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86482" autoAdjust="0"/>
  </p:normalViewPr>
  <p:slideViewPr>
    <p:cSldViewPr>
      <p:cViewPr varScale="1">
        <p:scale>
          <a:sx n="69" d="100"/>
          <a:sy n="69" d="100"/>
        </p:scale>
        <p:origin x="-17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F20E3-863B-4128-B4CB-141BB9801040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8CDC26-BDD0-4486-AA0D-72CE1A6CD7A7}">
      <dgm:prSet/>
      <dgm:spPr/>
      <dgm:t>
        <a:bodyPr/>
        <a:lstStyle/>
        <a:p>
          <a:pPr rtl="0"/>
          <a:r>
            <a:rPr lang="it-IT" dirty="0" smtClean="0"/>
            <a:t>1. Svizzera</a:t>
          </a:r>
          <a:endParaRPr lang="it-IT" dirty="0"/>
        </a:p>
      </dgm:t>
    </dgm:pt>
    <dgm:pt modelId="{DB9B451C-08E3-4F16-8FD3-D730A791CD51}" type="parTrans" cxnId="{3F7E6E26-410D-48E2-8218-1A21E9517764}">
      <dgm:prSet/>
      <dgm:spPr/>
      <dgm:t>
        <a:bodyPr/>
        <a:lstStyle/>
        <a:p>
          <a:endParaRPr lang="it-IT"/>
        </a:p>
      </dgm:t>
    </dgm:pt>
    <dgm:pt modelId="{E2CC1589-05CB-4C8E-8350-6725C748ACA4}" type="sibTrans" cxnId="{3F7E6E26-410D-48E2-8218-1A21E9517764}">
      <dgm:prSet/>
      <dgm:spPr/>
      <dgm:t>
        <a:bodyPr/>
        <a:lstStyle/>
        <a:p>
          <a:endParaRPr lang="it-IT"/>
        </a:p>
      </dgm:t>
    </dgm:pt>
    <dgm:pt modelId="{CF5C4526-36BD-4B6F-A7F4-A0D0D7FB6C79}">
      <dgm:prSet/>
      <dgm:spPr/>
      <dgm:t>
        <a:bodyPr/>
        <a:lstStyle/>
        <a:p>
          <a:pPr rtl="0"/>
          <a:r>
            <a:rPr lang="it-IT" dirty="0" smtClean="0"/>
            <a:t>2. Bielorussia</a:t>
          </a:r>
          <a:endParaRPr lang="it-IT" dirty="0"/>
        </a:p>
      </dgm:t>
    </dgm:pt>
    <dgm:pt modelId="{2447DF09-7BC6-4DB5-886F-A4C531121283}" type="parTrans" cxnId="{0BA02164-5055-4FA9-853E-B4F5E24BDC12}">
      <dgm:prSet/>
      <dgm:spPr/>
      <dgm:t>
        <a:bodyPr/>
        <a:lstStyle/>
        <a:p>
          <a:endParaRPr lang="it-IT"/>
        </a:p>
      </dgm:t>
    </dgm:pt>
    <dgm:pt modelId="{639E9A4C-6264-420D-87ED-FF3525A81DC0}" type="sibTrans" cxnId="{0BA02164-5055-4FA9-853E-B4F5E24BDC12}">
      <dgm:prSet/>
      <dgm:spPr/>
      <dgm:t>
        <a:bodyPr/>
        <a:lstStyle/>
        <a:p>
          <a:endParaRPr lang="it-IT"/>
        </a:p>
      </dgm:t>
    </dgm:pt>
    <dgm:pt modelId="{5B37F1DE-E5CD-4E9C-9C5B-96F3C96C7B8E}">
      <dgm:prSet/>
      <dgm:spPr/>
      <dgm:t>
        <a:bodyPr/>
        <a:lstStyle/>
        <a:p>
          <a:pPr rtl="0"/>
          <a:r>
            <a:rPr lang="it-IT" dirty="0" smtClean="0"/>
            <a:t>3. Serbia</a:t>
          </a:r>
          <a:endParaRPr lang="it-IT" dirty="0"/>
        </a:p>
      </dgm:t>
    </dgm:pt>
    <dgm:pt modelId="{579B9CB6-5BB2-4353-AA01-9F6B7EEAB517}" type="parTrans" cxnId="{5E49F78E-E598-4E07-9938-F5D1537D3402}">
      <dgm:prSet/>
      <dgm:spPr/>
      <dgm:t>
        <a:bodyPr/>
        <a:lstStyle/>
        <a:p>
          <a:endParaRPr lang="it-IT"/>
        </a:p>
      </dgm:t>
    </dgm:pt>
    <dgm:pt modelId="{5378B19D-3D21-488B-9BC7-7A7A754FC4FA}" type="sibTrans" cxnId="{5E49F78E-E598-4E07-9938-F5D1537D3402}">
      <dgm:prSet/>
      <dgm:spPr/>
      <dgm:t>
        <a:bodyPr/>
        <a:lstStyle/>
        <a:p>
          <a:endParaRPr lang="it-IT"/>
        </a:p>
      </dgm:t>
    </dgm:pt>
    <dgm:pt modelId="{F4B88E2E-E213-4A0A-BFF9-3EC0686DD833}">
      <dgm:prSet/>
      <dgm:spPr/>
      <dgm:t>
        <a:bodyPr/>
        <a:lstStyle/>
        <a:p>
          <a:pPr rtl="0"/>
          <a:r>
            <a:rPr lang="it-IT" dirty="0" smtClean="0"/>
            <a:t>4. Romania</a:t>
          </a:r>
          <a:endParaRPr lang="it-IT" dirty="0"/>
        </a:p>
      </dgm:t>
    </dgm:pt>
    <dgm:pt modelId="{A43FD212-0C95-4D5C-A869-BD0319B46AB2}" type="parTrans" cxnId="{ECA80077-9202-422B-900B-00ABB81AA1E2}">
      <dgm:prSet/>
      <dgm:spPr/>
      <dgm:t>
        <a:bodyPr/>
        <a:lstStyle/>
        <a:p>
          <a:endParaRPr lang="it-IT"/>
        </a:p>
      </dgm:t>
    </dgm:pt>
    <dgm:pt modelId="{DFCA9FB0-9F64-42FF-9F25-5B588EF9D531}" type="sibTrans" cxnId="{ECA80077-9202-422B-900B-00ABB81AA1E2}">
      <dgm:prSet/>
      <dgm:spPr/>
      <dgm:t>
        <a:bodyPr/>
        <a:lstStyle/>
        <a:p>
          <a:endParaRPr lang="it-IT"/>
        </a:p>
      </dgm:t>
    </dgm:pt>
    <dgm:pt modelId="{7A304A4E-D9EA-4BBA-8B67-9577D4489677}">
      <dgm:prSet/>
      <dgm:spPr/>
      <dgm:t>
        <a:bodyPr/>
        <a:lstStyle/>
        <a:p>
          <a:pPr rtl="0"/>
          <a:r>
            <a:rPr lang="it-IT" dirty="0" smtClean="0"/>
            <a:t>5. Iran</a:t>
          </a:r>
          <a:endParaRPr lang="it-IT" dirty="0"/>
        </a:p>
      </dgm:t>
    </dgm:pt>
    <dgm:pt modelId="{DE155EA1-428E-40A7-9411-C8716449AB56}" type="parTrans" cxnId="{BEAF9E91-C74F-41CC-AA7C-4CA3302FD9F6}">
      <dgm:prSet/>
      <dgm:spPr/>
      <dgm:t>
        <a:bodyPr/>
        <a:lstStyle/>
        <a:p>
          <a:endParaRPr lang="it-IT"/>
        </a:p>
      </dgm:t>
    </dgm:pt>
    <dgm:pt modelId="{771E9479-B7A6-470A-8D8F-1096D6F02A37}" type="sibTrans" cxnId="{BEAF9E91-C74F-41CC-AA7C-4CA3302FD9F6}">
      <dgm:prSet/>
      <dgm:spPr/>
      <dgm:t>
        <a:bodyPr/>
        <a:lstStyle/>
        <a:p>
          <a:endParaRPr lang="it-IT"/>
        </a:p>
      </dgm:t>
    </dgm:pt>
    <dgm:pt modelId="{853122F2-64D4-42AA-87E3-09C87C5CA41F}">
      <dgm:prSet/>
      <dgm:spPr/>
      <dgm:t>
        <a:bodyPr/>
        <a:lstStyle/>
        <a:p>
          <a:pPr rtl="0"/>
          <a:r>
            <a:rPr lang="it-IT" dirty="0" smtClean="0"/>
            <a:t>6. Giordania</a:t>
          </a:r>
          <a:endParaRPr lang="it-IT" dirty="0"/>
        </a:p>
      </dgm:t>
    </dgm:pt>
    <dgm:pt modelId="{22F7BEB3-B7B1-4369-B580-5BA949B66896}" type="parTrans" cxnId="{A09109D4-9C3B-4E54-986D-71631AE7918B}">
      <dgm:prSet/>
      <dgm:spPr/>
      <dgm:t>
        <a:bodyPr/>
        <a:lstStyle/>
        <a:p>
          <a:endParaRPr lang="it-IT"/>
        </a:p>
      </dgm:t>
    </dgm:pt>
    <dgm:pt modelId="{4676DBC9-A597-4FE2-9FF8-700EA1D56D5B}" type="sibTrans" cxnId="{A09109D4-9C3B-4E54-986D-71631AE7918B}">
      <dgm:prSet/>
      <dgm:spPr/>
      <dgm:t>
        <a:bodyPr/>
        <a:lstStyle/>
        <a:p>
          <a:endParaRPr lang="it-IT"/>
        </a:p>
      </dgm:t>
    </dgm:pt>
    <dgm:pt modelId="{20B0CD4B-E538-4BFC-9AE2-CC89E551C4E5}">
      <dgm:prSet/>
      <dgm:spPr/>
      <dgm:t>
        <a:bodyPr/>
        <a:lstStyle/>
        <a:p>
          <a:pPr rtl="0"/>
          <a:r>
            <a:rPr lang="it-IT" dirty="0" smtClean="0"/>
            <a:t>7. Ungheria</a:t>
          </a:r>
          <a:endParaRPr lang="it-IT" dirty="0"/>
        </a:p>
      </dgm:t>
    </dgm:pt>
    <dgm:pt modelId="{629C8447-2F17-4A4E-9144-73A94FE79B26}" type="parTrans" cxnId="{14D75825-47AE-4061-8920-79955DF4F4CD}">
      <dgm:prSet/>
      <dgm:spPr/>
      <dgm:t>
        <a:bodyPr/>
        <a:lstStyle/>
        <a:p>
          <a:endParaRPr lang="it-IT"/>
        </a:p>
      </dgm:t>
    </dgm:pt>
    <dgm:pt modelId="{ECC3F452-DDDA-493E-93EA-F9D9CC77AEA4}" type="sibTrans" cxnId="{14D75825-47AE-4061-8920-79955DF4F4CD}">
      <dgm:prSet/>
      <dgm:spPr/>
      <dgm:t>
        <a:bodyPr/>
        <a:lstStyle/>
        <a:p>
          <a:endParaRPr lang="it-IT"/>
        </a:p>
      </dgm:t>
    </dgm:pt>
    <dgm:pt modelId="{86B4CDC4-0ED4-4976-BB83-AB5D4C4C33DD}">
      <dgm:prSet/>
      <dgm:spPr/>
      <dgm:t>
        <a:bodyPr/>
        <a:lstStyle/>
        <a:p>
          <a:pPr rtl="0"/>
          <a:r>
            <a:rPr lang="it-IT" dirty="0" smtClean="0"/>
            <a:t>8.Nepal</a:t>
          </a:r>
        </a:p>
      </dgm:t>
    </dgm:pt>
    <dgm:pt modelId="{E1EBA2B8-DA0C-494D-8A30-74B91CEFE339}" type="parTrans" cxnId="{5301275A-5F6C-43B2-BF44-001A53CE7180}">
      <dgm:prSet/>
      <dgm:spPr/>
      <dgm:t>
        <a:bodyPr/>
        <a:lstStyle/>
        <a:p>
          <a:endParaRPr lang="it-IT"/>
        </a:p>
      </dgm:t>
    </dgm:pt>
    <dgm:pt modelId="{28B8A6AF-DFA8-4D2F-A05A-D9F62730808A}" type="sibTrans" cxnId="{5301275A-5F6C-43B2-BF44-001A53CE7180}">
      <dgm:prSet/>
      <dgm:spPr/>
      <dgm:t>
        <a:bodyPr/>
        <a:lstStyle/>
        <a:p>
          <a:endParaRPr lang="it-IT"/>
        </a:p>
      </dgm:t>
    </dgm:pt>
    <dgm:pt modelId="{928474AA-FD7B-4DE2-9438-70955692F43E}">
      <dgm:prSet/>
      <dgm:spPr/>
      <dgm:t>
        <a:bodyPr/>
        <a:lstStyle/>
        <a:p>
          <a:pPr rtl="0"/>
          <a:r>
            <a:rPr lang="it-IT" dirty="0" smtClean="0"/>
            <a:t>9.Turchia</a:t>
          </a:r>
        </a:p>
      </dgm:t>
    </dgm:pt>
    <dgm:pt modelId="{2F612AAF-A666-433E-AA06-1C0C1388B03B}" type="parTrans" cxnId="{8A003CE9-51EC-4A9D-BEFA-A96FA928C1B7}">
      <dgm:prSet/>
      <dgm:spPr/>
      <dgm:t>
        <a:bodyPr/>
        <a:lstStyle/>
        <a:p>
          <a:endParaRPr lang="it-IT"/>
        </a:p>
      </dgm:t>
    </dgm:pt>
    <dgm:pt modelId="{38422372-3284-4228-B0A8-2DC05D18794D}" type="sibTrans" cxnId="{8A003CE9-51EC-4A9D-BEFA-A96FA928C1B7}">
      <dgm:prSet/>
      <dgm:spPr/>
      <dgm:t>
        <a:bodyPr/>
        <a:lstStyle/>
        <a:p>
          <a:endParaRPr lang="it-IT"/>
        </a:p>
      </dgm:t>
    </dgm:pt>
    <dgm:pt modelId="{7E6015D8-B0BD-4325-B6DE-7B32D66A123C}">
      <dgm:prSet/>
      <dgm:spPr/>
      <dgm:t>
        <a:bodyPr/>
        <a:lstStyle/>
        <a:p>
          <a:pPr rtl="0"/>
          <a:r>
            <a:rPr lang="it-IT" dirty="0" smtClean="0"/>
            <a:t>10. Spagna</a:t>
          </a:r>
        </a:p>
      </dgm:t>
    </dgm:pt>
    <dgm:pt modelId="{F7E2DBCB-3EA4-47D1-896B-968BB7F49787}" type="parTrans" cxnId="{CCEB7E0D-70D2-4172-AF50-2A88CBFE682A}">
      <dgm:prSet/>
      <dgm:spPr/>
      <dgm:t>
        <a:bodyPr/>
        <a:lstStyle/>
        <a:p>
          <a:endParaRPr lang="it-IT"/>
        </a:p>
      </dgm:t>
    </dgm:pt>
    <dgm:pt modelId="{D69CBC40-0AA7-477D-B1E0-38BB0FFA5542}" type="sibTrans" cxnId="{CCEB7E0D-70D2-4172-AF50-2A88CBFE682A}">
      <dgm:prSet/>
      <dgm:spPr/>
      <dgm:t>
        <a:bodyPr/>
        <a:lstStyle/>
        <a:p>
          <a:endParaRPr lang="it-IT"/>
        </a:p>
      </dgm:t>
    </dgm:pt>
    <dgm:pt modelId="{EC680F6C-E9E8-42CE-BA8D-E8C1CCEC790A}" type="pres">
      <dgm:prSet presAssocID="{1B2F20E3-863B-4128-B4CB-141BB98010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6335F87-6C50-4A63-8DE0-142F7CCC4BC1}" type="pres">
      <dgm:prSet presAssocID="{3B8CDC26-BDD0-4486-AA0D-72CE1A6CD7A7}" presName="linNode" presStyleCnt="0"/>
      <dgm:spPr/>
    </dgm:pt>
    <dgm:pt modelId="{3C2BF577-BC9B-4DAC-9878-A97C45A2686A}" type="pres">
      <dgm:prSet presAssocID="{3B8CDC26-BDD0-4486-AA0D-72CE1A6CD7A7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DEEB425-0A3D-41FC-8F75-4055B8C36D74}" type="pres">
      <dgm:prSet presAssocID="{E2CC1589-05CB-4C8E-8350-6725C748ACA4}" presName="sp" presStyleCnt="0"/>
      <dgm:spPr/>
    </dgm:pt>
    <dgm:pt modelId="{7CDB0334-9617-46C5-8544-A4318098A0E9}" type="pres">
      <dgm:prSet presAssocID="{CF5C4526-36BD-4B6F-A7F4-A0D0D7FB6C79}" presName="linNode" presStyleCnt="0"/>
      <dgm:spPr/>
    </dgm:pt>
    <dgm:pt modelId="{79575846-AE5C-42E8-9BC2-B670BB9DCC91}" type="pres">
      <dgm:prSet presAssocID="{CF5C4526-36BD-4B6F-A7F4-A0D0D7FB6C79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D14FEE-3221-4266-A113-E2C52700EBFC}" type="pres">
      <dgm:prSet presAssocID="{639E9A4C-6264-420D-87ED-FF3525A81DC0}" presName="sp" presStyleCnt="0"/>
      <dgm:spPr/>
    </dgm:pt>
    <dgm:pt modelId="{5A41CC05-A6A5-4CAC-A575-2B4A80B882F5}" type="pres">
      <dgm:prSet presAssocID="{5B37F1DE-E5CD-4E9C-9C5B-96F3C96C7B8E}" presName="linNode" presStyleCnt="0"/>
      <dgm:spPr/>
    </dgm:pt>
    <dgm:pt modelId="{6EF174C9-8257-4E28-A581-1BAE0667B289}" type="pres">
      <dgm:prSet presAssocID="{5B37F1DE-E5CD-4E9C-9C5B-96F3C96C7B8E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7B27C2C-5B60-4576-99EC-336C1B2EE0FC}" type="pres">
      <dgm:prSet presAssocID="{5378B19D-3D21-488B-9BC7-7A7A754FC4FA}" presName="sp" presStyleCnt="0"/>
      <dgm:spPr/>
    </dgm:pt>
    <dgm:pt modelId="{28F544C6-9F1C-46DF-97B1-B103998F5957}" type="pres">
      <dgm:prSet presAssocID="{F4B88E2E-E213-4A0A-BFF9-3EC0686DD833}" presName="linNode" presStyleCnt="0"/>
      <dgm:spPr/>
    </dgm:pt>
    <dgm:pt modelId="{EAE2D005-AF13-42F7-A410-303409CF7F6A}" type="pres">
      <dgm:prSet presAssocID="{F4B88E2E-E213-4A0A-BFF9-3EC0686DD833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0FE7D4-E2F3-40DB-9EF5-6D00D5233DC8}" type="pres">
      <dgm:prSet presAssocID="{DFCA9FB0-9F64-42FF-9F25-5B588EF9D531}" presName="sp" presStyleCnt="0"/>
      <dgm:spPr/>
    </dgm:pt>
    <dgm:pt modelId="{DC2DB873-881C-489A-9BF6-621C74903858}" type="pres">
      <dgm:prSet presAssocID="{7A304A4E-D9EA-4BBA-8B67-9577D4489677}" presName="linNode" presStyleCnt="0"/>
      <dgm:spPr/>
    </dgm:pt>
    <dgm:pt modelId="{29E1C18E-8094-4470-BE44-80297B3C1D76}" type="pres">
      <dgm:prSet presAssocID="{7A304A4E-D9EA-4BBA-8B67-9577D4489677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40B608B-3DC2-427E-826F-A54F169C25DE}" type="pres">
      <dgm:prSet presAssocID="{771E9479-B7A6-470A-8D8F-1096D6F02A37}" presName="sp" presStyleCnt="0"/>
      <dgm:spPr/>
    </dgm:pt>
    <dgm:pt modelId="{585DE816-E6A7-401A-AB12-0BA9F0CD0C8F}" type="pres">
      <dgm:prSet presAssocID="{853122F2-64D4-42AA-87E3-09C87C5CA41F}" presName="linNode" presStyleCnt="0"/>
      <dgm:spPr/>
    </dgm:pt>
    <dgm:pt modelId="{F47844FB-3C2A-4B56-93EC-5E6BE0887347}" type="pres">
      <dgm:prSet presAssocID="{853122F2-64D4-42AA-87E3-09C87C5CA41F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8CC805-BF24-48F9-B94B-C034013AE6A9}" type="pres">
      <dgm:prSet presAssocID="{4676DBC9-A597-4FE2-9FF8-700EA1D56D5B}" presName="sp" presStyleCnt="0"/>
      <dgm:spPr/>
    </dgm:pt>
    <dgm:pt modelId="{760B5A36-77D8-4561-B263-24870A9A7DC0}" type="pres">
      <dgm:prSet presAssocID="{20B0CD4B-E538-4BFC-9AE2-CC89E551C4E5}" presName="linNode" presStyleCnt="0"/>
      <dgm:spPr/>
    </dgm:pt>
    <dgm:pt modelId="{EF59D769-8922-4C49-9BA9-BE469847FDC2}" type="pres">
      <dgm:prSet presAssocID="{20B0CD4B-E538-4BFC-9AE2-CC89E551C4E5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5E10C2B-2AAA-4003-B40D-F0D8B5A0E980}" type="pres">
      <dgm:prSet presAssocID="{ECC3F452-DDDA-493E-93EA-F9D9CC77AEA4}" presName="sp" presStyleCnt="0"/>
      <dgm:spPr/>
    </dgm:pt>
    <dgm:pt modelId="{7CFBCC36-3735-4BB8-896E-8D23625CBD67}" type="pres">
      <dgm:prSet presAssocID="{86B4CDC4-0ED4-4976-BB83-AB5D4C4C33DD}" presName="linNode" presStyleCnt="0"/>
      <dgm:spPr/>
    </dgm:pt>
    <dgm:pt modelId="{D9410250-FCF7-4C53-AF01-51A5664B9C71}" type="pres">
      <dgm:prSet presAssocID="{86B4CDC4-0ED4-4976-BB83-AB5D4C4C33DD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DBC3873-C8D5-4D2A-B153-2678F576B99A}" type="pres">
      <dgm:prSet presAssocID="{28B8A6AF-DFA8-4D2F-A05A-D9F62730808A}" presName="sp" presStyleCnt="0"/>
      <dgm:spPr/>
    </dgm:pt>
    <dgm:pt modelId="{65F7E8C5-24DD-4ED1-BA84-5FD69CE66709}" type="pres">
      <dgm:prSet presAssocID="{928474AA-FD7B-4DE2-9438-70955692F43E}" presName="linNode" presStyleCnt="0"/>
      <dgm:spPr/>
    </dgm:pt>
    <dgm:pt modelId="{B649D558-B105-4A90-9626-0544FA868B3F}" type="pres">
      <dgm:prSet presAssocID="{928474AA-FD7B-4DE2-9438-70955692F43E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97E386-7D73-4C1E-A9AA-10766188218F}" type="pres">
      <dgm:prSet presAssocID="{38422372-3284-4228-B0A8-2DC05D18794D}" presName="sp" presStyleCnt="0"/>
      <dgm:spPr/>
    </dgm:pt>
    <dgm:pt modelId="{6862FF96-2809-462F-8DE2-F491C10BC4C7}" type="pres">
      <dgm:prSet presAssocID="{7E6015D8-B0BD-4325-B6DE-7B32D66A123C}" presName="linNode" presStyleCnt="0"/>
      <dgm:spPr/>
    </dgm:pt>
    <dgm:pt modelId="{2E968BF2-D1DE-45CF-845A-4FE2B2C42C08}" type="pres">
      <dgm:prSet presAssocID="{7E6015D8-B0BD-4325-B6DE-7B32D66A123C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2FFD4EE-ACA0-4A12-A9E3-31CE3353B51F}" type="presOf" srcId="{7E6015D8-B0BD-4325-B6DE-7B32D66A123C}" destId="{2E968BF2-D1DE-45CF-845A-4FE2B2C42C08}" srcOrd="0" destOrd="0" presId="urn:microsoft.com/office/officeart/2005/8/layout/vList5"/>
    <dgm:cxn modelId="{CCEB7E0D-70D2-4172-AF50-2A88CBFE682A}" srcId="{1B2F20E3-863B-4128-B4CB-141BB9801040}" destId="{7E6015D8-B0BD-4325-B6DE-7B32D66A123C}" srcOrd="9" destOrd="0" parTransId="{F7E2DBCB-3EA4-47D1-896B-968BB7F49787}" sibTransId="{D69CBC40-0AA7-477D-B1E0-38BB0FFA5542}"/>
    <dgm:cxn modelId="{7B82A43B-6AC4-4E24-9578-F1B75B84D94C}" type="presOf" srcId="{20B0CD4B-E538-4BFC-9AE2-CC89E551C4E5}" destId="{EF59D769-8922-4C49-9BA9-BE469847FDC2}" srcOrd="0" destOrd="0" presId="urn:microsoft.com/office/officeart/2005/8/layout/vList5"/>
    <dgm:cxn modelId="{0BA02164-5055-4FA9-853E-B4F5E24BDC12}" srcId="{1B2F20E3-863B-4128-B4CB-141BB9801040}" destId="{CF5C4526-36BD-4B6F-A7F4-A0D0D7FB6C79}" srcOrd="1" destOrd="0" parTransId="{2447DF09-7BC6-4DB5-886F-A4C531121283}" sibTransId="{639E9A4C-6264-420D-87ED-FF3525A81DC0}"/>
    <dgm:cxn modelId="{14D75825-47AE-4061-8920-79955DF4F4CD}" srcId="{1B2F20E3-863B-4128-B4CB-141BB9801040}" destId="{20B0CD4B-E538-4BFC-9AE2-CC89E551C4E5}" srcOrd="6" destOrd="0" parTransId="{629C8447-2F17-4A4E-9144-73A94FE79B26}" sibTransId="{ECC3F452-DDDA-493E-93EA-F9D9CC77AEA4}"/>
    <dgm:cxn modelId="{07E289D6-2D51-4C0F-9F23-9D6977B1CA3E}" type="presOf" srcId="{853122F2-64D4-42AA-87E3-09C87C5CA41F}" destId="{F47844FB-3C2A-4B56-93EC-5E6BE0887347}" srcOrd="0" destOrd="0" presId="urn:microsoft.com/office/officeart/2005/8/layout/vList5"/>
    <dgm:cxn modelId="{A09109D4-9C3B-4E54-986D-71631AE7918B}" srcId="{1B2F20E3-863B-4128-B4CB-141BB9801040}" destId="{853122F2-64D4-42AA-87E3-09C87C5CA41F}" srcOrd="5" destOrd="0" parTransId="{22F7BEB3-B7B1-4369-B580-5BA949B66896}" sibTransId="{4676DBC9-A597-4FE2-9FF8-700EA1D56D5B}"/>
    <dgm:cxn modelId="{BAF0AA15-88BF-4211-93A8-6DBB2785CD18}" type="presOf" srcId="{3B8CDC26-BDD0-4486-AA0D-72CE1A6CD7A7}" destId="{3C2BF577-BC9B-4DAC-9878-A97C45A2686A}" srcOrd="0" destOrd="0" presId="urn:microsoft.com/office/officeart/2005/8/layout/vList5"/>
    <dgm:cxn modelId="{BEAF9E91-C74F-41CC-AA7C-4CA3302FD9F6}" srcId="{1B2F20E3-863B-4128-B4CB-141BB9801040}" destId="{7A304A4E-D9EA-4BBA-8B67-9577D4489677}" srcOrd="4" destOrd="0" parTransId="{DE155EA1-428E-40A7-9411-C8716449AB56}" sibTransId="{771E9479-B7A6-470A-8D8F-1096D6F02A37}"/>
    <dgm:cxn modelId="{8A003CE9-51EC-4A9D-BEFA-A96FA928C1B7}" srcId="{1B2F20E3-863B-4128-B4CB-141BB9801040}" destId="{928474AA-FD7B-4DE2-9438-70955692F43E}" srcOrd="8" destOrd="0" parTransId="{2F612AAF-A666-433E-AA06-1C0C1388B03B}" sibTransId="{38422372-3284-4228-B0A8-2DC05D18794D}"/>
    <dgm:cxn modelId="{5E49F78E-E598-4E07-9938-F5D1537D3402}" srcId="{1B2F20E3-863B-4128-B4CB-141BB9801040}" destId="{5B37F1DE-E5CD-4E9C-9C5B-96F3C96C7B8E}" srcOrd="2" destOrd="0" parTransId="{579B9CB6-5BB2-4353-AA01-9F6B7EEAB517}" sibTransId="{5378B19D-3D21-488B-9BC7-7A7A754FC4FA}"/>
    <dgm:cxn modelId="{724BDF50-44B6-4B10-87B6-525DA245C1D5}" type="presOf" srcId="{F4B88E2E-E213-4A0A-BFF9-3EC0686DD833}" destId="{EAE2D005-AF13-42F7-A410-303409CF7F6A}" srcOrd="0" destOrd="0" presId="urn:microsoft.com/office/officeart/2005/8/layout/vList5"/>
    <dgm:cxn modelId="{ECA80077-9202-422B-900B-00ABB81AA1E2}" srcId="{1B2F20E3-863B-4128-B4CB-141BB9801040}" destId="{F4B88E2E-E213-4A0A-BFF9-3EC0686DD833}" srcOrd="3" destOrd="0" parTransId="{A43FD212-0C95-4D5C-A869-BD0319B46AB2}" sibTransId="{DFCA9FB0-9F64-42FF-9F25-5B588EF9D531}"/>
    <dgm:cxn modelId="{48C14468-08E8-4F71-89A3-7C7E26DA3FA7}" type="presOf" srcId="{86B4CDC4-0ED4-4976-BB83-AB5D4C4C33DD}" destId="{D9410250-FCF7-4C53-AF01-51A5664B9C71}" srcOrd="0" destOrd="0" presId="urn:microsoft.com/office/officeart/2005/8/layout/vList5"/>
    <dgm:cxn modelId="{5301275A-5F6C-43B2-BF44-001A53CE7180}" srcId="{1B2F20E3-863B-4128-B4CB-141BB9801040}" destId="{86B4CDC4-0ED4-4976-BB83-AB5D4C4C33DD}" srcOrd="7" destOrd="0" parTransId="{E1EBA2B8-DA0C-494D-8A30-74B91CEFE339}" sibTransId="{28B8A6AF-DFA8-4D2F-A05A-D9F62730808A}"/>
    <dgm:cxn modelId="{7CEBB96C-CFC8-424C-A7FE-EE0A718B76E1}" type="presOf" srcId="{CF5C4526-36BD-4B6F-A7F4-A0D0D7FB6C79}" destId="{79575846-AE5C-42E8-9BC2-B670BB9DCC91}" srcOrd="0" destOrd="0" presId="urn:microsoft.com/office/officeart/2005/8/layout/vList5"/>
    <dgm:cxn modelId="{4D51382B-6409-4B42-988F-644B3B8D2FC9}" type="presOf" srcId="{928474AA-FD7B-4DE2-9438-70955692F43E}" destId="{B649D558-B105-4A90-9626-0544FA868B3F}" srcOrd="0" destOrd="0" presId="urn:microsoft.com/office/officeart/2005/8/layout/vList5"/>
    <dgm:cxn modelId="{ABA07D32-9D5C-45B7-921E-036B21E9B4EB}" type="presOf" srcId="{7A304A4E-D9EA-4BBA-8B67-9577D4489677}" destId="{29E1C18E-8094-4470-BE44-80297B3C1D76}" srcOrd="0" destOrd="0" presId="urn:microsoft.com/office/officeart/2005/8/layout/vList5"/>
    <dgm:cxn modelId="{35BBE664-7B92-4DFC-9AA9-0D187767A40C}" type="presOf" srcId="{1B2F20E3-863B-4128-B4CB-141BB9801040}" destId="{EC680F6C-E9E8-42CE-BA8D-E8C1CCEC790A}" srcOrd="0" destOrd="0" presId="urn:microsoft.com/office/officeart/2005/8/layout/vList5"/>
    <dgm:cxn modelId="{3F7E6E26-410D-48E2-8218-1A21E9517764}" srcId="{1B2F20E3-863B-4128-B4CB-141BB9801040}" destId="{3B8CDC26-BDD0-4486-AA0D-72CE1A6CD7A7}" srcOrd="0" destOrd="0" parTransId="{DB9B451C-08E3-4F16-8FD3-D730A791CD51}" sibTransId="{E2CC1589-05CB-4C8E-8350-6725C748ACA4}"/>
    <dgm:cxn modelId="{3041AB1F-1030-41A2-9662-E3F66F8CD447}" type="presOf" srcId="{5B37F1DE-E5CD-4E9C-9C5B-96F3C96C7B8E}" destId="{6EF174C9-8257-4E28-A581-1BAE0667B289}" srcOrd="0" destOrd="0" presId="urn:microsoft.com/office/officeart/2005/8/layout/vList5"/>
    <dgm:cxn modelId="{F8DF3ED2-56E4-4E5D-92BB-4572CC3756F3}" type="presParOf" srcId="{EC680F6C-E9E8-42CE-BA8D-E8C1CCEC790A}" destId="{76335F87-6C50-4A63-8DE0-142F7CCC4BC1}" srcOrd="0" destOrd="0" presId="urn:microsoft.com/office/officeart/2005/8/layout/vList5"/>
    <dgm:cxn modelId="{D7C9D384-7D21-49BC-AD7F-9C0C8EC3A901}" type="presParOf" srcId="{76335F87-6C50-4A63-8DE0-142F7CCC4BC1}" destId="{3C2BF577-BC9B-4DAC-9878-A97C45A2686A}" srcOrd="0" destOrd="0" presId="urn:microsoft.com/office/officeart/2005/8/layout/vList5"/>
    <dgm:cxn modelId="{D8F2CAC4-35CC-46DC-9C52-AB877DE005E5}" type="presParOf" srcId="{EC680F6C-E9E8-42CE-BA8D-E8C1CCEC790A}" destId="{8DEEB425-0A3D-41FC-8F75-4055B8C36D74}" srcOrd="1" destOrd="0" presId="urn:microsoft.com/office/officeart/2005/8/layout/vList5"/>
    <dgm:cxn modelId="{29F54538-770E-43BC-9AD3-A989F50564A6}" type="presParOf" srcId="{EC680F6C-E9E8-42CE-BA8D-E8C1CCEC790A}" destId="{7CDB0334-9617-46C5-8544-A4318098A0E9}" srcOrd="2" destOrd="0" presId="urn:microsoft.com/office/officeart/2005/8/layout/vList5"/>
    <dgm:cxn modelId="{41E6ED69-03DA-43DA-BE2B-ED8BF4C26216}" type="presParOf" srcId="{7CDB0334-9617-46C5-8544-A4318098A0E9}" destId="{79575846-AE5C-42E8-9BC2-B670BB9DCC91}" srcOrd="0" destOrd="0" presId="urn:microsoft.com/office/officeart/2005/8/layout/vList5"/>
    <dgm:cxn modelId="{BA884979-6199-4704-8D94-34C117C72B25}" type="presParOf" srcId="{EC680F6C-E9E8-42CE-BA8D-E8C1CCEC790A}" destId="{ACD14FEE-3221-4266-A113-E2C52700EBFC}" srcOrd="3" destOrd="0" presId="urn:microsoft.com/office/officeart/2005/8/layout/vList5"/>
    <dgm:cxn modelId="{424D9E20-C712-472F-B028-D27927C32396}" type="presParOf" srcId="{EC680F6C-E9E8-42CE-BA8D-E8C1CCEC790A}" destId="{5A41CC05-A6A5-4CAC-A575-2B4A80B882F5}" srcOrd="4" destOrd="0" presId="urn:microsoft.com/office/officeart/2005/8/layout/vList5"/>
    <dgm:cxn modelId="{640036FF-760E-433F-AFDA-90D176C53285}" type="presParOf" srcId="{5A41CC05-A6A5-4CAC-A575-2B4A80B882F5}" destId="{6EF174C9-8257-4E28-A581-1BAE0667B289}" srcOrd="0" destOrd="0" presId="urn:microsoft.com/office/officeart/2005/8/layout/vList5"/>
    <dgm:cxn modelId="{1658E4A8-C4D9-48A4-ADBD-F4C232B1F2F3}" type="presParOf" srcId="{EC680F6C-E9E8-42CE-BA8D-E8C1CCEC790A}" destId="{47B27C2C-5B60-4576-99EC-336C1B2EE0FC}" srcOrd="5" destOrd="0" presId="urn:microsoft.com/office/officeart/2005/8/layout/vList5"/>
    <dgm:cxn modelId="{65640A88-6BE2-4569-809A-78FAF73DBF66}" type="presParOf" srcId="{EC680F6C-E9E8-42CE-BA8D-E8C1CCEC790A}" destId="{28F544C6-9F1C-46DF-97B1-B103998F5957}" srcOrd="6" destOrd="0" presId="urn:microsoft.com/office/officeart/2005/8/layout/vList5"/>
    <dgm:cxn modelId="{83DAC927-B854-4A45-8071-F7E3AB3E84A0}" type="presParOf" srcId="{28F544C6-9F1C-46DF-97B1-B103998F5957}" destId="{EAE2D005-AF13-42F7-A410-303409CF7F6A}" srcOrd="0" destOrd="0" presId="urn:microsoft.com/office/officeart/2005/8/layout/vList5"/>
    <dgm:cxn modelId="{8495EF9B-992F-46DF-B46B-5A32E4E23F27}" type="presParOf" srcId="{EC680F6C-E9E8-42CE-BA8D-E8C1CCEC790A}" destId="{990FE7D4-E2F3-40DB-9EF5-6D00D5233DC8}" srcOrd="7" destOrd="0" presId="urn:microsoft.com/office/officeart/2005/8/layout/vList5"/>
    <dgm:cxn modelId="{372ED138-58E0-44A5-B115-5F126F6B88F2}" type="presParOf" srcId="{EC680F6C-E9E8-42CE-BA8D-E8C1CCEC790A}" destId="{DC2DB873-881C-489A-9BF6-621C74903858}" srcOrd="8" destOrd="0" presId="urn:microsoft.com/office/officeart/2005/8/layout/vList5"/>
    <dgm:cxn modelId="{7F10C220-CDFD-400D-8B15-144A1EC8FF78}" type="presParOf" srcId="{DC2DB873-881C-489A-9BF6-621C74903858}" destId="{29E1C18E-8094-4470-BE44-80297B3C1D76}" srcOrd="0" destOrd="0" presId="urn:microsoft.com/office/officeart/2005/8/layout/vList5"/>
    <dgm:cxn modelId="{7A2B50D3-6817-4F55-898A-6F1BE290CADC}" type="presParOf" srcId="{EC680F6C-E9E8-42CE-BA8D-E8C1CCEC790A}" destId="{440B608B-3DC2-427E-826F-A54F169C25DE}" srcOrd="9" destOrd="0" presId="urn:microsoft.com/office/officeart/2005/8/layout/vList5"/>
    <dgm:cxn modelId="{736A272F-3DFB-485F-8446-228AA86551F1}" type="presParOf" srcId="{EC680F6C-E9E8-42CE-BA8D-E8C1CCEC790A}" destId="{585DE816-E6A7-401A-AB12-0BA9F0CD0C8F}" srcOrd="10" destOrd="0" presId="urn:microsoft.com/office/officeart/2005/8/layout/vList5"/>
    <dgm:cxn modelId="{95FA94B6-28C7-4A8F-8305-776FC8767A51}" type="presParOf" srcId="{585DE816-E6A7-401A-AB12-0BA9F0CD0C8F}" destId="{F47844FB-3C2A-4B56-93EC-5E6BE0887347}" srcOrd="0" destOrd="0" presId="urn:microsoft.com/office/officeart/2005/8/layout/vList5"/>
    <dgm:cxn modelId="{47E76F39-BD02-474F-8C62-B68B8A12DF4E}" type="presParOf" srcId="{EC680F6C-E9E8-42CE-BA8D-E8C1CCEC790A}" destId="{CF8CC805-BF24-48F9-B94B-C034013AE6A9}" srcOrd="11" destOrd="0" presId="urn:microsoft.com/office/officeart/2005/8/layout/vList5"/>
    <dgm:cxn modelId="{5037DF52-A88A-4FAA-A2E3-0B8D7805D0CB}" type="presParOf" srcId="{EC680F6C-E9E8-42CE-BA8D-E8C1CCEC790A}" destId="{760B5A36-77D8-4561-B263-24870A9A7DC0}" srcOrd="12" destOrd="0" presId="urn:microsoft.com/office/officeart/2005/8/layout/vList5"/>
    <dgm:cxn modelId="{D6419298-2722-4DFF-BAE1-83D1423B6512}" type="presParOf" srcId="{760B5A36-77D8-4561-B263-24870A9A7DC0}" destId="{EF59D769-8922-4C49-9BA9-BE469847FDC2}" srcOrd="0" destOrd="0" presId="urn:microsoft.com/office/officeart/2005/8/layout/vList5"/>
    <dgm:cxn modelId="{B394C444-F250-40A0-BEB7-A5BCEE3D4D38}" type="presParOf" srcId="{EC680F6C-E9E8-42CE-BA8D-E8C1CCEC790A}" destId="{65E10C2B-2AAA-4003-B40D-F0D8B5A0E980}" srcOrd="13" destOrd="0" presId="urn:microsoft.com/office/officeart/2005/8/layout/vList5"/>
    <dgm:cxn modelId="{D5B37230-8D50-4F32-9804-E2BA3F377287}" type="presParOf" srcId="{EC680F6C-E9E8-42CE-BA8D-E8C1CCEC790A}" destId="{7CFBCC36-3735-4BB8-896E-8D23625CBD67}" srcOrd="14" destOrd="0" presId="urn:microsoft.com/office/officeart/2005/8/layout/vList5"/>
    <dgm:cxn modelId="{5B94E4DD-A5C7-4C02-9666-129E3C47C059}" type="presParOf" srcId="{7CFBCC36-3735-4BB8-896E-8D23625CBD67}" destId="{D9410250-FCF7-4C53-AF01-51A5664B9C71}" srcOrd="0" destOrd="0" presId="urn:microsoft.com/office/officeart/2005/8/layout/vList5"/>
    <dgm:cxn modelId="{0AA1C30E-2970-4A4E-B5B7-0D62F3FC58AD}" type="presParOf" srcId="{EC680F6C-E9E8-42CE-BA8D-E8C1CCEC790A}" destId="{7DBC3873-C8D5-4D2A-B153-2678F576B99A}" srcOrd="15" destOrd="0" presId="urn:microsoft.com/office/officeart/2005/8/layout/vList5"/>
    <dgm:cxn modelId="{0ACEFD24-F48B-43C3-B422-A029C4483BD8}" type="presParOf" srcId="{EC680F6C-E9E8-42CE-BA8D-E8C1CCEC790A}" destId="{65F7E8C5-24DD-4ED1-BA84-5FD69CE66709}" srcOrd="16" destOrd="0" presId="urn:microsoft.com/office/officeart/2005/8/layout/vList5"/>
    <dgm:cxn modelId="{5003EF7D-1348-47B6-A2C5-CBF738E459CE}" type="presParOf" srcId="{65F7E8C5-24DD-4ED1-BA84-5FD69CE66709}" destId="{B649D558-B105-4A90-9626-0544FA868B3F}" srcOrd="0" destOrd="0" presId="urn:microsoft.com/office/officeart/2005/8/layout/vList5"/>
    <dgm:cxn modelId="{3DE2C8F7-8F3E-48A8-A926-9D7650BE20B5}" type="presParOf" srcId="{EC680F6C-E9E8-42CE-BA8D-E8C1CCEC790A}" destId="{6697E386-7D73-4C1E-A9AA-10766188218F}" srcOrd="17" destOrd="0" presId="urn:microsoft.com/office/officeart/2005/8/layout/vList5"/>
    <dgm:cxn modelId="{BC0A3A4B-5178-4B64-864A-5D69C2DEAF30}" type="presParOf" srcId="{EC680F6C-E9E8-42CE-BA8D-E8C1CCEC790A}" destId="{6862FF96-2809-462F-8DE2-F491C10BC4C7}" srcOrd="18" destOrd="0" presId="urn:microsoft.com/office/officeart/2005/8/layout/vList5"/>
    <dgm:cxn modelId="{617AE9B8-E330-4542-BD23-23CEB67BB265}" type="presParOf" srcId="{6862FF96-2809-462F-8DE2-F491C10BC4C7}" destId="{2E968BF2-D1DE-45CF-845A-4FE2B2C42C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0954F-62E6-4D23-A96F-ABA37AD7E47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CE0745C-9786-4F38-A542-2AB638522B3E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1. Australia e Nuova Zelanda</a:t>
          </a:r>
          <a:endParaRPr lang="it-IT" sz="1800" dirty="0"/>
        </a:p>
      </dgm:t>
    </dgm:pt>
    <dgm:pt modelId="{4D695752-243E-4A8F-8AC5-E8CE26ACD435}" type="parTrans" cxnId="{4C922EFD-179F-4716-B782-755675DC5C6F}">
      <dgm:prSet/>
      <dgm:spPr/>
      <dgm:t>
        <a:bodyPr/>
        <a:lstStyle/>
        <a:p>
          <a:endParaRPr lang="it-IT"/>
        </a:p>
      </dgm:t>
    </dgm:pt>
    <dgm:pt modelId="{CC4A5853-B9D9-4857-9097-DFDE670A1CD8}" type="sibTrans" cxnId="{4C922EFD-179F-4716-B782-755675DC5C6F}">
      <dgm:prSet/>
      <dgm:spPr/>
      <dgm:t>
        <a:bodyPr/>
        <a:lstStyle/>
        <a:p>
          <a:endParaRPr lang="it-IT"/>
        </a:p>
      </dgm:t>
    </dgm:pt>
    <dgm:pt modelId="{A6B76D23-AB25-440E-9F1E-5FABD5F4A5C3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2. Gabon</a:t>
          </a:r>
          <a:endParaRPr lang="it-IT" sz="1800" dirty="0"/>
        </a:p>
      </dgm:t>
    </dgm:pt>
    <dgm:pt modelId="{85CFC907-DF85-48FE-AAC6-F4A94522E5E0}" type="parTrans" cxnId="{006821FE-0F2E-4BA9-887D-3B95B7CE32F1}">
      <dgm:prSet/>
      <dgm:spPr/>
      <dgm:t>
        <a:bodyPr/>
        <a:lstStyle/>
        <a:p>
          <a:endParaRPr lang="it-IT"/>
        </a:p>
      </dgm:t>
    </dgm:pt>
    <dgm:pt modelId="{F7181109-8126-4E3E-A0E8-1C1C945091B9}" type="sibTrans" cxnId="{006821FE-0F2E-4BA9-887D-3B95B7CE32F1}">
      <dgm:prSet/>
      <dgm:spPr/>
      <dgm:t>
        <a:bodyPr/>
        <a:lstStyle/>
        <a:p>
          <a:endParaRPr lang="it-IT"/>
        </a:p>
      </dgm:t>
    </dgm:pt>
    <dgm:pt modelId="{8ADA42AC-06A0-4E6F-A986-272594110D10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3. Oman</a:t>
          </a:r>
          <a:endParaRPr lang="it-IT" sz="1800" dirty="0"/>
        </a:p>
      </dgm:t>
    </dgm:pt>
    <dgm:pt modelId="{DA5752E7-C188-4EBD-8736-BFCD1AFA2DF4}" type="parTrans" cxnId="{48A5DC61-3701-43F8-9A03-D4CA7D519B83}">
      <dgm:prSet/>
      <dgm:spPr/>
      <dgm:t>
        <a:bodyPr/>
        <a:lstStyle/>
        <a:p>
          <a:endParaRPr lang="it-IT"/>
        </a:p>
      </dgm:t>
    </dgm:pt>
    <dgm:pt modelId="{575E7822-21EF-45D8-97D7-28ADB70371BF}" type="sibTrans" cxnId="{48A5DC61-3701-43F8-9A03-D4CA7D519B83}">
      <dgm:prSet/>
      <dgm:spPr/>
      <dgm:t>
        <a:bodyPr/>
        <a:lstStyle/>
        <a:p>
          <a:endParaRPr lang="it-IT"/>
        </a:p>
      </dgm:t>
    </dgm:pt>
    <dgm:pt modelId="{4EF152B7-411F-4C66-9459-05AFB6554BAE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4. Sud Africa</a:t>
          </a:r>
          <a:endParaRPr lang="it-IT" sz="1800" dirty="0"/>
        </a:p>
      </dgm:t>
    </dgm:pt>
    <dgm:pt modelId="{8E3702D3-35B8-4CFA-92CD-0929A99FA804}" type="parTrans" cxnId="{E2AB2B43-2544-463A-BC30-FB8F42D465A4}">
      <dgm:prSet/>
      <dgm:spPr/>
      <dgm:t>
        <a:bodyPr/>
        <a:lstStyle/>
        <a:p>
          <a:endParaRPr lang="it-IT"/>
        </a:p>
      </dgm:t>
    </dgm:pt>
    <dgm:pt modelId="{8D8C4F72-7785-4655-A0FB-AA2B69387FEE}" type="sibTrans" cxnId="{E2AB2B43-2544-463A-BC30-FB8F42D465A4}">
      <dgm:prSet/>
      <dgm:spPr/>
      <dgm:t>
        <a:bodyPr/>
        <a:lstStyle/>
        <a:p>
          <a:endParaRPr lang="it-IT"/>
        </a:p>
      </dgm:t>
    </dgm:pt>
    <dgm:pt modelId="{979E11B0-D294-4B0F-A7B4-DF6E54AC179C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5. Africa</a:t>
          </a:r>
          <a:endParaRPr lang="it-IT" sz="1800" dirty="0"/>
        </a:p>
      </dgm:t>
    </dgm:pt>
    <dgm:pt modelId="{B192B253-57A3-4EF5-8C21-528F3B85C2DE}" type="parTrans" cxnId="{A48F4046-1537-4113-B3F7-E59B874DDC9B}">
      <dgm:prSet/>
      <dgm:spPr/>
      <dgm:t>
        <a:bodyPr/>
        <a:lstStyle/>
        <a:p>
          <a:endParaRPr lang="it-IT"/>
        </a:p>
      </dgm:t>
    </dgm:pt>
    <dgm:pt modelId="{0EAC6319-6933-45B0-8463-7A4700AD97F9}" type="sibTrans" cxnId="{A48F4046-1537-4113-B3F7-E59B874DDC9B}">
      <dgm:prSet/>
      <dgm:spPr/>
      <dgm:t>
        <a:bodyPr/>
        <a:lstStyle/>
        <a:p>
          <a:endParaRPr lang="it-IT"/>
        </a:p>
      </dgm:t>
    </dgm:pt>
    <dgm:pt modelId="{C5C2C464-DA5D-4394-89C3-93FDB09E4F35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6. Giamaica</a:t>
          </a:r>
        </a:p>
      </dgm:t>
    </dgm:pt>
    <dgm:pt modelId="{84DAA3EF-60D7-4664-AE70-382BD588D5FD}" type="parTrans" cxnId="{2AEF0243-5957-4496-B92A-031E745AE049}">
      <dgm:prSet/>
      <dgm:spPr/>
      <dgm:t>
        <a:bodyPr/>
        <a:lstStyle/>
        <a:p>
          <a:endParaRPr lang="it-IT"/>
        </a:p>
      </dgm:t>
    </dgm:pt>
    <dgm:pt modelId="{A79535A1-84A2-4527-99C0-D379AE8F0F79}" type="sibTrans" cxnId="{2AEF0243-5957-4496-B92A-031E745AE049}">
      <dgm:prSet/>
      <dgm:spPr/>
      <dgm:t>
        <a:bodyPr/>
        <a:lstStyle/>
        <a:p>
          <a:endParaRPr lang="it-IT"/>
        </a:p>
      </dgm:t>
    </dgm:pt>
    <dgm:pt modelId="{730C3660-2CC2-4C13-8937-FB2D944367D0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dirty="0" smtClean="0"/>
            <a:t>7. Saint Kitts e </a:t>
          </a:r>
          <a:r>
            <a:rPr lang="it-IT" sz="1800" dirty="0" err="1" smtClean="0"/>
            <a:t>Nevis</a:t>
          </a:r>
          <a:endParaRPr lang="it-IT" sz="1800" dirty="0" smtClean="0"/>
        </a:p>
      </dgm:t>
    </dgm:pt>
    <dgm:pt modelId="{95355416-C0C5-4FBA-96CC-E37BD2088541}" type="parTrans" cxnId="{1B0F020F-8DF3-4027-9FBE-BECDED1D1275}">
      <dgm:prSet/>
      <dgm:spPr/>
      <dgm:t>
        <a:bodyPr/>
        <a:lstStyle/>
        <a:p>
          <a:endParaRPr lang="it-IT"/>
        </a:p>
      </dgm:t>
    </dgm:pt>
    <dgm:pt modelId="{7DB7430F-A0F3-428D-92E2-D636606CF61C}" type="sibTrans" cxnId="{1B0F020F-8DF3-4027-9FBE-BECDED1D1275}">
      <dgm:prSet/>
      <dgm:spPr/>
      <dgm:t>
        <a:bodyPr/>
        <a:lstStyle/>
        <a:p>
          <a:endParaRPr lang="it-IT"/>
        </a:p>
      </dgm:t>
    </dgm:pt>
    <dgm:pt modelId="{56E7F769-1028-41A6-9AB9-3C2C03733415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b="1" dirty="0" smtClean="0"/>
            <a:t>8. Italia</a:t>
          </a:r>
        </a:p>
      </dgm:t>
    </dgm:pt>
    <dgm:pt modelId="{528C5445-3AB5-4FE7-AEA0-70B323AC35DE}" type="parTrans" cxnId="{5C86E735-B99E-4F08-9FA0-58E4C2F81109}">
      <dgm:prSet/>
      <dgm:spPr/>
      <dgm:t>
        <a:bodyPr/>
        <a:lstStyle/>
        <a:p>
          <a:endParaRPr lang="it-IT"/>
        </a:p>
      </dgm:t>
    </dgm:pt>
    <dgm:pt modelId="{1782DB4F-5B28-4B0F-92AF-CD8B33BD570C}" type="sibTrans" cxnId="{5C86E735-B99E-4F08-9FA0-58E4C2F81109}">
      <dgm:prSet/>
      <dgm:spPr/>
      <dgm:t>
        <a:bodyPr/>
        <a:lstStyle/>
        <a:p>
          <a:endParaRPr lang="it-IT"/>
        </a:p>
      </dgm:t>
    </dgm:pt>
    <dgm:pt modelId="{FC352621-6D93-4DF9-8070-D46387596938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b="0" dirty="0" smtClean="0"/>
            <a:t>9. Algeria</a:t>
          </a:r>
        </a:p>
      </dgm:t>
    </dgm:pt>
    <dgm:pt modelId="{DBB95A42-3DF6-46E9-ADDB-97FCFFDA427F}" type="parTrans" cxnId="{31460841-D0B2-4598-B125-90DCD39BF677}">
      <dgm:prSet/>
      <dgm:spPr/>
      <dgm:t>
        <a:bodyPr/>
        <a:lstStyle/>
        <a:p>
          <a:endParaRPr lang="it-IT"/>
        </a:p>
      </dgm:t>
    </dgm:pt>
    <dgm:pt modelId="{80D9C2F7-B31A-47B6-B904-BFEA18A8E6F9}" type="sibTrans" cxnId="{31460841-D0B2-4598-B125-90DCD39BF677}">
      <dgm:prSet/>
      <dgm:spPr/>
      <dgm:t>
        <a:bodyPr/>
        <a:lstStyle/>
        <a:p>
          <a:endParaRPr lang="it-IT"/>
        </a:p>
      </dgm:t>
    </dgm:pt>
    <dgm:pt modelId="{28C9193A-D32E-4931-9338-0010B726547F}">
      <dgm:prSet phldrT="[Testo]" custT="1"/>
      <dgm:spPr>
        <a:solidFill>
          <a:srgbClr val="FF0000"/>
        </a:solidFill>
      </dgm:spPr>
      <dgm:t>
        <a:bodyPr/>
        <a:lstStyle/>
        <a:p>
          <a:r>
            <a:rPr lang="it-IT" sz="1800" b="0" dirty="0" smtClean="0"/>
            <a:t>10. Asia meridionale</a:t>
          </a:r>
        </a:p>
      </dgm:t>
    </dgm:pt>
    <dgm:pt modelId="{F882B806-02D3-432B-9343-4D01D71E8167}" type="parTrans" cxnId="{41E2256A-E1B2-4E92-B5B8-120E30E4117B}">
      <dgm:prSet/>
      <dgm:spPr/>
      <dgm:t>
        <a:bodyPr/>
        <a:lstStyle/>
        <a:p>
          <a:endParaRPr lang="it-IT"/>
        </a:p>
      </dgm:t>
    </dgm:pt>
    <dgm:pt modelId="{6032981D-58D7-4FE3-8452-67A4DF4F57EC}" type="sibTrans" cxnId="{41E2256A-E1B2-4E92-B5B8-120E30E4117B}">
      <dgm:prSet/>
      <dgm:spPr/>
      <dgm:t>
        <a:bodyPr/>
        <a:lstStyle/>
        <a:p>
          <a:endParaRPr lang="it-IT"/>
        </a:p>
      </dgm:t>
    </dgm:pt>
    <dgm:pt modelId="{87E7A86B-18AA-4660-9205-A59C5D91CFD0}" type="pres">
      <dgm:prSet presAssocID="{A820954F-62E6-4D23-A96F-ABA37AD7E4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EEB4614-64DF-43EA-A6E1-F7822FCCF3AD}" type="pres">
      <dgm:prSet presAssocID="{ACE0745C-9786-4F38-A542-2AB638522B3E}" presName="linNode" presStyleCnt="0"/>
      <dgm:spPr/>
    </dgm:pt>
    <dgm:pt modelId="{C2EF127F-7663-47A4-B92D-49887B06F2D1}" type="pres">
      <dgm:prSet presAssocID="{ACE0745C-9786-4F38-A542-2AB638522B3E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478D970-4E67-4B9B-AAE7-7970EF96CDB6}" type="pres">
      <dgm:prSet presAssocID="{CC4A5853-B9D9-4857-9097-DFDE670A1CD8}" presName="sp" presStyleCnt="0"/>
      <dgm:spPr/>
    </dgm:pt>
    <dgm:pt modelId="{BD7FE3F3-7032-480E-8131-56718E02D804}" type="pres">
      <dgm:prSet presAssocID="{A6B76D23-AB25-440E-9F1E-5FABD5F4A5C3}" presName="linNode" presStyleCnt="0"/>
      <dgm:spPr/>
    </dgm:pt>
    <dgm:pt modelId="{17F496AD-BBEF-4035-8204-BCDB90D1345D}" type="pres">
      <dgm:prSet presAssocID="{A6B76D23-AB25-440E-9F1E-5FABD5F4A5C3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36231E-6687-4493-BF32-262BAAD73137}" type="pres">
      <dgm:prSet presAssocID="{F7181109-8126-4E3E-A0E8-1C1C945091B9}" presName="sp" presStyleCnt="0"/>
      <dgm:spPr/>
    </dgm:pt>
    <dgm:pt modelId="{28D46805-2693-4352-98C0-727D2C3689A2}" type="pres">
      <dgm:prSet presAssocID="{8ADA42AC-06A0-4E6F-A986-272594110D10}" presName="linNode" presStyleCnt="0"/>
      <dgm:spPr/>
    </dgm:pt>
    <dgm:pt modelId="{CDC81D10-2F58-40D3-ACF7-9E493EEF13EB}" type="pres">
      <dgm:prSet presAssocID="{8ADA42AC-06A0-4E6F-A986-272594110D10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BE9E46-3E6C-47A6-BEE6-1BC62055EE6A}" type="pres">
      <dgm:prSet presAssocID="{575E7822-21EF-45D8-97D7-28ADB70371BF}" presName="sp" presStyleCnt="0"/>
      <dgm:spPr/>
    </dgm:pt>
    <dgm:pt modelId="{65B076BF-37B8-4761-96FD-02F9A6F860BA}" type="pres">
      <dgm:prSet presAssocID="{4EF152B7-411F-4C66-9459-05AFB6554BAE}" presName="linNode" presStyleCnt="0"/>
      <dgm:spPr/>
    </dgm:pt>
    <dgm:pt modelId="{0FDF6AD6-FB0F-479A-BC0D-AF0903F77D3C}" type="pres">
      <dgm:prSet presAssocID="{4EF152B7-411F-4C66-9459-05AFB6554BAE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F19BF4-B940-4B05-97CB-61A754AB0E3C}" type="pres">
      <dgm:prSet presAssocID="{8D8C4F72-7785-4655-A0FB-AA2B69387FEE}" presName="sp" presStyleCnt="0"/>
      <dgm:spPr/>
    </dgm:pt>
    <dgm:pt modelId="{43E713E8-46B2-4E52-A37B-22447FF036B0}" type="pres">
      <dgm:prSet presAssocID="{979E11B0-D294-4B0F-A7B4-DF6E54AC179C}" presName="linNode" presStyleCnt="0"/>
      <dgm:spPr/>
    </dgm:pt>
    <dgm:pt modelId="{C890772C-E24E-4F38-9349-2BF3D2ADEA9C}" type="pres">
      <dgm:prSet presAssocID="{979E11B0-D294-4B0F-A7B4-DF6E54AC179C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99F19B-1BFB-4852-A704-4C941BA7568E}" type="pres">
      <dgm:prSet presAssocID="{0EAC6319-6933-45B0-8463-7A4700AD97F9}" presName="sp" presStyleCnt="0"/>
      <dgm:spPr/>
    </dgm:pt>
    <dgm:pt modelId="{53CE617F-39F7-4802-A629-B84D3B89C418}" type="pres">
      <dgm:prSet presAssocID="{C5C2C464-DA5D-4394-89C3-93FDB09E4F35}" presName="linNode" presStyleCnt="0"/>
      <dgm:spPr/>
    </dgm:pt>
    <dgm:pt modelId="{F2061005-AB83-483D-BCA5-63D331D63991}" type="pres">
      <dgm:prSet presAssocID="{C5C2C464-DA5D-4394-89C3-93FDB09E4F35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146F5-BED6-47EF-8EDC-662867CAA398}" type="pres">
      <dgm:prSet presAssocID="{A79535A1-84A2-4527-99C0-D379AE8F0F79}" presName="sp" presStyleCnt="0"/>
      <dgm:spPr/>
    </dgm:pt>
    <dgm:pt modelId="{09202A3E-722E-4FCB-9F6C-DFDB4245AD78}" type="pres">
      <dgm:prSet presAssocID="{730C3660-2CC2-4C13-8937-FB2D944367D0}" presName="linNode" presStyleCnt="0"/>
      <dgm:spPr/>
    </dgm:pt>
    <dgm:pt modelId="{26444345-90ED-4A37-B440-F2310219DB6B}" type="pres">
      <dgm:prSet presAssocID="{730C3660-2CC2-4C13-8937-FB2D944367D0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DD1B6B-B640-414F-90E3-0505F05F976A}" type="pres">
      <dgm:prSet presAssocID="{7DB7430F-A0F3-428D-92E2-D636606CF61C}" presName="sp" presStyleCnt="0"/>
      <dgm:spPr/>
    </dgm:pt>
    <dgm:pt modelId="{936EDB76-CB84-4E2D-85E1-B2205F150E10}" type="pres">
      <dgm:prSet presAssocID="{56E7F769-1028-41A6-9AB9-3C2C03733415}" presName="linNode" presStyleCnt="0"/>
      <dgm:spPr/>
    </dgm:pt>
    <dgm:pt modelId="{06B131FC-C4E2-4CE1-A3FC-544AEFB6206D}" type="pres">
      <dgm:prSet presAssocID="{56E7F769-1028-41A6-9AB9-3C2C03733415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F4F4B1-88D9-4734-9136-7944B920015D}" type="pres">
      <dgm:prSet presAssocID="{1782DB4F-5B28-4B0F-92AF-CD8B33BD570C}" presName="sp" presStyleCnt="0"/>
      <dgm:spPr/>
    </dgm:pt>
    <dgm:pt modelId="{749269F3-851E-40C4-AD86-EAB8FD77376E}" type="pres">
      <dgm:prSet presAssocID="{FC352621-6D93-4DF9-8070-D46387596938}" presName="linNode" presStyleCnt="0"/>
      <dgm:spPr/>
    </dgm:pt>
    <dgm:pt modelId="{9B19D760-4F50-4947-A823-1930C0FB47BD}" type="pres">
      <dgm:prSet presAssocID="{FC352621-6D93-4DF9-8070-D46387596938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F1F130-1705-4D5E-AEB2-E5438D2AC363}" type="pres">
      <dgm:prSet presAssocID="{80D9C2F7-B31A-47B6-B904-BFEA18A8E6F9}" presName="sp" presStyleCnt="0"/>
      <dgm:spPr/>
    </dgm:pt>
    <dgm:pt modelId="{F5E781A4-A50B-4409-9A00-D91398745891}" type="pres">
      <dgm:prSet presAssocID="{28C9193A-D32E-4931-9338-0010B726547F}" presName="linNode" presStyleCnt="0"/>
      <dgm:spPr/>
    </dgm:pt>
    <dgm:pt modelId="{5E1D2B41-BDBD-481C-BF77-1C0141CEE87F}" type="pres">
      <dgm:prSet presAssocID="{28C9193A-D32E-4931-9338-0010B726547F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AEF0243-5957-4496-B92A-031E745AE049}" srcId="{A820954F-62E6-4D23-A96F-ABA37AD7E477}" destId="{C5C2C464-DA5D-4394-89C3-93FDB09E4F35}" srcOrd="5" destOrd="0" parTransId="{84DAA3EF-60D7-4664-AE70-382BD588D5FD}" sibTransId="{A79535A1-84A2-4527-99C0-D379AE8F0F79}"/>
    <dgm:cxn modelId="{2593ABDB-EBC6-4DEF-8D00-0C3F9260CDD0}" type="presOf" srcId="{8ADA42AC-06A0-4E6F-A986-272594110D10}" destId="{CDC81D10-2F58-40D3-ACF7-9E493EEF13EB}" srcOrd="0" destOrd="0" presId="urn:microsoft.com/office/officeart/2005/8/layout/vList5"/>
    <dgm:cxn modelId="{B586A15D-5FD4-430E-8353-6E8EB223FB73}" type="presOf" srcId="{C5C2C464-DA5D-4394-89C3-93FDB09E4F35}" destId="{F2061005-AB83-483D-BCA5-63D331D63991}" srcOrd="0" destOrd="0" presId="urn:microsoft.com/office/officeart/2005/8/layout/vList5"/>
    <dgm:cxn modelId="{5C86E735-B99E-4F08-9FA0-58E4C2F81109}" srcId="{A820954F-62E6-4D23-A96F-ABA37AD7E477}" destId="{56E7F769-1028-41A6-9AB9-3C2C03733415}" srcOrd="7" destOrd="0" parTransId="{528C5445-3AB5-4FE7-AEA0-70B323AC35DE}" sibTransId="{1782DB4F-5B28-4B0F-92AF-CD8B33BD570C}"/>
    <dgm:cxn modelId="{48A5DC61-3701-43F8-9A03-D4CA7D519B83}" srcId="{A820954F-62E6-4D23-A96F-ABA37AD7E477}" destId="{8ADA42AC-06A0-4E6F-A986-272594110D10}" srcOrd="2" destOrd="0" parTransId="{DA5752E7-C188-4EBD-8736-BFCD1AFA2DF4}" sibTransId="{575E7822-21EF-45D8-97D7-28ADB70371BF}"/>
    <dgm:cxn modelId="{C60D6940-AC78-4EEC-B99D-EC5DC1DE6FAE}" type="presOf" srcId="{ACE0745C-9786-4F38-A542-2AB638522B3E}" destId="{C2EF127F-7663-47A4-B92D-49887B06F2D1}" srcOrd="0" destOrd="0" presId="urn:microsoft.com/office/officeart/2005/8/layout/vList5"/>
    <dgm:cxn modelId="{006821FE-0F2E-4BA9-887D-3B95B7CE32F1}" srcId="{A820954F-62E6-4D23-A96F-ABA37AD7E477}" destId="{A6B76D23-AB25-440E-9F1E-5FABD5F4A5C3}" srcOrd="1" destOrd="0" parTransId="{85CFC907-DF85-48FE-AAC6-F4A94522E5E0}" sibTransId="{F7181109-8126-4E3E-A0E8-1C1C945091B9}"/>
    <dgm:cxn modelId="{1B0F020F-8DF3-4027-9FBE-BECDED1D1275}" srcId="{A820954F-62E6-4D23-A96F-ABA37AD7E477}" destId="{730C3660-2CC2-4C13-8937-FB2D944367D0}" srcOrd="6" destOrd="0" parTransId="{95355416-C0C5-4FBA-96CC-E37BD2088541}" sibTransId="{7DB7430F-A0F3-428D-92E2-D636606CF61C}"/>
    <dgm:cxn modelId="{41E2256A-E1B2-4E92-B5B8-120E30E4117B}" srcId="{A820954F-62E6-4D23-A96F-ABA37AD7E477}" destId="{28C9193A-D32E-4931-9338-0010B726547F}" srcOrd="9" destOrd="0" parTransId="{F882B806-02D3-432B-9343-4D01D71E8167}" sibTransId="{6032981D-58D7-4FE3-8452-67A4DF4F57EC}"/>
    <dgm:cxn modelId="{2A589237-F1A0-46A9-A331-343681D36AF4}" type="presOf" srcId="{730C3660-2CC2-4C13-8937-FB2D944367D0}" destId="{26444345-90ED-4A37-B440-F2310219DB6B}" srcOrd="0" destOrd="0" presId="urn:microsoft.com/office/officeart/2005/8/layout/vList5"/>
    <dgm:cxn modelId="{E2AB2B43-2544-463A-BC30-FB8F42D465A4}" srcId="{A820954F-62E6-4D23-A96F-ABA37AD7E477}" destId="{4EF152B7-411F-4C66-9459-05AFB6554BAE}" srcOrd="3" destOrd="0" parTransId="{8E3702D3-35B8-4CFA-92CD-0929A99FA804}" sibTransId="{8D8C4F72-7785-4655-A0FB-AA2B69387FEE}"/>
    <dgm:cxn modelId="{9B2CE05D-965C-4E95-9A0C-0BE541BEE405}" type="presOf" srcId="{979E11B0-D294-4B0F-A7B4-DF6E54AC179C}" destId="{C890772C-E24E-4F38-9349-2BF3D2ADEA9C}" srcOrd="0" destOrd="0" presId="urn:microsoft.com/office/officeart/2005/8/layout/vList5"/>
    <dgm:cxn modelId="{A48F4046-1537-4113-B3F7-E59B874DDC9B}" srcId="{A820954F-62E6-4D23-A96F-ABA37AD7E477}" destId="{979E11B0-D294-4B0F-A7B4-DF6E54AC179C}" srcOrd="4" destOrd="0" parTransId="{B192B253-57A3-4EF5-8C21-528F3B85C2DE}" sibTransId="{0EAC6319-6933-45B0-8463-7A4700AD97F9}"/>
    <dgm:cxn modelId="{344917DF-2BAF-4914-A94C-FD88461062E0}" type="presOf" srcId="{28C9193A-D32E-4931-9338-0010B726547F}" destId="{5E1D2B41-BDBD-481C-BF77-1C0141CEE87F}" srcOrd="0" destOrd="0" presId="urn:microsoft.com/office/officeart/2005/8/layout/vList5"/>
    <dgm:cxn modelId="{034D856F-558E-4DFD-9646-717E2F6CD01F}" type="presOf" srcId="{56E7F769-1028-41A6-9AB9-3C2C03733415}" destId="{06B131FC-C4E2-4CE1-A3FC-544AEFB6206D}" srcOrd="0" destOrd="0" presId="urn:microsoft.com/office/officeart/2005/8/layout/vList5"/>
    <dgm:cxn modelId="{83D6425C-38C4-4E81-850B-572B10321011}" type="presOf" srcId="{4EF152B7-411F-4C66-9459-05AFB6554BAE}" destId="{0FDF6AD6-FB0F-479A-BC0D-AF0903F77D3C}" srcOrd="0" destOrd="0" presId="urn:microsoft.com/office/officeart/2005/8/layout/vList5"/>
    <dgm:cxn modelId="{7884831D-9795-4029-B255-340BF059579E}" type="presOf" srcId="{A6B76D23-AB25-440E-9F1E-5FABD5F4A5C3}" destId="{17F496AD-BBEF-4035-8204-BCDB90D1345D}" srcOrd="0" destOrd="0" presId="urn:microsoft.com/office/officeart/2005/8/layout/vList5"/>
    <dgm:cxn modelId="{9ADDDFD3-D406-468C-8DF8-CF4F95E6EF61}" type="presOf" srcId="{FC352621-6D93-4DF9-8070-D46387596938}" destId="{9B19D760-4F50-4947-A823-1930C0FB47BD}" srcOrd="0" destOrd="0" presId="urn:microsoft.com/office/officeart/2005/8/layout/vList5"/>
    <dgm:cxn modelId="{31460841-D0B2-4598-B125-90DCD39BF677}" srcId="{A820954F-62E6-4D23-A96F-ABA37AD7E477}" destId="{FC352621-6D93-4DF9-8070-D46387596938}" srcOrd="8" destOrd="0" parTransId="{DBB95A42-3DF6-46E9-ADDB-97FCFFDA427F}" sibTransId="{80D9C2F7-B31A-47B6-B904-BFEA18A8E6F9}"/>
    <dgm:cxn modelId="{0A198C40-F44E-46FB-A2CB-D5BC9B724796}" type="presOf" srcId="{A820954F-62E6-4D23-A96F-ABA37AD7E477}" destId="{87E7A86B-18AA-4660-9205-A59C5D91CFD0}" srcOrd="0" destOrd="0" presId="urn:microsoft.com/office/officeart/2005/8/layout/vList5"/>
    <dgm:cxn modelId="{4C922EFD-179F-4716-B782-755675DC5C6F}" srcId="{A820954F-62E6-4D23-A96F-ABA37AD7E477}" destId="{ACE0745C-9786-4F38-A542-2AB638522B3E}" srcOrd="0" destOrd="0" parTransId="{4D695752-243E-4A8F-8AC5-E8CE26ACD435}" sibTransId="{CC4A5853-B9D9-4857-9097-DFDE670A1CD8}"/>
    <dgm:cxn modelId="{34799802-68FD-47F5-8CE7-7B770F31037A}" type="presParOf" srcId="{87E7A86B-18AA-4660-9205-A59C5D91CFD0}" destId="{6EEB4614-64DF-43EA-A6E1-F7822FCCF3AD}" srcOrd="0" destOrd="0" presId="urn:microsoft.com/office/officeart/2005/8/layout/vList5"/>
    <dgm:cxn modelId="{28721B95-8DFE-4293-8016-CA6DB2FE080E}" type="presParOf" srcId="{6EEB4614-64DF-43EA-A6E1-F7822FCCF3AD}" destId="{C2EF127F-7663-47A4-B92D-49887B06F2D1}" srcOrd="0" destOrd="0" presId="urn:microsoft.com/office/officeart/2005/8/layout/vList5"/>
    <dgm:cxn modelId="{C37C3F34-30F9-4277-B21C-626EBC8EEBA1}" type="presParOf" srcId="{87E7A86B-18AA-4660-9205-A59C5D91CFD0}" destId="{3478D970-4E67-4B9B-AAE7-7970EF96CDB6}" srcOrd="1" destOrd="0" presId="urn:microsoft.com/office/officeart/2005/8/layout/vList5"/>
    <dgm:cxn modelId="{5BB2C85B-980C-4AE6-A077-BAEE0FE2D42C}" type="presParOf" srcId="{87E7A86B-18AA-4660-9205-A59C5D91CFD0}" destId="{BD7FE3F3-7032-480E-8131-56718E02D804}" srcOrd="2" destOrd="0" presId="urn:microsoft.com/office/officeart/2005/8/layout/vList5"/>
    <dgm:cxn modelId="{81D46C88-C013-4E6D-865D-3EB197B9935A}" type="presParOf" srcId="{BD7FE3F3-7032-480E-8131-56718E02D804}" destId="{17F496AD-BBEF-4035-8204-BCDB90D1345D}" srcOrd="0" destOrd="0" presId="urn:microsoft.com/office/officeart/2005/8/layout/vList5"/>
    <dgm:cxn modelId="{023725FA-F214-43D0-837E-DCE79CD22779}" type="presParOf" srcId="{87E7A86B-18AA-4660-9205-A59C5D91CFD0}" destId="{1D36231E-6687-4493-BF32-262BAAD73137}" srcOrd="3" destOrd="0" presId="urn:microsoft.com/office/officeart/2005/8/layout/vList5"/>
    <dgm:cxn modelId="{36632AF5-9305-4F80-88A4-DCC7144C6F69}" type="presParOf" srcId="{87E7A86B-18AA-4660-9205-A59C5D91CFD0}" destId="{28D46805-2693-4352-98C0-727D2C3689A2}" srcOrd="4" destOrd="0" presId="urn:microsoft.com/office/officeart/2005/8/layout/vList5"/>
    <dgm:cxn modelId="{493AED4B-D89B-438E-BA4C-BAB4480F4567}" type="presParOf" srcId="{28D46805-2693-4352-98C0-727D2C3689A2}" destId="{CDC81D10-2F58-40D3-ACF7-9E493EEF13EB}" srcOrd="0" destOrd="0" presId="urn:microsoft.com/office/officeart/2005/8/layout/vList5"/>
    <dgm:cxn modelId="{51CF2150-A43D-464D-8869-1A21D1E613CF}" type="presParOf" srcId="{87E7A86B-18AA-4660-9205-A59C5D91CFD0}" destId="{1BBE9E46-3E6C-47A6-BEE6-1BC62055EE6A}" srcOrd="5" destOrd="0" presId="urn:microsoft.com/office/officeart/2005/8/layout/vList5"/>
    <dgm:cxn modelId="{C1968FBB-4C20-4619-8279-4B2A73976DFF}" type="presParOf" srcId="{87E7A86B-18AA-4660-9205-A59C5D91CFD0}" destId="{65B076BF-37B8-4761-96FD-02F9A6F860BA}" srcOrd="6" destOrd="0" presId="urn:microsoft.com/office/officeart/2005/8/layout/vList5"/>
    <dgm:cxn modelId="{355FAF1E-2B1E-4B36-AB21-D87DC7C3EC87}" type="presParOf" srcId="{65B076BF-37B8-4761-96FD-02F9A6F860BA}" destId="{0FDF6AD6-FB0F-479A-BC0D-AF0903F77D3C}" srcOrd="0" destOrd="0" presId="urn:microsoft.com/office/officeart/2005/8/layout/vList5"/>
    <dgm:cxn modelId="{8259202E-0445-402D-9A7D-E5D0EDC61529}" type="presParOf" srcId="{87E7A86B-18AA-4660-9205-A59C5D91CFD0}" destId="{1BF19BF4-B940-4B05-97CB-61A754AB0E3C}" srcOrd="7" destOrd="0" presId="urn:microsoft.com/office/officeart/2005/8/layout/vList5"/>
    <dgm:cxn modelId="{B7779462-E7B5-4ACC-B82C-91B63F7CD43D}" type="presParOf" srcId="{87E7A86B-18AA-4660-9205-A59C5D91CFD0}" destId="{43E713E8-46B2-4E52-A37B-22447FF036B0}" srcOrd="8" destOrd="0" presId="urn:microsoft.com/office/officeart/2005/8/layout/vList5"/>
    <dgm:cxn modelId="{C8A8A6F4-F0A4-4219-80D6-7FDF467B9867}" type="presParOf" srcId="{43E713E8-46B2-4E52-A37B-22447FF036B0}" destId="{C890772C-E24E-4F38-9349-2BF3D2ADEA9C}" srcOrd="0" destOrd="0" presId="urn:microsoft.com/office/officeart/2005/8/layout/vList5"/>
    <dgm:cxn modelId="{D5085B0A-5779-479C-A135-5C77C512BFB6}" type="presParOf" srcId="{87E7A86B-18AA-4660-9205-A59C5D91CFD0}" destId="{F799F19B-1BFB-4852-A704-4C941BA7568E}" srcOrd="9" destOrd="0" presId="urn:microsoft.com/office/officeart/2005/8/layout/vList5"/>
    <dgm:cxn modelId="{9C40F6ED-80A6-42DD-ACC1-22FD94FB6469}" type="presParOf" srcId="{87E7A86B-18AA-4660-9205-A59C5D91CFD0}" destId="{53CE617F-39F7-4802-A629-B84D3B89C418}" srcOrd="10" destOrd="0" presId="urn:microsoft.com/office/officeart/2005/8/layout/vList5"/>
    <dgm:cxn modelId="{85554CF8-7A94-4205-ABBC-7BB0F99BDEE0}" type="presParOf" srcId="{53CE617F-39F7-4802-A629-B84D3B89C418}" destId="{F2061005-AB83-483D-BCA5-63D331D63991}" srcOrd="0" destOrd="0" presId="urn:microsoft.com/office/officeart/2005/8/layout/vList5"/>
    <dgm:cxn modelId="{6045217A-8785-43EF-882B-EDA668EBC379}" type="presParOf" srcId="{87E7A86B-18AA-4660-9205-A59C5D91CFD0}" destId="{003146F5-BED6-47EF-8EDC-662867CAA398}" srcOrd="11" destOrd="0" presId="urn:microsoft.com/office/officeart/2005/8/layout/vList5"/>
    <dgm:cxn modelId="{B7CBD375-C971-43BD-A32C-26737160FEA6}" type="presParOf" srcId="{87E7A86B-18AA-4660-9205-A59C5D91CFD0}" destId="{09202A3E-722E-4FCB-9F6C-DFDB4245AD78}" srcOrd="12" destOrd="0" presId="urn:microsoft.com/office/officeart/2005/8/layout/vList5"/>
    <dgm:cxn modelId="{22627064-2767-4C43-856C-16EC04C92FDC}" type="presParOf" srcId="{09202A3E-722E-4FCB-9F6C-DFDB4245AD78}" destId="{26444345-90ED-4A37-B440-F2310219DB6B}" srcOrd="0" destOrd="0" presId="urn:microsoft.com/office/officeart/2005/8/layout/vList5"/>
    <dgm:cxn modelId="{41C511C1-4998-44A2-89BF-A18D154844BA}" type="presParOf" srcId="{87E7A86B-18AA-4660-9205-A59C5D91CFD0}" destId="{CFDD1B6B-B640-414F-90E3-0505F05F976A}" srcOrd="13" destOrd="0" presId="urn:microsoft.com/office/officeart/2005/8/layout/vList5"/>
    <dgm:cxn modelId="{9B13E321-2B0D-479B-8D39-70DEAEE5CB9C}" type="presParOf" srcId="{87E7A86B-18AA-4660-9205-A59C5D91CFD0}" destId="{936EDB76-CB84-4E2D-85E1-B2205F150E10}" srcOrd="14" destOrd="0" presId="urn:microsoft.com/office/officeart/2005/8/layout/vList5"/>
    <dgm:cxn modelId="{6D523172-FCAF-42D6-9882-7AE83299D0B9}" type="presParOf" srcId="{936EDB76-CB84-4E2D-85E1-B2205F150E10}" destId="{06B131FC-C4E2-4CE1-A3FC-544AEFB6206D}" srcOrd="0" destOrd="0" presId="urn:microsoft.com/office/officeart/2005/8/layout/vList5"/>
    <dgm:cxn modelId="{C1547587-5275-4C4C-9165-FCFE429EADB9}" type="presParOf" srcId="{87E7A86B-18AA-4660-9205-A59C5D91CFD0}" destId="{49F4F4B1-88D9-4734-9136-7944B920015D}" srcOrd="15" destOrd="0" presId="urn:microsoft.com/office/officeart/2005/8/layout/vList5"/>
    <dgm:cxn modelId="{D9575719-560E-4888-A3FD-7AB331DC5060}" type="presParOf" srcId="{87E7A86B-18AA-4660-9205-A59C5D91CFD0}" destId="{749269F3-851E-40C4-AD86-EAB8FD77376E}" srcOrd="16" destOrd="0" presId="urn:microsoft.com/office/officeart/2005/8/layout/vList5"/>
    <dgm:cxn modelId="{900A808F-4431-4AF2-87B4-4B43DED305D8}" type="presParOf" srcId="{749269F3-851E-40C4-AD86-EAB8FD77376E}" destId="{9B19D760-4F50-4947-A823-1930C0FB47BD}" srcOrd="0" destOrd="0" presId="urn:microsoft.com/office/officeart/2005/8/layout/vList5"/>
    <dgm:cxn modelId="{DD9EBCF9-B6C3-4E13-9604-4A01833F6A5C}" type="presParOf" srcId="{87E7A86B-18AA-4660-9205-A59C5D91CFD0}" destId="{F0F1F130-1705-4D5E-AEB2-E5438D2AC363}" srcOrd="17" destOrd="0" presId="urn:microsoft.com/office/officeart/2005/8/layout/vList5"/>
    <dgm:cxn modelId="{2CC8B342-7D99-471C-861A-1B91F48D220E}" type="presParOf" srcId="{87E7A86B-18AA-4660-9205-A59C5D91CFD0}" destId="{F5E781A4-A50B-4409-9A00-D91398745891}" srcOrd="18" destOrd="0" presId="urn:microsoft.com/office/officeart/2005/8/layout/vList5"/>
    <dgm:cxn modelId="{A26EF878-CDC1-4098-931A-1F6F134E2C3E}" type="presParOf" srcId="{F5E781A4-A50B-4409-9A00-D91398745891}" destId="{5E1D2B41-BDBD-481C-BF77-1C0141CEE87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C1A5BF-A99A-403B-84A6-F9705645B389}" type="doc">
      <dgm:prSet loTypeId="urn:microsoft.com/office/officeart/2005/8/layout/vList5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4DD16CB2-064B-4C5B-A21B-30CA2D331AB3}">
      <dgm:prSet phldrT="[Testo]"/>
      <dgm:spPr/>
      <dgm:t>
        <a:bodyPr/>
        <a:lstStyle/>
        <a:p>
          <a:r>
            <a:rPr lang="it-IT" dirty="0" smtClean="0"/>
            <a:t>Lumache</a:t>
          </a:r>
          <a:endParaRPr lang="it-IT" dirty="0"/>
        </a:p>
      </dgm:t>
    </dgm:pt>
    <dgm:pt modelId="{88B6821A-2D11-4E62-A928-88746DEC6CFA}" type="parTrans" cxnId="{12E2699C-7B73-40C8-B42A-D7365433466F}">
      <dgm:prSet/>
      <dgm:spPr/>
      <dgm:t>
        <a:bodyPr/>
        <a:lstStyle/>
        <a:p>
          <a:endParaRPr lang="it-IT"/>
        </a:p>
      </dgm:t>
    </dgm:pt>
    <dgm:pt modelId="{BAA601C7-CC5F-4D4A-80B9-8EB388E775D6}" type="sibTrans" cxnId="{12E2699C-7B73-40C8-B42A-D7365433466F}">
      <dgm:prSet/>
      <dgm:spPr/>
      <dgm:t>
        <a:bodyPr/>
        <a:lstStyle/>
        <a:p>
          <a:endParaRPr lang="it-IT"/>
        </a:p>
      </dgm:t>
    </dgm:pt>
    <dgm:pt modelId="{726D082C-42A9-4C7B-AE00-1A22E9E1A419}">
      <dgm:prSet phldrT="[Testo]"/>
      <dgm:spPr/>
      <dgm:t>
        <a:bodyPr/>
        <a:lstStyle/>
        <a:p>
          <a:r>
            <a:rPr lang="it-IT" dirty="0" smtClean="0"/>
            <a:t>Grano misto</a:t>
          </a:r>
          <a:endParaRPr lang="it-IT" dirty="0"/>
        </a:p>
      </dgm:t>
    </dgm:pt>
    <dgm:pt modelId="{E85B946E-56C1-4DCC-8446-BB873D1E7172}" type="parTrans" cxnId="{E06EBCAD-9005-454A-BF45-1CFE37B03A95}">
      <dgm:prSet/>
      <dgm:spPr/>
      <dgm:t>
        <a:bodyPr/>
        <a:lstStyle/>
        <a:p>
          <a:endParaRPr lang="it-IT"/>
        </a:p>
      </dgm:t>
    </dgm:pt>
    <dgm:pt modelId="{CE83F301-3453-4A16-84F5-0FB648AC9382}" type="sibTrans" cxnId="{E06EBCAD-9005-454A-BF45-1CFE37B03A95}">
      <dgm:prSet/>
      <dgm:spPr/>
      <dgm:t>
        <a:bodyPr/>
        <a:lstStyle/>
        <a:p>
          <a:endParaRPr lang="it-IT"/>
        </a:p>
      </dgm:t>
    </dgm:pt>
    <dgm:pt modelId="{F6F26DFB-F01A-46FC-895F-2F306D5B6E61}">
      <dgm:prSet phldrT="[Testo]"/>
      <dgm:spPr/>
      <dgm:t>
        <a:bodyPr/>
        <a:lstStyle/>
        <a:p>
          <a:r>
            <a:rPr lang="it-IT" dirty="0" smtClean="0"/>
            <a:t>Melanzana</a:t>
          </a:r>
          <a:endParaRPr lang="it-IT" dirty="0"/>
        </a:p>
      </dgm:t>
    </dgm:pt>
    <dgm:pt modelId="{864FB9D0-87EC-4A47-97B0-860A65BDDB45}" type="parTrans" cxnId="{2B6FB05A-4E2A-41E2-B260-D9B24B8199BE}">
      <dgm:prSet/>
      <dgm:spPr/>
      <dgm:t>
        <a:bodyPr/>
        <a:lstStyle/>
        <a:p>
          <a:endParaRPr lang="it-IT"/>
        </a:p>
      </dgm:t>
    </dgm:pt>
    <dgm:pt modelId="{35AFA46A-B3EB-45B3-8AFA-CDEA92BC51E1}" type="sibTrans" cxnId="{2B6FB05A-4E2A-41E2-B260-D9B24B8199BE}">
      <dgm:prSet/>
      <dgm:spPr/>
      <dgm:t>
        <a:bodyPr/>
        <a:lstStyle/>
        <a:p>
          <a:endParaRPr lang="it-IT"/>
        </a:p>
      </dgm:t>
    </dgm:pt>
    <dgm:pt modelId="{C3131E33-6800-4DE7-B737-D596393B82F3}">
      <dgm:prSet phldrT="[Testo]"/>
      <dgm:spPr/>
      <dgm:t>
        <a:bodyPr/>
        <a:lstStyle/>
        <a:p>
          <a:r>
            <a:rPr lang="it-IT" dirty="0" smtClean="0"/>
            <a:t>Succo d’arancia</a:t>
          </a:r>
          <a:endParaRPr lang="it-IT" dirty="0"/>
        </a:p>
      </dgm:t>
    </dgm:pt>
    <dgm:pt modelId="{99D9732D-ED5B-4291-913F-56E03F854909}" type="parTrans" cxnId="{1CEC9ABF-9CA2-49D3-B7DE-E0A604DD5D64}">
      <dgm:prSet/>
      <dgm:spPr/>
      <dgm:t>
        <a:bodyPr/>
        <a:lstStyle/>
        <a:p>
          <a:endParaRPr lang="it-IT"/>
        </a:p>
      </dgm:t>
    </dgm:pt>
    <dgm:pt modelId="{4CFF9DF6-03B1-45F1-9EAE-1E35D4D15A90}" type="sibTrans" cxnId="{1CEC9ABF-9CA2-49D3-B7DE-E0A604DD5D64}">
      <dgm:prSet/>
      <dgm:spPr/>
      <dgm:t>
        <a:bodyPr/>
        <a:lstStyle/>
        <a:p>
          <a:endParaRPr lang="it-IT"/>
        </a:p>
      </dgm:t>
    </dgm:pt>
    <dgm:pt modelId="{7986BFFB-D8F9-47E8-B8E1-A9A58A779B88}">
      <dgm:prSet phldrT="[Testo]"/>
      <dgm:spPr/>
      <dgm:t>
        <a:bodyPr/>
        <a:lstStyle/>
        <a:p>
          <a:r>
            <a:rPr lang="it-IT" dirty="0" smtClean="0"/>
            <a:t>Succo di pompelmo</a:t>
          </a:r>
          <a:endParaRPr lang="it-IT" dirty="0"/>
        </a:p>
      </dgm:t>
    </dgm:pt>
    <dgm:pt modelId="{135E33E1-DCF9-4486-8812-27DE4536AD5F}" type="parTrans" cxnId="{2859BA04-7F0A-421B-B640-42F370870E98}">
      <dgm:prSet/>
      <dgm:spPr/>
      <dgm:t>
        <a:bodyPr/>
        <a:lstStyle/>
        <a:p>
          <a:endParaRPr lang="it-IT"/>
        </a:p>
      </dgm:t>
    </dgm:pt>
    <dgm:pt modelId="{69236C5A-4C35-4AEF-B347-EF2D0EDBBD64}" type="sibTrans" cxnId="{2859BA04-7F0A-421B-B640-42F370870E98}">
      <dgm:prSet/>
      <dgm:spPr/>
      <dgm:t>
        <a:bodyPr/>
        <a:lstStyle/>
        <a:p>
          <a:endParaRPr lang="it-IT"/>
        </a:p>
      </dgm:t>
    </dgm:pt>
    <dgm:pt modelId="{AB7D1A15-9726-44C4-8B22-575E856A54E7}">
      <dgm:prSet phldrT="[Testo]"/>
      <dgm:spPr/>
      <dgm:t>
        <a:bodyPr/>
        <a:lstStyle/>
        <a:p>
          <a:r>
            <a:rPr lang="it-IT" dirty="0" smtClean="0"/>
            <a:t>Succo d’ananas</a:t>
          </a:r>
          <a:endParaRPr lang="it-IT" dirty="0"/>
        </a:p>
      </dgm:t>
    </dgm:pt>
    <dgm:pt modelId="{2854A99B-8C53-48F4-904E-11CB072DE1E2}" type="parTrans" cxnId="{CD48747E-703D-4D24-8F2E-44A542088488}">
      <dgm:prSet/>
      <dgm:spPr/>
      <dgm:t>
        <a:bodyPr/>
        <a:lstStyle/>
        <a:p>
          <a:endParaRPr lang="it-IT"/>
        </a:p>
      </dgm:t>
    </dgm:pt>
    <dgm:pt modelId="{19BF8F9D-BF63-4390-8538-0E7521CD73EB}" type="sibTrans" cxnId="{CD48747E-703D-4D24-8F2E-44A542088488}">
      <dgm:prSet/>
      <dgm:spPr/>
      <dgm:t>
        <a:bodyPr/>
        <a:lstStyle/>
        <a:p>
          <a:endParaRPr lang="it-IT"/>
        </a:p>
      </dgm:t>
    </dgm:pt>
    <dgm:pt modelId="{06BA4752-4218-47DC-BE1A-319F6E92A613}">
      <dgm:prSet phldrT="[Testo]"/>
      <dgm:spPr/>
      <dgm:t>
        <a:bodyPr/>
        <a:lstStyle/>
        <a:p>
          <a:r>
            <a:rPr lang="it-IT" dirty="0" smtClean="0"/>
            <a:t>Carne di maiale con l’osso</a:t>
          </a:r>
          <a:endParaRPr lang="it-IT" dirty="0"/>
        </a:p>
      </dgm:t>
    </dgm:pt>
    <dgm:pt modelId="{8B87CEA9-DF1B-44B5-8606-A9584F56C728}" type="parTrans" cxnId="{48DD073C-84F1-493C-A2DA-CB09D44AF117}">
      <dgm:prSet/>
      <dgm:spPr/>
      <dgm:t>
        <a:bodyPr/>
        <a:lstStyle/>
        <a:p>
          <a:endParaRPr lang="it-IT"/>
        </a:p>
      </dgm:t>
    </dgm:pt>
    <dgm:pt modelId="{03852132-A52C-4C9B-BBEB-25BF3D3E15E4}" type="sibTrans" cxnId="{48DD073C-84F1-493C-A2DA-CB09D44AF117}">
      <dgm:prSet/>
      <dgm:spPr/>
      <dgm:t>
        <a:bodyPr/>
        <a:lstStyle/>
        <a:p>
          <a:endParaRPr lang="it-IT"/>
        </a:p>
      </dgm:t>
    </dgm:pt>
    <dgm:pt modelId="{6D897A28-22B7-469A-8011-AFED34CDF950}">
      <dgm:prSet phldrT="[Testo]"/>
      <dgm:spPr/>
      <dgm:t>
        <a:bodyPr/>
        <a:lstStyle/>
        <a:p>
          <a:r>
            <a:rPr lang="it-IT" dirty="0" smtClean="0"/>
            <a:t>Platano</a:t>
          </a:r>
          <a:endParaRPr lang="it-IT" dirty="0"/>
        </a:p>
      </dgm:t>
    </dgm:pt>
    <dgm:pt modelId="{2891AA52-F872-408D-A386-F3F66D7C2650}" type="parTrans" cxnId="{97793E7E-F042-47B9-AF48-94E0186A7230}">
      <dgm:prSet/>
      <dgm:spPr/>
      <dgm:t>
        <a:bodyPr/>
        <a:lstStyle/>
        <a:p>
          <a:endParaRPr lang="it-IT"/>
        </a:p>
      </dgm:t>
    </dgm:pt>
    <dgm:pt modelId="{7732E5D9-B122-450E-A3B7-A1D0F2C631D4}" type="sibTrans" cxnId="{97793E7E-F042-47B9-AF48-94E0186A7230}">
      <dgm:prSet/>
      <dgm:spPr/>
      <dgm:t>
        <a:bodyPr/>
        <a:lstStyle/>
        <a:p>
          <a:endParaRPr lang="it-IT"/>
        </a:p>
      </dgm:t>
    </dgm:pt>
    <dgm:pt modelId="{75C23BCD-3475-437E-B208-D610987DD146}">
      <dgm:prSet phldrT="[Testo]"/>
      <dgm:spPr/>
      <dgm:t>
        <a:bodyPr/>
        <a:lstStyle/>
        <a:p>
          <a:r>
            <a:rPr lang="it-IT" dirty="0" smtClean="0"/>
            <a:t>Carne di pecora</a:t>
          </a:r>
          <a:endParaRPr lang="it-IT" dirty="0"/>
        </a:p>
      </dgm:t>
    </dgm:pt>
    <dgm:pt modelId="{FA60353F-D47A-42BD-BDCC-64519F45C540}" type="parTrans" cxnId="{02CF22C9-2E5F-434C-8AC7-60CD1E87FC62}">
      <dgm:prSet/>
      <dgm:spPr/>
      <dgm:t>
        <a:bodyPr/>
        <a:lstStyle/>
        <a:p>
          <a:endParaRPr lang="it-IT"/>
        </a:p>
      </dgm:t>
    </dgm:pt>
    <dgm:pt modelId="{70C3D4BD-2C57-440B-AF9E-4ACCEF2FBFB1}" type="sibTrans" cxnId="{02CF22C9-2E5F-434C-8AC7-60CD1E87FC62}">
      <dgm:prSet/>
      <dgm:spPr/>
      <dgm:t>
        <a:bodyPr/>
        <a:lstStyle/>
        <a:p>
          <a:endParaRPr lang="it-IT"/>
        </a:p>
      </dgm:t>
    </dgm:pt>
    <dgm:pt modelId="{DBC370CB-5E07-4C18-9B16-C150B4AB0495}">
      <dgm:prSet phldrT="[Testo]"/>
      <dgm:spPr/>
      <dgm:t>
        <a:bodyPr/>
        <a:lstStyle/>
        <a:p>
          <a:r>
            <a:rPr lang="it-IT" dirty="0" smtClean="0"/>
            <a:t>Funghi in scatola</a:t>
          </a:r>
          <a:endParaRPr lang="it-IT" dirty="0"/>
        </a:p>
      </dgm:t>
    </dgm:pt>
    <dgm:pt modelId="{EF748840-432F-4F19-935E-365A403CE90A}" type="parTrans" cxnId="{3F0E9B02-B4BA-4DC8-82D6-CFA4E97779D0}">
      <dgm:prSet/>
      <dgm:spPr/>
      <dgm:t>
        <a:bodyPr/>
        <a:lstStyle/>
        <a:p>
          <a:endParaRPr lang="it-IT"/>
        </a:p>
      </dgm:t>
    </dgm:pt>
    <dgm:pt modelId="{89F9AB4F-C471-4112-B611-5F7BA1C736E8}" type="sibTrans" cxnId="{3F0E9B02-B4BA-4DC8-82D6-CFA4E97779D0}">
      <dgm:prSet/>
      <dgm:spPr/>
      <dgm:t>
        <a:bodyPr/>
        <a:lstStyle/>
        <a:p>
          <a:endParaRPr lang="it-IT"/>
        </a:p>
      </dgm:t>
    </dgm:pt>
    <dgm:pt modelId="{A9854459-E022-462B-B5C7-7868187D4F1D}" type="pres">
      <dgm:prSet presAssocID="{62C1A5BF-A99A-403B-84A6-F9705645B3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76673E7-0FF7-4240-A290-0C23139F23A1}" type="pres">
      <dgm:prSet presAssocID="{4DD16CB2-064B-4C5B-A21B-30CA2D331AB3}" presName="linNode" presStyleCnt="0"/>
      <dgm:spPr/>
    </dgm:pt>
    <dgm:pt modelId="{57E39538-1CD7-44DF-9A77-0824DD400876}" type="pres">
      <dgm:prSet presAssocID="{4DD16CB2-064B-4C5B-A21B-30CA2D331AB3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8F6A71C-E8AB-443F-91EA-8EE0ABCD7595}" type="pres">
      <dgm:prSet presAssocID="{BAA601C7-CC5F-4D4A-80B9-8EB388E775D6}" presName="sp" presStyleCnt="0"/>
      <dgm:spPr/>
    </dgm:pt>
    <dgm:pt modelId="{B1847527-5912-4E0B-BD2D-15B09CBB6749}" type="pres">
      <dgm:prSet presAssocID="{C3131E33-6800-4DE7-B737-D596393B82F3}" presName="linNode" presStyleCnt="0"/>
      <dgm:spPr/>
    </dgm:pt>
    <dgm:pt modelId="{BD95F04E-538A-4295-A914-259EFF6CF383}" type="pres">
      <dgm:prSet presAssocID="{C3131E33-6800-4DE7-B737-D596393B82F3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9716B0-913B-4CC2-876C-7796602FD5AD}" type="pres">
      <dgm:prSet presAssocID="{4CFF9DF6-03B1-45F1-9EAE-1E35D4D15A90}" presName="sp" presStyleCnt="0"/>
      <dgm:spPr/>
    </dgm:pt>
    <dgm:pt modelId="{1DD0A294-B3DE-48BF-9713-B7B4BB07EB16}" type="pres">
      <dgm:prSet presAssocID="{7986BFFB-D8F9-47E8-B8E1-A9A58A779B88}" presName="linNode" presStyleCnt="0"/>
      <dgm:spPr/>
    </dgm:pt>
    <dgm:pt modelId="{11E42321-4930-40A7-AB37-FD347A3B126E}" type="pres">
      <dgm:prSet presAssocID="{7986BFFB-D8F9-47E8-B8E1-A9A58A779B88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E6A7EA-926C-4A12-91CB-322DB663F3CB}" type="pres">
      <dgm:prSet presAssocID="{69236C5A-4C35-4AEF-B347-EF2D0EDBBD64}" presName="sp" presStyleCnt="0"/>
      <dgm:spPr/>
    </dgm:pt>
    <dgm:pt modelId="{A3D86D92-3A1D-4DAB-9291-1595FE22E643}" type="pres">
      <dgm:prSet presAssocID="{AB7D1A15-9726-44C4-8B22-575E856A54E7}" presName="linNode" presStyleCnt="0"/>
      <dgm:spPr/>
    </dgm:pt>
    <dgm:pt modelId="{D33847E1-0DD0-44DC-8126-8829F0EC9FDC}" type="pres">
      <dgm:prSet presAssocID="{AB7D1A15-9726-44C4-8B22-575E856A54E7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7F7DD5-74B3-493B-8482-FE63ED14EB21}" type="pres">
      <dgm:prSet presAssocID="{19BF8F9D-BF63-4390-8538-0E7521CD73EB}" presName="sp" presStyleCnt="0"/>
      <dgm:spPr/>
    </dgm:pt>
    <dgm:pt modelId="{E10676A0-B400-4855-A8D5-8E3329B0943B}" type="pres">
      <dgm:prSet presAssocID="{06BA4752-4218-47DC-BE1A-319F6E92A613}" presName="linNode" presStyleCnt="0"/>
      <dgm:spPr/>
    </dgm:pt>
    <dgm:pt modelId="{197B6F80-6DE0-4049-99AB-1EF41B4C0729}" type="pres">
      <dgm:prSet presAssocID="{06BA4752-4218-47DC-BE1A-319F6E92A613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C17058-FEE7-47E9-A09D-B927B3F56C84}" type="pres">
      <dgm:prSet presAssocID="{03852132-A52C-4C9B-BBEB-25BF3D3E15E4}" presName="sp" presStyleCnt="0"/>
      <dgm:spPr/>
    </dgm:pt>
    <dgm:pt modelId="{301CDFF9-A0D2-4EB4-8885-6F9B168E2541}" type="pres">
      <dgm:prSet presAssocID="{726D082C-42A9-4C7B-AE00-1A22E9E1A419}" presName="linNode" presStyleCnt="0"/>
      <dgm:spPr/>
    </dgm:pt>
    <dgm:pt modelId="{61498199-3576-4B95-8F61-E5C58F3FDE2B}" type="pres">
      <dgm:prSet presAssocID="{726D082C-42A9-4C7B-AE00-1A22E9E1A419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7F399C-53A9-4D61-96C2-10EC17E5D68D}" type="pres">
      <dgm:prSet presAssocID="{CE83F301-3453-4A16-84F5-0FB648AC9382}" presName="sp" presStyleCnt="0"/>
      <dgm:spPr/>
    </dgm:pt>
    <dgm:pt modelId="{7B9F2876-6D70-4AAC-A8C0-C39DAEEA1217}" type="pres">
      <dgm:prSet presAssocID="{6D897A28-22B7-469A-8011-AFED34CDF950}" presName="linNode" presStyleCnt="0"/>
      <dgm:spPr/>
    </dgm:pt>
    <dgm:pt modelId="{D22F82D6-E90B-4741-BFE5-42B57D0614A0}" type="pres">
      <dgm:prSet presAssocID="{6D897A28-22B7-469A-8011-AFED34CDF950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895EB-714E-4A16-A153-8E171026FBBD}" type="pres">
      <dgm:prSet presAssocID="{7732E5D9-B122-450E-A3B7-A1D0F2C631D4}" presName="sp" presStyleCnt="0"/>
      <dgm:spPr/>
    </dgm:pt>
    <dgm:pt modelId="{5468732F-64C0-4849-8651-05822341BFD7}" type="pres">
      <dgm:prSet presAssocID="{75C23BCD-3475-437E-B208-D610987DD146}" presName="linNode" presStyleCnt="0"/>
      <dgm:spPr/>
    </dgm:pt>
    <dgm:pt modelId="{53AA580D-F285-46C7-AF0F-919A21C21B20}" type="pres">
      <dgm:prSet presAssocID="{75C23BCD-3475-437E-B208-D610987DD146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4A8F3C-FFB4-4932-A372-F09BF011A006}" type="pres">
      <dgm:prSet presAssocID="{70C3D4BD-2C57-440B-AF9E-4ACCEF2FBFB1}" presName="sp" presStyleCnt="0"/>
      <dgm:spPr/>
    </dgm:pt>
    <dgm:pt modelId="{9496BB17-CB79-477D-BE6F-05EE24CC0EF3}" type="pres">
      <dgm:prSet presAssocID="{DBC370CB-5E07-4C18-9B16-C150B4AB0495}" presName="linNode" presStyleCnt="0"/>
      <dgm:spPr/>
    </dgm:pt>
    <dgm:pt modelId="{FF795484-9989-4D0F-A985-FCE2D3EEB2B2}" type="pres">
      <dgm:prSet presAssocID="{DBC370CB-5E07-4C18-9B16-C150B4AB0495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8EE137-B159-4C43-A73A-87BE1AED88BA}" type="pres">
      <dgm:prSet presAssocID="{89F9AB4F-C471-4112-B611-5F7BA1C736E8}" presName="sp" presStyleCnt="0"/>
      <dgm:spPr/>
    </dgm:pt>
    <dgm:pt modelId="{C0FC6A8C-C978-445A-8C50-ED06C8DCF267}" type="pres">
      <dgm:prSet presAssocID="{F6F26DFB-F01A-46FC-895F-2F306D5B6E61}" presName="linNode" presStyleCnt="0"/>
      <dgm:spPr/>
    </dgm:pt>
    <dgm:pt modelId="{3462820C-51D3-4A69-A6CB-397DD487C9C3}" type="pres">
      <dgm:prSet presAssocID="{F6F26DFB-F01A-46FC-895F-2F306D5B6E61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E2699C-7B73-40C8-B42A-D7365433466F}" srcId="{62C1A5BF-A99A-403B-84A6-F9705645B389}" destId="{4DD16CB2-064B-4C5B-A21B-30CA2D331AB3}" srcOrd="0" destOrd="0" parTransId="{88B6821A-2D11-4E62-A928-88746DEC6CFA}" sibTransId="{BAA601C7-CC5F-4D4A-80B9-8EB388E775D6}"/>
    <dgm:cxn modelId="{A4D66E66-C860-4893-BB53-F63A26479721}" type="presOf" srcId="{62C1A5BF-A99A-403B-84A6-F9705645B389}" destId="{A9854459-E022-462B-B5C7-7868187D4F1D}" srcOrd="0" destOrd="0" presId="urn:microsoft.com/office/officeart/2005/8/layout/vList5"/>
    <dgm:cxn modelId="{2859BA04-7F0A-421B-B640-42F370870E98}" srcId="{62C1A5BF-A99A-403B-84A6-F9705645B389}" destId="{7986BFFB-D8F9-47E8-B8E1-A9A58A779B88}" srcOrd="2" destOrd="0" parTransId="{135E33E1-DCF9-4486-8812-27DE4536AD5F}" sibTransId="{69236C5A-4C35-4AEF-B347-EF2D0EDBBD64}"/>
    <dgm:cxn modelId="{8F3416CA-F7D2-444C-93FF-40D79B01092E}" type="presOf" srcId="{C3131E33-6800-4DE7-B737-D596393B82F3}" destId="{BD95F04E-538A-4295-A914-259EFF6CF383}" srcOrd="0" destOrd="0" presId="urn:microsoft.com/office/officeart/2005/8/layout/vList5"/>
    <dgm:cxn modelId="{48DD073C-84F1-493C-A2DA-CB09D44AF117}" srcId="{62C1A5BF-A99A-403B-84A6-F9705645B389}" destId="{06BA4752-4218-47DC-BE1A-319F6E92A613}" srcOrd="4" destOrd="0" parTransId="{8B87CEA9-DF1B-44B5-8606-A9584F56C728}" sibTransId="{03852132-A52C-4C9B-BBEB-25BF3D3E15E4}"/>
    <dgm:cxn modelId="{411EEF0C-F7B0-4EF1-A693-11D2C3159CBD}" type="presOf" srcId="{DBC370CB-5E07-4C18-9B16-C150B4AB0495}" destId="{FF795484-9989-4D0F-A985-FCE2D3EEB2B2}" srcOrd="0" destOrd="0" presId="urn:microsoft.com/office/officeart/2005/8/layout/vList5"/>
    <dgm:cxn modelId="{34A4F2AC-B394-4D20-ACF0-0DEC3BB0E60D}" type="presOf" srcId="{726D082C-42A9-4C7B-AE00-1A22E9E1A419}" destId="{61498199-3576-4B95-8F61-E5C58F3FDE2B}" srcOrd="0" destOrd="0" presId="urn:microsoft.com/office/officeart/2005/8/layout/vList5"/>
    <dgm:cxn modelId="{CD48747E-703D-4D24-8F2E-44A542088488}" srcId="{62C1A5BF-A99A-403B-84A6-F9705645B389}" destId="{AB7D1A15-9726-44C4-8B22-575E856A54E7}" srcOrd="3" destOrd="0" parTransId="{2854A99B-8C53-48F4-904E-11CB072DE1E2}" sibTransId="{19BF8F9D-BF63-4390-8538-0E7521CD73EB}"/>
    <dgm:cxn modelId="{C5148F52-A273-414D-BE9C-8F919180BF9C}" type="presOf" srcId="{AB7D1A15-9726-44C4-8B22-575E856A54E7}" destId="{D33847E1-0DD0-44DC-8126-8829F0EC9FDC}" srcOrd="0" destOrd="0" presId="urn:microsoft.com/office/officeart/2005/8/layout/vList5"/>
    <dgm:cxn modelId="{76C1ED67-8A0C-4978-9695-4F7FF97CF700}" type="presOf" srcId="{75C23BCD-3475-437E-B208-D610987DD146}" destId="{53AA580D-F285-46C7-AF0F-919A21C21B20}" srcOrd="0" destOrd="0" presId="urn:microsoft.com/office/officeart/2005/8/layout/vList5"/>
    <dgm:cxn modelId="{09F925A5-F21C-43A9-88A9-D1E007F76FF8}" type="presOf" srcId="{06BA4752-4218-47DC-BE1A-319F6E92A613}" destId="{197B6F80-6DE0-4049-99AB-1EF41B4C0729}" srcOrd="0" destOrd="0" presId="urn:microsoft.com/office/officeart/2005/8/layout/vList5"/>
    <dgm:cxn modelId="{2311E4E5-AF6C-48B9-882E-7C68CC519F85}" type="presOf" srcId="{7986BFFB-D8F9-47E8-B8E1-A9A58A779B88}" destId="{11E42321-4930-40A7-AB37-FD347A3B126E}" srcOrd="0" destOrd="0" presId="urn:microsoft.com/office/officeart/2005/8/layout/vList5"/>
    <dgm:cxn modelId="{2B6FB05A-4E2A-41E2-B260-D9B24B8199BE}" srcId="{62C1A5BF-A99A-403B-84A6-F9705645B389}" destId="{F6F26DFB-F01A-46FC-895F-2F306D5B6E61}" srcOrd="9" destOrd="0" parTransId="{864FB9D0-87EC-4A47-97B0-860A65BDDB45}" sibTransId="{35AFA46A-B3EB-45B3-8AFA-CDEA92BC51E1}"/>
    <dgm:cxn modelId="{6911272A-07C3-4E42-9B14-4BA03DE3E8CE}" type="presOf" srcId="{F6F26DFB-F01A-46FC-895F-2F306D5B6E61}" destId="{3462820C-51D3-4A69-A6CB-397DD487C9C3}" srcOrd="0" destOrd="0" presId="urn:microsoft.com/office/officeart/2005/8/layout/vList5"/>
    <dgm:cxn modelId="{45C0397C-3000-41FB-A1F8-7F67ECE137A6}" type="presOf" srcId="{4DD16CB2-064B-4C5B-A21B-30CA2D331AB3}" destId="{57E39538-1CD7-44DF-9A77-0824DD400876}" srcOrd="0" destOrd="0" presId="urn:microsoft.com/office/officeart/2005/8/layout/vList5"/>
    <dgm:cxn modelId="{6F3816F3-DBD5-47F5-A9D6-B600B12BEC46}" type="presOf" srcId="{6D897A28-22B7-469A-8011-AFED34CDF950}" destId="{D22F82D6-E90B-4741-BFE5-42B57D0614A0}" srcOrd="0" destOrd="0" presId="urn:microsoft.com/office/officeart/2005/8/layout/vList5"/>
    <dgm:cxn modelId="{97793E7E-F042-47B9-AF48-94E0186A7230}" srcId="{62C1A5BF-A99A-403B-84A6-F9705645B389}" destId="{6D897A28-22B7-469A-8011-AFED34CDF950}" srcOrd="6" destOrd="0" parTransId="{2891AA52-F872-408D-A386-F3F66D7C2650}" sibTransId="{7732E5D9-B122-450E-A3B7-A1D0F2C631D4}"/>
    <dgm:cxn modelId="{1CEC9ABF-9CA2-49D3-B7DE-E0A604DD5D64}" srcId="{62C1A5BF-A99A-403B-84A6-F9705645B389}" destId="{C3131E33-6800-4DE7-B737-D596393B82F3}" srcOrd="1" destOrd="0" parTransId="{99D9732D-ED5B-4291-913F-56E03F854909}" sibTransId="{4CFF9DF6-03B1-45F1-9EAE-1E35D4D15A90}"/>
    <dgm:cxn modelId="{02CF22C9-2E5F-434C-8AC7-60CD1E87FC62}" srcId="{62C1A5BF-A99A-403B-84A6-F9705645B389}" destId="{75C23BCD-3475-437E-B208-D610987DD146}" srcOrd="7" destOrd="0" parTransId="{FA60353F-D47A-42BD-BDCC-64519F45C540}" sibTransId="{70C3D4BD-2C57-440B-AF9E-4ACCEF2FBFB1}"/>
    <dgm:cxn modelId="{E06EBCAD-9005-454A-BF45-1CFE37B03A95}" srcId="{62C1A5BF-A99A-403B-84A6-F9705645B389}" destId="{726D082C-42A9-4C7B-AE00-1A22E9E1A419}" srcOrd="5" destOrd="0" parTransId="{E85B946E-56C1-4DCC-8446-BB873D1E7172}" sibTransId="{CE83F301-3453-4A16-84F5-0FB648AC9382}"/>
    <dgm:cxn modelId="{3F0E9B02-B4BA-4DC8-82D6-CFA4E97779D0}" srcId="{62C1A5BF-A99A-403B-84A6-F9705645B389}" destId="{DBC370CB-5E07-4C18-9B16-C150B4AB0495}" srcOrd="8" destOrd="0" parTransId="{EF748840-432F-4F19-935E-365A403CE90A}" sibTransId="{89F9AB4F-C471-4112-B611-5F7BA1C736E8}"/>
    <dgm:cxn modelId="{96B0CE2A-30CC-42B4-BFC5-D6C5DC46B970}" type="presParOf" srcId="{A9854459-E022-462B-B5C7-7868187D4F1D}" destId="{476673E7-0FF7-4240-A290-0C23139F23A1}" srcOrd="0" destOrd="0" presId="urn:microsoft.com/office/officeart/2005/8/layout/vList5"/>
    <dgm:cxn modelId="{57C23413-1463-4F71-90D8-4F40AEA3B297}" type="presParOf" srcId="{476673E7-0FF7-4240-A290-0C23139F23A1}" destId="{57E39538-1CD7-44DF-9A77-0824DD400876}" srcOrd="0" destOrd="0" presId="urn:microsoft.com/office/officeart/2005/8/layout/vList5"/>
    <dgm:cxn modelId="{995F399F-E845-4C19-A0B2-D86D8848B797}" type="presParOf" srcId="{A9854459-E022-462B-B5C7-7868187D4F1D}" destId="{28F6A71C-E8AB-443F-91EA-8EE0ABCD7595}" srcOrd="1" destOrd="0" presId="urn:microsoft.com/office/officeart/2005/8/layout/vList5"/>
    <dgm:cxn modelId="{C7B1AD11-EC60-4B78-B7FC-222D917892BF}" type="presParOf" srcId="{A9854459-E022-462B-B5C7-7868187D4F1D}" destId="{B1847527-5912-4E0B-BD2D-15B09CBB6749}" srcOrd="2" destOrd="0" presId="urn:microsoft.com/office/officeart/2005/8/layout/vList5"/>
    <dgm:cxn modelId="{15CEA841-A6A3-4E33-ADAE-27E7BE7FACCA}" type="presParOf" srcId="{B1847527-5912-4E0B-BD2D-15B09CBB6749}" destId="{BD95F04E-538A-4295-A914-259EFF6CF383}" srcOrd="0" destOrd="0" presId="urn:microsoft.com/office/officeart/2005/8/layout/vList5"/>
    <dgm:cxn modelId="{6D11347F-8B73-4DAE-BC71-8670482B4910}" type="presParOf" srcId="{A9854459-E022-462B-B5C7-7868187D4F1D}" destId="{689716B0-913B-4CC2-876C-7796602FD5AD}" srcOrd="3" destOrd="0" presId="urn:microsoft.com/office/officeart/2005/8/layout/vList5"/>
    <dgm:cxn modelId="{213283BC-D944-44C3-8F97-B333A80ECF9D}" type="presParOf" srcId="{A9854459-E022-462B-B5C7-7868187D4F1D}" destId="{1DD0A294-B3DE-48BF-9713-B7B4BB07EB16}" srcOrd="4" destOrd="0" presId="urn:microsoft.com/office/officeart/2005/8/layout/vList5"/>
    <dgm:cxn modelId="{BF1574D3-2E13-464F-926D-DB63432B3C02}" type="presParOf" srcId="{1DD0A294-B3DE-48BF-9713-B7B4BB07EB16}" destId="{11E42321-4930-40A7-AB37-FD347A3B126E}" srcOrd="0" destOrd="0" presId="urn:microsoft.com/office/officeart/2005/8/layout/vList5"/>
    <dgm:cxn modelId="{D483FD34-FA74-4C4F-B5D3-3FA1B93EAF9C}" type="presParOf" srcId="{A9854459-E022-462B-B5C7-7868187D4F1D}" destId="{BAE6A7EA-926C-4A12-91CB-322DB663F3CB}" srcOrd="5" destOrd="0" presId="urn:microsoft.com/office/officeart/2005/8/layout/vList5"/>
    <dgm:cxn modelId="{BE19AD7B-EB9A-4565-BD59-5A4A625ABBB9}" type="presParOf" srcId="{A9854459-E022-462B-B5C7-7868187D4F1D}" destId="{A3D86D92-3A1D-4DAB-9291-1595FE22E643}" srcOrd="6" destOrd="0" presId="urn:microsoft.com/office/officeart/2005/8/layout/vList5"/>
    <dgm:cxn modelId="{2EACD7AC-FA77-4E16-B726-ACAA82F2A04A}" type="presParOf" srcId="{A3D86D92-3A1D-4DAB-9291-1595FE22E643}" destId="{D33847E1-0DD0-44DC-8126-8829F0EC9FDC}" srcOrd="0" destOrd="0" presId="urn:microsoft.com/office/officeart/2005/8/layout/vList5"/>
    <dgm:cxn modelId="{70EE7956-97A8-4440-8E55-A8B50CAA2182}" type="presParOf" srcId="{A9854459-E022-462B-B5C7-7868187D4F1D}" destId="{A47F7DD5-74B3-493B-8482-FE63ED14EB21}" srcOrd="7" destOrd="0" presId="urn:microsoft.com/office/officeart/2005/8/layout/vList5"/>
    <dgm:cxn modelId="{1CE27FAA-3D05-43AD-8AFB-1E306C0B9B95}" type="presParOf" srcId="{A9854459-E022-462B-B5C7-7868187D4F1D}" destId="{E10676A0-B400-4855-A8D5-8E3329B0943B}" srcOrd="8" destOrd="0" presId="urn:microsoft.com/office/officeart/2005/8/layout/vList5"/>
    <dgm:cxn modelId="{7DB777AB-1A59-43F0-9DB9-69D8A4D54D9F}" type="presParOf" srcId="{E10676A0-B400-4855-A8D5-8E3329B0943B}" destId="{197B6F80-6DE0-4049-99AB-1EF41B4C0729}" srcOrd="0" destOrd="0" presId="urn:microsoft.com/office/officeart/2005/8/layout/vList5"/>
    <dgm:cxn modelId="{5ADD659C-AA49-4F40-B4D0-9B0A1B4D540A}" type="presParOf" srcId="{A9854459-E022-462B-B5C7-7868187D4F1D}" destId="{67C17058-FEE7-47E9-A09D-B927B3F56C84}" srcOrd="9" destOrd="0" presId="urn:microsoft.com/office/officeart/2005/8/layout/vList5"/>
    <dgm:cxn modelId="{8AF2F2DA-6149-4E6A-90D6-4938FD3A3A46}" type="presParOf" srcId="{A9854459-E022-462B-B5C7-7868187D4F1D}" destId="{301CDFF9-A0D2-4EB4-8885-6F9B168E2541}" srcOrd="10" destOrd="0" presId="urn:microsoft.com/office/officeart/2005/8/layout/vList5"/>
    <dgm:cxn modelId="{A34C586F-6970-487C-8D4A-E0822C85C42C}" type="presParOf" srcId="{301CDFF9-A0D2-4EB4-8885-6F9B168E2541}" destId="{61498199-3576-4B95-8F61-E5C58F3FDE2B}" srcOrd="0" destOrd="0" presId="urn:microsoft.com/office/officeart/2005/8/layout/vList5"/>
    <dgm:cxn modelId="{866AB453-4557-4C85-9CB1-4F28189636D6}" type="presParOf" srcId="{A9854459-E022-462B-B5C7-7868187D4F1D}" destId="{BB7F399C-53A9-4D61-96C2-10EC17E5D68D}" srcOrd="11" destOrd="0" presId="urn:microsoft.com/office/officeart/2005/8/layout/vList5"/>
    <dgm:cxn modelId="{45AB992D-093E-405F-9C66-83A15DE99AC8}" type="presParOf" srcId="{A9854459-E022-462B-B5C7-7868187D4F1D}" destId="{7B9F2876-6D70-4AAC-A8C0-C39DAEEA1217}" srcOrd="12" destOrd="0" presId="urn:microsoft.com/office/officeart/2005/8/layout/vList5"/>
    <dgm:cxn modelId="{02BA8389-C721-446E-80D5-12B884178A83}" type="presParOf" srcId="{7B9F2876-6D70-4AAC-A8C0-C39DAEEA1217}" destId="{D22F82D6-E90B-4741-BFE5-42B57D0614A0}" srcOrd="0" destOrd="0" presId="urn:microsoft.com/office/officeart/2005/8/layout/vList5"/>
    <dgm:cxn modelId="{F29C1A31-DB2C-449A-A8B6-3EEB19E79387}" type="presParOf" srcId="{A9854459-E022-462B-B5C7-7868187D4F1D}" destId="{271895EB-714E-4A16-A153-8E171026FBBD}" srcOrd="13" destOrd="0" presId="urn:microsoft.com/office/officeart/2005/8/layout/vList5"/>
    <dgm:cxn modelId="{B9B34F92-6E83-48D1-9FB8-27535BF549C4}" type="presParOf" srcId="{A9854459-E022-462B-B5C7-7868187D4F1D}" destId="{5468732F-64C0-4849-8651-05822341BFD7}" srcOrd="14" destOrd="0" presId="urn:microsoft.com/office/officeart/2005/8/layout/vList5"/>
    <dgm:cxn modelId="{F41CA6E6-8386-48D4-8414-44B81087888B}" type="presParOf" srcId="{5468732F-64C0-4849-8651-05822341BFD7}" destId="{53AA580D-F285-46C7-AF0F-919A21C21B20}" srcOrd="0" destOrd="0" presId="urn:microsoft.com/office/officeart/2005/8/layout/vList5"/>
    <dgm:cxn modelId="{915A1F94-94B1-4D9D-ADC2-2293D5CF3BFF}" type="presParOf" srcId="{A9854459-E022-462B-B5C7-7868187D4F1D}" destId="{2C4A8F3C-FFB4-4932-A372-F09BF011A006}" srcOrd="15" destOrd="0" presId="urn:microsoft.com/office/officeart/2005/8/layout/vList5"/>
    <dgm:cxn modelId="{4B935B97-B32A-4699-ACB1-48633B6BA941}" type="presParOf" srcId="{A9854459-E022-462B-B5C7-7868187D4F1D}" destId="{9496BB17-CB79-477D-BE6F-05EE24CC0EF3}" srcOrd="16" destOrd="0" presId="urn:microsoft.com/office/officeart/2005/8/layout/vList5"/>
    <dgm:cxn modelId="{71CBD84F-080E-4821-AE3C-BA13A21AE0B6}" type="presParOf" srcId="{9496BB17-CB79-477D-BE6F-05EE24CC0EF3}" destId="{FF795484-9989-4D0F-A985-FCE2D3EEB2B2}" srcOrd="0" destOrd="0" presId="urn:microsoft.com/office/officeart/2005/8/layout/vList5"/>
    <dgm:cxn modelId="{124ECC5C-62CC-47F3-ADC3-4EAFC4D025D5}" type="presParOf" srcId="{A9854459-E022-462B-B5C7-7868187D4F1D}" destId="{A48EE137-B159-4C43-A73A-87BE1AED88BA}" srcOrd="17" destOrd="0" presId="urn:microsoft.com/office/officeart/2005/8/layout/vList5"/>
    <dgm:cxn modelId="{961FFDD7-FFD9-48C5-93D4-D02FA09532E1}" type="presParOf" srcId="{A9854459-E022-462B-B5C7-7868187D4F1D}" destId="{C0FC6A8C-C978-445A-8C50-ED06C8DCF267}" srcOrd="18" destOrd="0" presId="urn:microsoft.com/office/officeart/2005/8/layout/vList5"/>
    <dgm:cxn modelId="{D5201A63-F4DF-4050-B8E8-89AEB9C8B7FA}" type="presParOf" srcId="{C0FC6A8C-C978-445A-8C50-ED06C8DCF267}" destId="{3462820C-51D3-4A69-A6CB-397DD487C9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F11E5-07EE-4087-9034-F6B4A89945A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25D5ABD-E2E1-46C7-BFF9-4B0D3066F9CA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 Trasporto marittimo</a:t>
          </a:r>
          <a:endParaRPr lang="it-IT" dirty="0"/>
        </a:p>
      </dgm:t>
    </dgm:pt>
    <dgm:pt modelId="{EEDF6397-6013-44CA-84A4-CB833A5F5C89}" type="parTrans" cxnId="{9DFBED71-0553-4210-A53B-825B66F592A3}">
      <dgm:prSet/>
      <dgm:spPr/>
      <dgm:t>
        <a:bodyPr/>
        <a:lstStyle/>
        <a:p>
          <a:endParaRPr lang="it-IT"/>
        </a:p>
      </dgm:t>
    </dgm:pt>
    <dgm:pt modelId="{8A101636-3EC3-4789-A124-21617D4754EA}" type="sibTrans" cxnId="{9DFBED71-0553-4210-A53B-825B66F592A3}">
      <dgm:prSet/>
      <dgm:spPr/>
      <dgm:t>
        <a:bodyPr/>
        <a:lstStyle/>
        <a:p>
          <a:endParaRPr lang="it-IT"/>
        </a:p>
      </dgm:t>
    </dgm:pt>
    <dgm:pt modelId="{34BE95BD-5E2E-496D-85C1-80B663F25C2F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Troppo maturo o acerbo</a:t>
          </a:r>
          <a:endParaRPr lang="it-IT" dirty="0"/>
        </a:p>
      </dgm:t>
    </dgm:pt>
    <dgm:pt modelId="{0D80464A-B7D9-47FE-B721-D4E01AC11928}" type="parTrans" cxnId="{43AA2353-E94D-4322-986E-ED85D8B2F76E}">
      <dgm:prSet/>
      <dgm:spPr/>
      <dgm:t>
        <a:bodyPr/>
        <a:lstStyle/>
        <a:p>
          <a:endParaRPr lang="it-IT"/>
        </a:p>
      </dgm:t>
    </dgm:pt>
    <dgm:pt modelId="{A8FEBAF4-1FFF-4A92-BB15-0DBD2CDD869C}" type="sibTrans" cxnId="{43AA2353-E94D-4322-986E-ED85D8B2F76E}">
      <dgm:prSet/>
      <dgm:spPr/>
      <dgm:t>
        <a:bodyPr/>
        <a:lstStyle/>
        <a:p>
          <a:endParaRPr lang="it-IT"/>
        </a:p>
      </dgm:t>
    </dgm:pt>
    <dgm:pt modelId="{118F58C8-7215-4FE5-A8DC-A37008FD37CA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Criteri d’importazione europei</a:t>
          </a:r>
          <a:endParaRPr lang="it-IT" dirty="0"/>
        </a:p>
      </dgm:t>
    </dgm:pt>
    <dgm:pt modelId="{9D7C66F7-466B-43C6-BC99-3DB4A75981AB}" type="parTrans" cxnId="{9D493545-FBB4-477F-9508-2F2193E3DCE6}">
      <dgm:prSet/>
      <dgm:spPr/>
      <dgm:t>
        <a:bodyPr/>
        <a:lstStyle/>
        <a:p>
          <a:endParaRPr lang="it-IT"/>
        </a:p>
      </dgm:t>
    </dgm:pt>
    <dgm:pt modelId="{90FB6A04-C4BA-4D06-A2B4-975B4A31AD60}" type="sibTrans" cxnId="{9D493545-FBB4-477F-9508-2F2193E3DCE6}">
      <dgm:prSet/>
      <dgm:spPr/>
      <dgm:t>
        <a:bodyPr/>
        <a:lstStyle/>
        <a:p>
          <a:endParaRPr lang="it-IT"/>
        </a:p>
      </dgm:t>
    </dgm:pt>
    <dgm:pt modelId="{F2BABEFE-3B13-477E-825B-3AAE4BF54258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Moscerini della frutta a maggio</a:t>
          </a:r>
          <a:endParaRPr lang="it-IT" dirty="0"/>
        </a:p>
      </dgm:t>
    </dgm:pt>
    <dgm:pt modelId="{6DC92D71-20F7-4B74-9BB0-36D20885DB9D}" type="parTrans" cxnId="{4B239BEE-74E4-49FD-A6A7-427FC7EC8A34}">
      <dgm:prSet/>
      <dgm:spPr/>
      <dgm:t>
        <a:bodyPr/>
        <a:lstStyle/>
        <a:p>
          <a:endParaRPr lang="it-IT"/>
        </a:p>
      </dgm:t>
    </dgm:pt>
    <dgm:pt modelId="{D155E28A-7639-4BD1-9EF6-B3C34E268A36}" type="sibTrans" cxnId="{4B239BEE-74E4-49FD-A6A7-427FC7EC8A34}">
      <dgm:prSet/>
      <dgm:spPr/>
      <dgm:t>
        <a:bodyPr/>
        <a:lstStyle/>
        <a:p>
          <a:endParaRPr lang="it-IT"/>
        </a:p>
      </dgm:t>
    </dgm:pt>
    <dgm:pt modelId="{59AE02E4-E48E-45DB-91FB-E98AECA7C00E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Il non congelamento</a:t>
          </a:r>
          <a:endParaRPr lang="it-IT" dirty="0"/>
        </a:p>
      </dgm:t>
    </dgm:pt>
    <dgm:pt modelId="{30A63292-3114-44C9-8F21-2712BA9DA217}" type="parTrans" cxnId="{A8A11256-C8BE-49DD-85AC-4BDE1A6579BA}">
      <dgm:prSet/>
      <dgm:spPr/>
      <dgm:t>
        <a:bodyPr/>
        <a:lstStyle/>
        <a:p>
          <a:endParaRPr lang="it-IT"/>
        </a:p>
      </dgm:t>
    </dgm:pt>
    <dgm:pt modelId="{894B652A-1986-4E3E-B9AE-EBAFD8386660}" type="sibTrans" cxnId="{A8A11256-C8BE-49DD-85AC-4BDE1A6579BA}">
      <dgm:prSet/>
      <dgm:spPr/>
      <dgm:t>
        <a:bodyPr/>
        <a:lstStyle/>
        <a:p>
          <a:endParaRPr lang="it-IT"/>
        </a:p>
      </dgm:t>
    </dgm:pt>
    <dgm:pt modelId="{812DE52C-F92F-4F3C-81F9-B5D2C272B14C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 Marcito</a:t>
          </a:r>
          <a:endParaRPr lang="it-IT" dirty="0"/>
        </a:p>
      </dgm:t>
    </dgm:pt>
    <dgm:pt modelId="{B213FEED-FCAD-4320-8AC1-84A8BE1D59C2}" type="parTrans" cxnId="{CF44356D-AAE1-41E3-AAD8-080E3594F99B}">
      <dgm:prSet/>
      <dgm:spPr/>
      <dgm:t>
        <a:bodyPr/>
        <a:lstStyle/>
        <a:p>
          <a:endParaRPr lang="it-IT"/>
        </a:p>
      </dgm:t>
    </dgm:pt>
    <dgm:pt modelId="{8B9ADEA6-2BB0-42D0-B0C8-E939F383CC07}" type="sibTrans" cxnId="{CF44356D-AAE1-41E3-AAD8-080E3594F99B}">
      <dgm:prSet/>
      <dgm:spPr/>
      <dgm:t>
        <a:bodyPr/>
        <a:lstStyle/>
        <a:p>
          <a:endParaRPr lang="it-IT"/>
        </a:p>
      </dgm:t>
    </dgm:pt>
    <dgm:pt modelId="{06E2694F-FFBE-4ADB-A1BA-488EFD5DD08F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La raccolta o la pulizia del cibo</a:t>
          </a:r>
          <a:endParaRPr lang="it-IT" dirty="0"/>
        </a:p>
      </dgm:t>
    </dgm:pt>
    <dgm:pt modelId="{263B8EF2-681F-4B0D-81DB-663B0F22384D}" type="parTrans" cxnId="{464CC2BE-2576-4D15-80E2-8E5BCC68A99C}">
      <dgm:prSet/>
      <dgm:spPr/>
      <dgm:t>
        <a:bodyPr/>
        <a:lstStyle/>
        <a:p>
          <a:endParaRPr lang="it-IT"/>
        </a:p>
      </dgm:t>
    </dgm:pt>
    <dgm:pt modelId="{C0ED8CED-8560-42AF-9781-B2791E795C7C}" type="sibTrans" cxnId="{464CC2BE-2576-4D15-80E2-8E5BCC68A99C}">
      <dgm:prSet/>
      <dgm:spPr/>
      <dgm:t>
        <a:bodyPr/>
        <a:lstStyle/>
        <a:p>
          <a:endParaRPr lang="it-IT"/>
        </a:p>
      </dgm:t>
    </dgm:pt>
    <dgm:pt modelId="{8E8B19C2-8880-4D3C-9737-039630730DAD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Conservazione patatine</a:t>
          </a:r>
          <a:endParaRPr lang="it-IT" dirty="0"/>
        </a:p>
      </dgm:t>
    </dgm:pt>
    <dgm:pt modelId="{98B03963-9C79-453A-8B49-5C911DC7F99B}" type="parTrans" cxnId="{2F384212-C770-46CF-9C4C-3954825E43A7}">
      <dgm:prSet/>
      <dgm:spPr/>
      <dgm:t>
        <a:bodyPr/>
        <a:lstStyle/>
        <a:p>
          <a:endParaRPr lang="it-IT"/>
        </a:p>
      </dgm:t>
    </dgm:pt>
    <dgm:pt modelId="{B713407A-E8CB-4A3F-BA95-18592F83E3CB}" type="sibTrans" cxnId="{2F384212-C770-46CF-9C4C-3954825E43A7}">
      <dgm:prSet/>
      <dgm:spPr/>
      <dgm:t>
        <a:bodyPr/>
        <a:lstStyle/>
        <a:p>
          <a:endParaRPr lang="it-IT"/>
        </a:p>
      </dgm:t>
    </dgm:pt>
    <dgm:pt modelId="{32CACDCC-AC47-43AB-99D9-3F340455621C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Moscerini della frutta a luglio</a:t>
          </a:r>
          <a:endParaRPr lang="it-IT" dirty="0"/>
        </a:p>
      </dgm:t>
    </dgm:pt>
    <dgm:pt modelId="{F0B3D42A-E628-435F-8609-941D0CD1A8CF}" type="parTrans" cxnId="{E895CC07-C896-4865-97D0-8CE7D6E75650}">
      <dgm:prSet/>
      <dgm:spPr/>
      <dgm:t>
        <a:bodyPr/>
        <a:lstStyle/>
        <a:p>
          <a:endParaRPr lang="it-IT"/>
        </a:p>
      </dgm:t>
    </dgm:pt>
    <dgm:pt modelId="{DA2E603F-55B4-4C78-A6A2-CB5F394F8419}" type="sibTrans" cxnId="{E895CC07-C896-4865-97D0-8CE7D6E75650}">
      <dgm:prSet/>
      <dgm:spPr/>
      <dgm:t>
        <a:bodyPr/>
        <a:lstStyle/>
        <a:p>
          <a:endParaRPr lang="it-IT"/>
        </a:p>
      </dgm:t>
    </dgm:pt>
    <dgm:pt modelId="{E93BDEF1-7790-4C02-A57B-D143DD88D63D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smtClean="0"/>
            <a:t>Non è stato raccolto</a:t>
          </a:r>
          <a:endParaRPr lang="it-IT" dirty="0"/>
        </a:p>
      </dgm:t>
    </dgm:pt>
    <dgm:pt modelId="{D48EF9B7-6979-434C-8E49-0FD5E037687F}" type="parTrans" cxnId="{22084E4B-82B9-4147-B35B-09D033F5C05B}">
      <dgm:prSet/>
      <dgm:spPr/>
      <dgm:t>
        <a:bodyPr/>
        <a:lstStyle/>
        <a:p>
          <a:endParaRPr lang="it-IT"/>
        </a:p>
      </dgm:t>
    </dgm:pt>
    <dgm:pt modelId="{FA920B88-20AF-4C8C-8881-BAAF4AC3A19C}" type="sibTrans" cxnId="{22084E4B-82B9-4147-B35B-09D033F5C05B}">
      <dgm:prSet/>
      <dgm:spPr/>
      <dgm:t>
        <a:bodyPr/>
        <a:lstStyle/>
        <a:p>
          <a:endParaRPr lang="it-IT"/>
        </a:p>
      </dgm:t>
    </dgm:pt>
    <dgm:pt modelId="{9030F42B-E769-457D-9F53-0F68B0FDD202}" type="pres">
      <dgm:prSet presAssocID="{1EEF11E5-07EE-4087-9034-F6B4A89945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6AB935C-5F50-4E9F-BF6A-63541929850F}" type="pres">
      <dgm:prSet presAssocID="{825D5ABD-E2E1-46C7-BFF9-4B0D3066F9CA}" presName="linNode" presStyleCnt="0"/>
      <dgm:spPr/>
    </dgm:pt>
    <dgm:pt modelId="{CA4B5E8C-9139-42B6-8809-B898D76015B2}" type="pres">
      <dgm:prSet presAssocID="{825D5ABD-E2E1-46C7-BFF9-4B0D3066F9CA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A7E7A6-75C5-432C-9CCB-F9205C36D9AC}" type="pres">
      <dgm:prSet presAssocID="{8A101636-3EC3-4789-A124-21617D4754EA}" presName="sp" presStyleCnt="0"/>
      <dgm:spPr/>
    </dgm:pt>
    <dgm:pt modelId="{4AAD75A9-E730-4013-B59F-D88A572F1155}" type="pres">
      <dgm:prSet presAssocID="{118F58C8-7215-4FE5-A8DC-A37008FD37CA}" presName="linNode" presStyleCnt="0"/>
      <dgm:spPr/>
    </dgm:pt>
    <dgm:pt modelId="{04A5E13E-AA21-4C7D-A0B7-1754A889399F}" type="pres">
      <dgm:prSet presAssocID="{118F58C8-7215-4FE5-A8DC-A37008FD37CA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86E00A-DEE2-4D7A-B570-F7135D600418}" type="pres">
      <dgm:prSet presAssocID="{90FB6A04-C4BA-4D06-A2B4-975B4A31AD60}" presName="sp" presStyleCnt="0"/>
      <dgm:spPr/>
    </dgm:pt>
    <dgm:pt modelId="{6938530A-3548-4B91-9CFE-BD1D24D7A88C}" type="pres">
      <dgm:prSet presAssocID="{F2BABEFE-3B13-477E-825B-3AAE4BF54258}" presName="linNode" presStyleCnt="0"/>
      <dgm:spPr/>
    </dgm:pt>
    <dgm:pt modelId="{ACFB4238-CB77-4763-ADE9-ED2F9F96BC29}" type="pres">
      <dgm:prSet presAssocID="{F2BABEFE-3B13-477E-825B-3AAE4BF54258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85D3DA-6428-414B-AC16-A28795CF576A}" type="pres">
      <dgm:prSet presAssocID="{D155E28A-7639-4BD1-9EF6-B3C34E268A36}" presName="sp" presStyleCnt="0"/>
      <dgm:spPr/>
    </dgm:pt>
    <dgm:pt modelId="{F65CC662-F67E-4B31-981E-860CE8C84818}" type="pres">
      <dgm:prSet presAssocID="{59AE02E4-E48E-45DB-91FB-E98AECA7C00E}" presName="linNode" presStyleCnt="0"/>
      <dgm:spPr/>
    </dgm:pt>
    <dgm:pt modelId="{4E18C5BE-2FEA-49C4-8087-737FF40714A8}" type="pres">
      <dgm:prSet presAssocID="{59AE02E4-E48E-45DB-91FB-E98AECA7C00E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EBE50EB-5E50-4DB4-B815-92AD72854D36}" type="pres">
      <dgm:prSet presAssocID="{894B652A-1986-4E3E-B9AE-EBAFD8386660}" presName="sp" presStyleCnt="0"/>
      <dgm:spPr/>
    </dgm:pt>
    <dgm:pt modelId="{9E8D16C5-B1F7-4D83-B7E0-A44F07B71CBC}" type="pres">
      <dgm:prSet presAssocID="{812DE52C-F92F-4F3C-81F9-B5D2C272B14C}" presName="linNode" presStyleCnt="0"/>
      <dgm:spPr/>
    </dgm:pt>
    <dgm:pt modelId="{45951FA1-6973-408B-AFE9-F85F7C7EC95B}" type="pres">
      <dgm:prSet presAssocID="{812DE52C-F92F-4F3C-81F9-B5D2C272B14C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A715572-B257-4DBD-B693-00EAEF660155}" type="pres">
      <dgm:prSet presAssocID="{8B9ADEA6-2BB0-42D0-B0C8-E939F383CC07}" presName="sp" presStyleCnt="0"/>
      <dgm:spPr/>
    </dgm:pt>
    <dgm:pt modelId="{09A406EA-C1D6-4BB8-8646-6C5E71B4A657}" type="pres">
      <dgm:prSet presAssocID="{34BE95BD-5E2E-496D-85C1-80B663F25C2F}" presName="linNode" presStyleCnt="0"/>
      <dgm:spPr/>
    </dgm:pt>
    <dgm:pt modelId="{974F83EE-2414-42E3-A151-D662354700F7}" type="pres">
      <dgm:prSet presAssocID="{34BE95BD-5E2E-496D-85C1-80B663F25C2F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25D45E-69F1-486A-B797-9686D97E29D7}" type="pres">
      <dgm:prSet presAssocID="{A8FEBAF4-1FFF-4A92-BB15-0DBD2CDD869C}" presName="sp" presStyleCnt="0"/>
      <dgm:spPr/>
    </dgm:pt>
    <dgm:pt modelId="{E0CDFFD9-D492-4BCE-9BA7-7A346B124D42}" type="pres">
      <dgm:prSet presAssocID="{06E2694F-FFBE-4ADB-A1BA-488EFD5DD08F}" presName="linNode" presStyleCnt="0"/>
      <dgm:spPr/>
    </dgm:pt>
    <dgm:pt modelId="{18F09EFB-6693-4A7C-8D63-F4AAB3868D65}" type="pres">
      <dgm:prSet presAssocID="{06E2694F-FFBE-4ADB-A1BA-488EFD5DD08F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06E36E7-6570-4192-8009-568F93E062EE}" type="pres">
      <dgm:prSet presAssocID="{C0ED8CED-8560-42AF-9781-B2791E795C7C}" presName="sp" presStyleCnt="0"/>
      <dgm:spPr/>
    </dgm:pt>
    <dgm:pt modelId="{F9C0F421-A31C-4386-9414-90CE12EF57DE}" type="pres">
      <dgm:prSet presAssocID="{8E8B19C2-8880-4D3C-9737-039630730DAD}" presName="linNode" presStyleCnt="0"/>
      <dgm:spPr/>
    </dgm:pt>
    <dgm:pt modelId="{1EE3AB32-2B0C-4D5D-8315-EACBC1FBB096}" type="pres">
      <dgm:prSet presAssocID="{8E8B19C2-8880-4D3C-9737-039630730DAD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8F6B75E-C2A5-44D5-BE66-BAE316DD1734}" type="pres">
      <dgm:prSet presAssocID="{B713407A-E8CB-4A3F-BA95-18592F83E3CB}" presName="sp" presStyleCnt="0"/>
      <dgm:spPr/>
    </dgm:pt>
    <dgm:pt modelId="{4833435C-70CB-4802-BEBF-3D8EE78718F1}" type="pres">
      <dgm:prSet presAssocID="{32CACDCC-AC47-43AB-99D9-3F340455621C}" presName="linNode" presStyleCnt="0"/>
      <dgm:spPr/>
    </dgm:pt>
    <dgm:pt modelId="{82354424-5063-4D30-9BD3-59F451915205}" type="pres">
      <dgm:prSet presAssocID="{32CACDCC-AC47-43AB-99D9-3F340455621C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8746AC-DC2E-4E49-9619-F75E1AFDB81B}" type="pres">
      <dgm:prSet presAssocID="{DA2E603F-55B4-4C78-A6A2-CB5F394F8419}" presName="sp" presStyleCnt="0"/>
      <dgm:spPr/>
    </dgm:pt>
    <dgm:pt modelId="{7D351525-CDCC-4386-A7B1-A9FC0A197B4A}" type="pres">
      <dgm:prSet presAssocID="{E93BDEF1-7790-4C02-A57B-D143DD88D63D}" presName="linNode" presStyleCnt="0"/>
      <dgm:spPr/>
    </dgm:pt>
    <dgm:pt modelId="{ED8404BF-88B0-4D54-8CA1-8B0C5F1F9486}" type="pres">
      <dgm:prSet presAssocID="{E93BDEF1-7790-4C02-A57B-D143DD88D63D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19195D9-B5A9-46B2-8B34-56B0CE50366B}" type="presOf" srcId="{825D5ABD-E2E1-46C7-BFF9-4B0D3066F9CA}" destId="{CA4B5E8C-9139-42B6-8809-B898D76015B2}" srcOrd="0" destOrd="0" presId="urn:microsoft.com/office/officeart/2005/8/layout/vList5"/>
    <dgm:cxn modelId="{A8A11256-C8BE-49DD-85AC-4BDE1A6579BA}" srcId="{1EEF11E5-07EE-4087-9034-F6B4A89945A8}" destId="{59AE02E4-E48E-45DB-91FB-E98AECA7C00E}" srcOrd="3" destOrd="0" parTransId="{30A63292-3114-44C9-8F21-2712BA9DA217}" sibTransId="{894B652A-1986-4E3E-B9AE-EBAFD8386660}"/>
    <dgm:cxn modelId="{69730CA9-DBC0-4F82-A7E1-58327CF1CF99}" type="presOf" srcId="{E93BDEF1-7790-4C02-A57B-D143DD88D63D}" destId="{ED8404BF-88B0-4D54-8CA1-8B0C5F1F9486}" srcOrd="0" destOrd="0" presId="urn:microsoft.com/office/officeart/2005/8/layout/vList5"/>
    <dgm:cxn modelId="{43AA2353-E94D-4322-986E-ED85D8B2F76E}" srcId="{1EEF11E5-07EE-4087-9034-F6B4A89945A8}" destId="{34BE95BD-5E2E-496D-85C1-80B663F25C2F}" srcOrd="5" destOrd="0" parTransId="{0D80464A-B7D9-47FE-B721-D4E01AC11928}" sibTransId="{A8FEBAF4-1FFF-4A92-BB15-0DBD2CDD869C}"/>
    <dgm:cxn modelId="{DD9A89A2-7D13-4BEC-A177-981B822A0C7D}" type="presOf" srcId="{06E2694F-FFBE-4ADB-A1BA-488EFD5DD08F}" destId="{18F09EFB-6693-4A7C-8D63-F4AAB3868D65}" srcOrd="0" destOrd="0" presId="urn:microsoft.com/office/officeart/2005/8/layout/vList5"/>
    <dgm:cxn modelId="{0C6B8D2E-ADC1-4991-A22C-E452A6060C74}" type="presOf" srcId="{34BE95BD-5E2E-496D-85C1-80B663F25C2F}" destId="{974F83EE-2414-42E3-A151-D662354700F7}" srcOrd="0" destOrd="0" presId="urn:microsoft.com/office/officeart/2005/8/layout/vList5"/>
    <dgm:cxn modelId="{22084E4B-82B9-4147-B35B-09D033F5C05B}" srcId="{1EEF11E5-07EE-4087-9034-F6B4A89945A8}" destId="{E93BDEF1-7790-4C02-A57B-D143DD88D63D}" srcOrd="9" destOrd="0" parTransId="{D48EF9B7-6979-434C-8E49-0FD5E037687F}" sibTransId="{FA920B88-20AF-4C8C-8881-BAAF4AC3A19C}"/>
    <dgm:cxn modelId="{9D493545-FBB4-477F-9508-2F2193E3DCE6}" srcId="{1EEF11E5-07EE-4087-9034-F6B4A89945A8}" destId="{118F58C8-7215-4FE5-A8DC-A37008FD37CA}" srcOrd="1" destOrd="0" parTransId="{9D7C66F7-466B-43C6-BC99-3DB4A75981AB}" sibTransId="{90FB6A04-C4BA-4D06-A2B4-975B4A31AD60}"/>
    <dgm:cxn modelId="{E895CC07-C896-4865-97D0-8CE7D6E75650}" srcId="{1EEF11E5-07EE-4087-9034-F6B4A89945A8}" destId="{32CACDCC-AC47-43AB-99D9-3F340455621C}" srcOrd="8" destOrd="0" parTransId="{F0B3D42A-E628-435F-8609-941D0CD1A8CF}" sibTransId="{DA2E603F-55B4-4C78-A6A2-CB5F394F8419}"/>
    <dgm:cxn modelId="{19B5C66A-E2F4-4E2B-A8B8-3E09A7576006}" type="presOf" srcId="{32CACDCC-AC47-43AB-99D9-3F340455621C}" destId="{82354424-5063-4D30-9BD3-59F451915205}" srcOrd="0" destOrd="0" presId="urn:microsoft.com/office/officeart/2005/8/layout/vList5"/>
    <dgm:cxn modelId="{9A4C8CBF-6DC9-41BE-B8DE-5F0FD422F239}" type="presOf" srcId="{8E8B19C2-8880-4D3C-9737-039630730DAD}" destId="{1EE3AB32-2B0C-4D5D-8315-EACBC1FBB096}" srcOrd="0" destOrd="0" presId="urn:microsoft.com/office/officeart/2005/8/layout/vList5"/>
    <dgm:cxn modelId="{411B36FC-E195-4EEA-9AA9-C08452405FA9}" type="presOf" srcId="{F2BABEFE-3B13-477E-825B-3AAE4BF54258}" destId="{ACFB4238-CB77-4763-ADE9-ED2F9F96BC29}" srcOrd="0" destOrd="0" presId="urn:microsoft.com/office/officeart/2005/8/layout/vList5"/>
    <dgm:cxn modelId="{BEC6F7ED-684D-47F4-A5FC-4048E619E5D2}" type="presOf" srcId="{1EEF11E5-07EE-4087-9034-F6B4A89945A8}" destId="{9030F42B-E769-457D-9F53-0F68B0FDD202}" srcOrd="0" destOrd="0" presId="urn:microsoft.com/office/officeart/2005/8/layout/vList5"/>
    <dgm:cxn modelId="{464CC2BE-2576-4D15-80E2-8E5BCC68A99C}" srcId="{1EEF11E5-07EE-4087-9034-F6B4A89945A8}" destId="{06E2694F-FFBE-4ADB-A1BA-488EFD5DD08F}" srcOrd="6" destOrd="0" parTransId="{263B8EF2-681F-4B0D-81DB-663B0F22384D}" sibTransId="{C0ED8CED-8560-42AF-9781-B2791E795C7C}"/>
    <dgm:cxn modelId="{CF44356D-AAE1-41E3-AAD8-080E3594F99B}" srcId="{1EEF11E5-07EE-4087-9034-F6B4A89945A8}" destId="{812DE52C-F92F-4F3C-81F9-B5D2C272B14C}" srcOrd="4" destOrd="0" parTransId="{B213FEED-FCAD-4320-8AC1-84A8BE1D59C2}" sibTransId="{8B9ADEA6-2BB0-42D0-B0C8-E939F383CC07}"/>
    <dgm:cxn modelId="{F1EF340C-5D44-42D3-8B71-C5920E6E76AB}" type="presOf" srcId="{812DE52C-F92F-4F3C-81F9-B5D2C272B14C}" destId="{45951FA1-6973-408B-AFE9-F85F7C7EC95B}" srcOrd="0" destOrd="0" presId="urn:microsoft.com/office/officeart/2005/8/layout/vList5"/>
    <dgm:cxn modelId="{AAE88EDE-674A-4133-A01B-00B35E4789CB}" type="presOf" srcId="{59AE02E4-E48E-45DB-91FB-E98AECA7C00E}" destId="{4E18C5BE-2FEA-49C4-8087-737FF40714A8}" srcOrd="0" destOrd="0" presId="urn:microsoft.com/office/officeart/2005/8/layout/vList5"/>
    <dgm:cxn modelId="{77309684-A183-499D-9774-D5F76069D9AE}" type="presOf" srcId="{118F58C8-7215-4FE5-A8DC-A37008FD37CA}" destId="{04A5E13E-AA21-4C7D-A0B7-1754A889399F}" srcOrd="0" destOrd="0" presId="urn:microsoft.com/office/officeart/2005/8/layout/vList5"/>
    <dgm:cxn modelId="{4B239BEE-74E4-49FD-A6A7-427FC7EC8A34}" srcId="{1EEF11E5-07EE-4087-9034-F6B4A89945A8}" destId="{F2BABEFE-3B13-477E-825B-3AAE4BF54258}" srcOrd="2" destOrd="0" parTransId="{6DC92D71-20F7-4B74-9BB0-36D20885DB9D}" sibTransId="{D155E28A-7639-4BD1-9EF6-B3C34E268A36}"/>
    <dgm:cxn modelId="{9DFBED71-0553-4210-A53B-825B66F592A3}" srcId="{1EEF11E5-07EE-4087-9034-F6B4A89945A8}" destId="{825D5ABD-E2E1-46C7-BFF9-4B0D3066F9CA}" srcOrd="0" destOrd="0" parTransId="{EEDF6397-6013-44CA-84A4-CB833A5F5C89}" sibTransId="{8A101636-3EC3-4789-A124-21617D4754EA}"/>
    <dgm:cxn modelId="{2F384212-C770-46CF-9C4C-3954825E43A7}" srcId="{1EEF11E5-07EE-4087-9034-F6B4A89945A8}" destId="{8E8B19C2-8880-4D3C-9737-039630730DAD}" srcOrd="7" destOrd="0" parTransId="{98B03963-9C79-453A-8B49-5C911DC7F99B}" sibTransId="{B713407A-E8CB-4A3F-BA95-18592F83E3CB}"/>
    <dgm:cxn modelId="{5DBA6592-54F8-421C-BA39-E47AA30E6BE8}" type="presParOf" srcId="{9030F42B-E769-457D-9F53-0F68B0FDD202}" destId="{86AB935C-5F50-4E9F-BF6A-63541929850F}" srcOrd="0" destOrd="0" presId="urn:microsoft.com/office/officeart/2005/8/layout/vList5"/>
    <dgm:cxn modelId="{D0D59A43-8E27-47CE-8C98-070FB06E35DE}" type="presParOf" srcId="{86AB935C-5F50-4E9F-BF6A-63541929850F}" destId="{CA4B5E8C-9139-42B6-8809-B898D76015B2}" srcOrd="0" destOrd="0" presId="urn:microsoft.com/office/officeart/2005/8/layout/vList5"/>
    <dgm:cxn modelId="{C32DD99D-85AE-45E6-AFBF-80CBC73B8249}" type="presParOf" srcId="{9030F42B-E769-457D-9F53-0F68B0FDD202}" destId="{D6A7E7A6-75C5-432C-9CCB-F9205C36D9AC}" srcOrd="1" destOrd="0" presId="urn:microsoft.com/office/officeart/2005/8/layout/vList5"/>
    <dgm:cxn modelId="{5E60A9DB-0D36-4683-8292-FF34B3EFF186}" type="presParOf" srcId="{9030F42B-E769-457D-9F53-0F68B0FDD202}" destId="{4AAD75A9-E730-4013-B59F-D88A572F1155}" srcOrd="2" destOrd="0" presId="urn:microsoft.com/office/officeart/2005/8/layout/vList5"/>
    <dgm:cxn modelId="{3C3DA20B-7EE7-4055-A795-F7CB905FEA9C}" type="presParOf" srcId="{4AAD75A9-E730-4013-B59F-D88A572F1155}" destId="{04A5E13E-AA21-4C7D-A0B7-1754A889399F}" srcOrd="0" destOrd="0" presId="urn:microsoft.com/office/officeart/2005/8/layout/vList5"/>
    <dgm:cxn modelId="{E31E71A2-B1F6-4835-831C-B2EADAFD260C}" type="presParOf" srcId="{9030F42B-E769-457D-9F53-0F68B0FDD202}" destId="{2286E00A-DEE2-4D7A-B570-F7135D600418}" srcOrd="3" destOrd="0" presId="urn:microsoft.com/office/officeart/2005/8/layout/vList5"/>
    <dgm:cxn modelId="{5ED9C664-4DCC-4648-BFC5-E127ED950100}" type="presParOf" srcId="{9030F42B-E769-457D-9F53-0F68B0FDD202}" destId="{6938530A-3548-4B91-9CFE-BD1D24D7A88C}" srcOrd="4" destOrd="0" presId="urn:microsoft.com/office/officeart/2005/8/layout/vList5"/>
    <dgm:cxn modelId="{8ED8D352-98E4-4067-BD30-A92B9C6D55BD}" type="presParOf" srcId="{6938530A-3548-4B91-9CFE-BD1D24D7A88C}" destId="{ACFB4238-CB77-4763-ADE9-ED2F9F96BC29}" srcOrd="0" destOrd="0" presId="urn:microsoft.com/office/officeart/2005/8/layout/vList5"/>
    <dgm:cxn modelId="{6FD4A7FD-4476-4A99-B10B-1C05A7B96CA0}" type="presParOf" srcId="{9030F42B-E769-457D-9F53-0F68B0FDD202}" destId="{3B85D3DA-6428-414B-AC16-A28795CF576A}" srcOrd="5" destOrd="0" presId="urn:microsoft.com/office/officeart/2005/8/layout/vList5"/>
    <dgm:cxn modelId="{33EDE440-E4CB-41FF-BCCD-2BD49DB72F82}" type="presParOf" srcId="{9030F42B-E769-457D-9F53-0F68B0FDD202}" destId="{F65CC662-F67E-4B31-981E-860CE8C84818}" srcOrd="6" destOrd="0" presId="urn:microsoft.com/office/officeart/2005/8/layout/vList5"/>
    <dgm:cxn modelId="{9E5E430E-0068-42A5-AF3D-A8AF2C91ADE8}" type="presParOf" srcId="{F65CC662-F67E-4B31-981E-860CE8C84818}" destId="{4E18C5BE-2FEA-49C4-8087-737FF40714A8}" srcOrd="0" destOrd="0" presId="urn:microsoft.com/office/officeart/2005/8/layout/vList5"/>
    <dgm:cxn modelId="{74EADA1F-4F32-4AA0-8998-C3566E544DD0}" type="presParOf" srcId="{9030F42B-E769-457D-9F53-0F68B0FDD202}" destId="{BEBE50EB-5E50-4DB4-B815-92AD72854D36}" srcOrd="7" destOrd="0" presId="urn:microsoft.com/office/officeart/2005/8/layout/vList5"/>
    <dgm:cxn modelId="{81A2BA5F-3C9C-47F1-BE85-7B53ABD47C67}" type="presParOf" srcId="{9030F42B-E769-457D-9F53-0F68B0FDD202}" destId="{9E8D16C5-B1F7-4D83-B7E0-A44F07B71CBC}" srcOrd="8" destOrd="0" presId="urn:microsoft.com/office/officeart/2005/8/layout/vList5"/>
    <dgm:cxn modelId="{395CDCA9-C1A4-42C3-8002-82C362C10A89}" type="presParOf" srcId="{9E8D16C5-B1F7-4D83-B7E0-A44F07B71CBC}" destId="{45951FA1-6973-408B-AFE9-F85F7C7EC95B}" srcOrd="0" destOrd="0" presId="urn:microsoft.com/office/officeart/2005/8/layout/vList5"/>
    <dgm:cxn modelId="{0A122992-08C0-420B-91FE-F7DAF19B5333}" type="presParOf" srcId="{9030F42B-E769-457D-9F53-0F68B0FDD202}" destId="{AA715572-B257-4DBD-B693-00EAEF660155}" srcOrd="9" destOrd="0" presId="urn:microsoft.com/office/officeart/2005/8/layout/vList5"/>
    <dgm:cxn modelId="{556A9210-D660-4CA5-B1A3-8CD4A66A9F0F}" type="presParOf" srcId="{9030F42B-E769-457D-9F53-0F68B0FDD202}" destId="{09A406EA-C1D6-4BB8-8646-6C5E71B4A657}" srcOrd="10" destOrd="0" presId="urn:microsoft.com/office/officeart/2005/8/layout/vList5"/>
    <dgm:cxn modelId="{775351BE-394B-48F4-A93C-64247CD4DA4C}" type="presParOf" srcId="{09A406EA-C1D6-4BB8-8646-6C5E71B4A657}" destId="{974F83EE-2414-42E3-A151-D662354700F7}" srcOrd="0" destOrd="0" presId="urn:microsoft.com/office/officeart/2005/8/layout/vList5"/>
    <dgm:cxn modelId="{B74F1A1B-F739-4AF0-B00A-6F413C7E29ED}" type="presParOf" srcId="{9030F42B-E769-457D-9F53-0F68B0FDD202}" destId="{9225D45E-69F1-486A-B797-9686D97E29D7}" srcOrd="11" destOrd="0" presId="urn:microsoft.com/office/officeart/2005/8/layout/vList5"/>
    <dgm:cxn modelId="{DA9A25EB-F2ED-4F58-9ED0-C4070388BC71}" type="presParOf" srcId="{9030F42B-E769-457D-9F53-0F68B0FDD202}" destId="{E0CDFFD9-D492-4BCE-9BA7-7A346B124D42}" srcOrd="12" destOrd="0" presId="urn:microsoft.com/office/officeart/2005/8/layout/vList5"/>
    <dgm:cxn modelId="{B37B61DE-B6F7-4311-BC9A-48D270CBACFA}" type="presParOf" srcId="{E0CDFFD9-D492-4BCE-9BA7-7A346B124D42}" destId="{18F09EFB-6693-4A7C-8D63-F4AAB3868D65}" srcOrd="0" destOrd="0" presId="urn:microsoft.com/office/officeart/2005/8/layout/vList5"/>
    <dgm:cxn modelId="{5759E0DF-F978-4911-982C-F284FB4B6136}" type="presParOf" srcId="{9030F42B-E769-457D-9F53-0F68B0FDD202}" destId="{E06E36E7-6570-4192-8009-568F93E062EE}" srcOrd="13" destOrd="0" presId="urn:microsoft.com/office/officeart/2005/8/layout/vList5"/>
    <dgm:cxn modelId="{EA8BDA77-E775-4DE6-B968-6ED6DF7D9D20}" type="presParOf" srcId="{9030F42B-E769-457D-9F53-0F68B0FDD202}" destId="{F9C0F421-A31C-4386-9414-90CE12EF57DE}" srcOrd="14" destOrd="0" presId="urn:microsoft.com/office/officeart/2005/8/layout/vList5"/>
    <dgm:cxn modelId="{1097D9F0-99CF-486D-9146-3115F228BE91}" type="presParOf" srcId="{F9C0F421-A31C-4386-9414-90CE12EF57DE}" destId="{1EE3AB32-2B0C-4D5D-8315-EACBC1FBB096}" srcOrd="0" destOrd="0" presId="urn:microsoft.com/office/officeart/2005/8/layout/vList5"/>
    <dgm:cxn modelId="{C66A687A-6D82-44A9-A406-CF911C3F6473}" type="presParOf" srcId="{9030F42B-E769-457D-9F53-0F68B0FDD202}" destId="{98F6B75E-C2A5-44D5-BE66-BAE316DD1734}" srcOrd="15" destOrd="0" presId="urn:microsoft.com/office/officeart/2005/8/layout/vList5"/>
    <dgm:cxn modelId="{DDE90045-E5F4-404F-84DF-58CB7A3A0E32}" type="presParOf" srcId="{9030F42B-E769-457D-9F53-0F68B0FDD202}" destId="{4833435C-70CB-4802-BEBF-3D8EE78718F1}" srcOrd="16" destOrd="0" presId="urn:microsoft.com/office/officeart/2005/8/layout/vList5"/>
    <dgm:cxn modelId="{66CA0487-AD55-42C3-947C-2876EC754411}" type="presParOf" srcId="{4833435C-70CB-4802-BEBF-3D8EE78718F1}" destId="{82354424-5063-4D30-9BD3-59F451915205}" srcOrd="0" destOrd="0" presId="urn:microsoft.com/office/officeart/2005/8/layout/vList5"/>
    <dgm:cxn modelId="{B8A1C70F-B9BF-49D1-A868-D1E053C51DB2}" type="presParOf" srcId="{9030F42B-E769-457D-9F53-0F68B0FDD202}" destId="{C48746AC-DC2E-4E49-9619-F75E1AFDB81B}" srcOrd="17" destOrd="0" presId="urn:microsoft.com/office/officeart/2005/8/layout/vList5"/>
    <dgm:cxn modelId="{63685BEE-FBE4-4E9C-921A-9561B67FDD51}" type="presParOf" srcId="{9030F42B-E769-457D-9F53-0F68B0FDD202}" destId="{7D351525-CDCC-4386-A7B1-A9FC0A197B4A}" srcOrd="18" destOrd="0" presId="urn:microsoft.com/office/officeart/2005/8/layout/vList5"/>
    <dgm:cxn modelId="{47492D24-B332-418E-85D9-82163D2A4864}" type="presParOf" srcId="{7D351525-CDCC-4386-A7B1-A9FC0A197B4A}" destId="{ED8404BF-88B0-4D54-8CA1-8B0C5F1F94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D0EDD-833E-4BD6-87F8-22AB76A9D184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04179-2D51-4289-A843-AF55A8A21B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3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932D92-15F5-4BEA-B807-EF73AAB36B26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BE9142-ED1F-442C-B6CB-2AFFEAE0A0A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smtClean="0">
                <a:solidFill>
                  <a:srgbClr val="000000"/>
                </a:solidFill>
              </a:rPr>
              <a:t>ANALISI  DATASET  FOOD  AND AGRICULTURE  ORGANIZATION</a:t>
            </a:r>
            <a:endParaRPr lang="it-IT" sz="2400" dirty="0">
              <a:solidFill>
                <a:srgbClr val="000000"/>
              </a:solidFill>
            </a:endParaRPr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r="553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000000"/>
                </a:solidFill>
              </a:rPr>
              <a:t>https://drive.google.com/file/d/1hYPcnEAx5ztn6DCWr_Vugm0-1a3UTaDn/view?usp=sharing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99728"/>
          </a:xfrm>
        </p:spPr>
        <p:txBody>
          <a:bodyPr/>
          <a:lstStyle/>
          <a:p>
            <a:r>
              <a:rPr lang="it-IT" sz="5400" dirty="0" smtClean="0"/>
              <a:t>Right join sintassi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1572344"/>
          </a:xfrm>
        </p:spPr>
        <p:txBody>
          <a:bodyPr>
            <a:noAutofit/>
          </a:bodyPr>
          <a:lstStyle/>
          <a:p>
            <a:pPr lvl="0" algn="l"/>
            <a:r>
              <a:rPr lang="en-US" dirty="0">
                <a:solidFill>
                  <a:srgbClr val="0000CD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nomi_colonne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tint val="75000"/>
                  </a:prstClr>
                </a:solidFill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tabella1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tint val="75000"/>
                  </a:prstClr>
                </a:solidFill>
              </a:rPr>
            </a:br>
            <a:r>
              <a:rPr lang="en-US" dirty="0" smtClean="0">
                <a:solidFill>
                  <a:srgbClr val="0000CD"/>
                </a:solidFill>
                <a:latin typeface="Consolas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tabella2</a:t>
            </a:r>
            <a:br>
              <a:rPr lang="en-US" i="1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tabella1.nome_colonna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 tabella2.nome_colonna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42484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6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943745"/>
          </a:xfrm>
        </p:spPr>
        <p:txBody>
          <a:bodyPr/>
          <a:lstStyle/>
          <a:p>
            <a:r>
              <a:rPr lang="it-IT" sz="5400" dirty="0" smtClean="0"/>
              <a:t>Full join sintassi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568952" cy="2232248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solidFill>
                  <a:srgbClr val="0000CD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nomi_colonne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tint val="75000"/>
                  </a:prstClr>
                </a:solidFill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tabella1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tint val="75000"/>
                  </a:prstClr>
                </a:solidFill>
              </a:rPr>
            </a:br>
            <a:r>
              <a:rPr lang="en-US" dirty="0" smtClean="0">
                <a:solidFill>
                  <a:srgbClr val="0000CD"/>
                </a:solidFill>
                <a:latin typeface="Consolas"/>
              </a:rPr>
              <a:t>FULL (OUTER)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tabella2</a:t>
            </a:r>
            <a:br>
              <a:rPr lang="en-US" i="1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tabella1.nome_colonna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tabella2.nome_colonna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it-IT" dirty="0">
                <a:solidFill>
                  <a:srgbClr val="0000CD"/>
                </a:solidFill>
                <a:latin typeface="Consolas"/>
              </a:rPr>
              <a:t>WHERE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i="1" dirty="0" smtClean="0">
                <a:solidFill>
                  <a:srgbClr val="000000"/>
                </a:solidFill>
                <a:latin typeface="Consolas"/>
              </a:rPr>
              <a:t>condizione;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0" algn="l"/>
            <a:endParaRPr lang="it-IT" sz="3100" dirty="0">
              <a:solidFill>
                <a:prstClr val="black">
                  <a:tint val="75000"/>
                </a:prstClr>
              </a:solidFill>
            </a:endParaRPr>
          </a:p>
          <a:p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3056"/>
            <a:ext cx="40324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>
          <a:xfrm>
            <a:off x="1403648" y="836712"/>
            <a:ext cx="6264696" cy="792088"/>
          </a:xfrm>
        </p:spPr>
        <p:txBody>
          <a:bodyPr>
            <a:noAutofit/>
          </a:bodyPr>
          <a:lstStyle/>
          <a:p>
            <a:r>
              <a:rPr lang="it-IT" sz="4000" dirty="0" smtClean="0"/>
              <a:t>I 10 stati con gli sprechi minori in percentuale</a:t>
            </a:r>
            <a:endParaRPr lang="it-IT" sz="4000" dirty="0"/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853196508"/>
              </p:ext>
            </p:extLst>
          </p:nvPr>
        </p:nvGraphicFramePr>
        <p:xfrm>
          <a:off x="1331640" y="2132856"/>
          <a:ext cx="64008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1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91207"/>
          </a:xfrm>
        </p:spPr>
        <p:txBody>
          <a:bodyPr/>
          <a:lstStyle/>
          <a:p>
            <a:r>
              <a:rPr lang="it-IT" sz="4000" dirty="0" smtClean="0"/>
              <a:t>I 10 Stati con gli sprechi maggiori in percentuale</a:t>
            </a:r>
            <a:endParaRPr lang="it-IT" sz="4000" dirty="0"/>
          </a:p>
        </p:txBody>
      </p:sp>
      <p:graphicFrame>
        <p:nvGraphicFramePr>
          <p:cNvPr id="26" name="Diagramma 25"/>
          <p:cNvGraphicFramePr/>
          <p:nvPr>
            <p:extLst>
              <p:ext uri="{D42A27DB-BD31-4B8C-83A1-F6EECF244321}">
                <p14:modId xmlns:p14="http://schemas.microsoft.com/office/powerpoint/2010/main" val="3381059495"/>
              </p:ext>
            </p:extLst>
          </p:nvPr>
        </p:nvGraphicFramePr>
        <p:xfrm>
          <a:off x="1331640" y="1988840"/>
          <a:ext cx="64008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4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450087" cy="1512168"/>
          </a:xfrm>
        </p:spPr>
        <p:txBody>
          <a:bodyPr/>
          <a:lstStyle/>
          <a:p>
            <a:r>
              <a:rPr lang="it-IT" sz="4000" dirty="0" smtClean="0"/>
              <a:t>LE 10 TIPOLOGIE DI CIBO MAGGIORMENTE SPRECATE IN PERCENTUALE</a:t>
            </a:r>
            <a:endParaRPr lang="it-IT" sz="4000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754402164"/>
              </p:ext>
            </p:extLst>
          </p:nvPr>
        </p:nvGraphicFramePr>
        <p:xfrm>
          <a:off x="722313" y="2348880"/>
          <a:ext cx="77724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5"/>
            <a:ext cx="7772400" cy="1440160"/>
          </a:xfrm>
        </p:spPr>
        <p:txBody>
          <a:bodyPr/>
          <a:lstStyle/>
          <a:p>
            <a:r>
              <a:rPr lang="it-IT" sz="4000" dirty="0" smtClean="0"/>
              <a:t>Le 10 maggiori cause di spreco in relazione alla percentuale di cibo persa</a:t>
            </a:r>
            <a:endParaRPr lang="it-IT" sz="4000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626433610"/>
              </p:ext>
            </p:extLst>
          </p:nvPr>
        </p:nvGraphicFramePr>
        <p:xfrm>
          <a:off x="722313" y="1988840"/>
          <a:ext cx="77724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4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239763"/>
          </a:xfrm>
        </p:spPr>
        <p:txBody>
          <a:bodyPr/>
          <a:lstStyle/>
          <a:p>
            <a:r>
              <a:rPr lang="it-IT" sz="4400" dirty="0" smtClean="0"/>
              <a:t>Media cibo perso in percentuale per anno</a:t>
            </a:r>
            <a:endParaRPr lang="it-IT" sz="4400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09684"/>
              </p:ext>
            </p:extLst>
          </p:nvPr>
        </p:nvGraphicFramePr>
        <p:xfrm>
          <a:off x="1547664" y="1685492"/>
          <a:ext cx="6096000" cy="4937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84894">
                <a:tc>
                  <a:txBody>
                    <a:bodyPr/>
                    <a:lstStyle/>
                    <a:p>
                      <a:r>
                        <a:rPr lang="it-IT" dirty="0" smtClean="0"/>
                        <a:t>ANNO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 CIBO PERSO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ANNO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 CIBO PERSO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4.21 %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4.35 %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4.69 %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4.16 %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4.55 %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5.87 %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4.59 %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3.84 %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4.12 %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4.32 %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4.76 %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4.20</a:t>
                      </a:r>
                      <a:r>
                        <a:rPr lang="it-IT" baseline="0" dirty="0" smtClean="0"/>
                        <a:t>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3.73 %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4.24 %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3.98 %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4.31 %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5.27 %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3.21 %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2009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4.91 %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2.79</a:t>
                      </a:r>
                      <a:r>
                        <a:rPr lang="it-IT" baseline="0" dirty="0" smtClean="0"/>
                        <a:t> %</a:t>
                      </a:r>
                      <a:endParaRPr lang="it-IT" dirty="0"/>
                    </a:p>
                  </a:txBody>
                  <a:tcPr/>
                </a:tc>
              </a:tr>
              <a:tr h="353958">
                <a:tc>
                  <a:txBody>
                    <a:bodyPr/>
                    <a:lstStyle/>
                    <a:p>
                      <a:r>
                        <a:rPr lang="it-IT" dirty="0" smtClean="0"/>
                        <a:t>2010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5.78 %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2021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6.29 %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303784"/>
          </a:xfrm>
        </p:spPr>
        <p:txBody>
          <a:bodyPr/>
          <a:lstStyle/>
          <a:p>
            <a:r>
              <a:rPr lang="it-IT" sz="6000" dirty="0" smtClean="0"/>
              <a:t>Differenti tipi di join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16832"/>
            <a:ext cx="6400800" cy="45365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(INNER) </a:t>
            </a:r>
            <a:r>
              <a:rPr lang="en-US" dirty="0" smtClean="0">
                <a:solidFill>
                  <a:srgbClr val="FF0000"/>
                </a:solidFill>
              </a:rPr>
              <a:t>JOIN</a:t>
            </a:r>
            <a:r>
              <a:rPr lang="en-US" dirty="0" smtClean="0"/>
              <a:t>: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Combina le righe delle tabelle che soddisfano la condizione di join. </a:t>
            </a:r>
            <a:endParaRPr lang="it-IT" dirty="0" smtClean="0">
              <a:solidFill>
                <a:srgbClr val="000000"/>
              </a:solidFill>
              <a:latin typeface="Verdana"/>
            </a:endParaRP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LEFT </a:t>
            </a:r>
            <a:r>
              <a:rPr lang="en-US" dirty="0">
                <a:solidFill>
                  <a:srgbClr val="FF0000"/>
                </a:solidFill>
              </a:rPr>
              <a:t>(OUTER) JOIN</a:t>
            </a:r>
            <a:r>
              <a:rPr lang="en-US" dirty="0"/>
              <a:t>: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E' un join esterno che completa tutte le righe della prima tabella con le righe della seconda tabella che soddisfano la condizione di </a:t>
            </a:r>
            <a:r>
              <a:rPr lang="it-IT" dirty="0" smtClean="0">
                <a:solidFill>
                  <a:srgbClr val="000000"/>
                </a:solidFill>
                <a:latin typeface="Verdana"/>
              </a:rPr>
              <a:t>join</a:t>
            </a:r>
          </a:p>
          <a:p>
            <a:pPr algn="l"/>
            <a:r>
              <a:rPr lang="it-IT" dirty="0">
                <a:solidFill>
                  <a:srgbClr val="FF0000"/>
                </a:solidFill>
                <a:latin typeface="Verdana"/>
              </a:rPr>
              <a:t>RIGHT </a:t>
            </a:r>
            <a:r>
              <a:rPr lang="it-IT" dirty="0" smtClean="0">
                <a:solidFill>
                  <a:srgbClr val="FF0000"/>
                </a:solidFill>
                <a:latin typeface="Verdana"/>
              </a:rPr>
              <a:t>(OUTER) JOIN</a:t>
            </a:r>
            <a:r>
              <a:rPr lang="it-IT" dirty="0" smtClean="0">
                <a:solidFill>
                  <a:srgbClr val="000000"/>
                </a:solidFill>
                <a:latin typeface="Verdana"/>
              </a:rPr>
              <a:t>: E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' un join esterno che completa tutte le righe della seconda tabella con le righe della prima tabella che soddisfano la condizione di </a:t>
            </a:r>
            <a:r>
              <a:rPr lang="it-IT" dirty="0" smtClean="0">
                <a:solidFill>
                  <a:srgbClr val="000000"/>
                </a:solidFill>
                <a:latin typeface="Verdana"/>
              </a:rPr>
              <a:t>join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FULL </a:t>
            </a:r>
            <a:r>
              <a:rPr lang="en-US" dirty="0">
                <a:solidFill>
                  <a:srgbClr val="FF0000"/>
                </a:solidFill>
              </a:rPr>
              <a:t>(OUTER) JOIN</a:t>
            </a:r>
            <a:r>
              <a:rPr lang="en-US" dirty="0"/>
              <a:t>: </a:t>
            </a:r>
            <a:r>
              <a:rPr lang="it-IT" dirty="0">
                <a:solidFill>
                  <a:srgbClr val="000000"/>
                </a:solidFill>
                <a:latin typeface="Verdana"/>
              </a:rPr>
              <a:t>E' un join esterno che include tutte le righe della prima e della seconda tabella con il Right Join e il Left Join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84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871737"/>
          </a:xfrm>
        </p:spPr>
        <p:txBody>
          <a:bodyPr/>
          <a:lstStyle/>
          <a:p>
            <a:r>
              <a:rPr lang="it-IT" sz="5400" dirty="0" smtClean="0"/>
              <a:t>(Inner) join sintassi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165618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00CD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nomi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_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colonne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NNER)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tabella2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tabella1.nome_colonna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tabella2.nome_colonna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5"/>
            <a:ext cx="4248472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943744"/>
          </a:xfrm>
        </p:spPr>
        <p:txBody>
          <a:bodyPr/>
          <a:lstStyle/>
          <a:p>
            <a:r>
              <a:rPr lang="it-IT" sz="5400" dirty="0" smtClean="0"/>
              <a:t>Left join sintassi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772816"/>
            <a:ext cx="8568952" cy="1500336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00CD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nomi_colonne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tabella2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tabella1.nome_colonna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tabella2.nome_colonna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381642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Muschio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44D87C"/>
      </a:accent2>
      <a:accent3>
        <a:srgbClr val="74A50F"/>
      </a:accent3>
      <a:accent4>
        <a:srgbClr val="A9EA25"/>
      </a:accent4>
      <a:accent5>
        <a:srgbClr val="3F9950"/>
      </a:accent5>
      <a:accent6>
        <a:srgbClr val="64BC73"/>
      </a:accent6>
      <a:hlink>
        <a:srgbClr val="3AACA7"/>
      </a:hlink>
      <a:folHlink>
        <a:srgbClr val="68E2D3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struttura con nastri</Template>
  <TotalTime>3151</TotalTime>
  <Words>386</Words>
  <Application>Microsoft Office PowerPoint</Application>
  <PresentationFormat>Presentazione su schermo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Executive</vt:lpstr>
      <vt:lpstr>ANALISI  DATASET  FOOD  AND AGRICULTURE  ORGANIZATION</vt:lpstr>
      <vt:lpstr>I 10 stati con gli sprechi minori in percentuale</vt:lpstr>
      <vt:lpstr>I 10 Stati con gli sprechi maggiori in percentuale</vt:lpstr>
      <vt:lpstr>LE 10 TIPOLOGIE DI CIBO MAGGIORMENTE SPRECATE IN PERCENTUALE</vt:lpstr>
      <vt:lpstr>Le 10 maggiori cause di spreco in relazione alla percentuale di cibo persa</vt:lpstr>
      <vt:lpstr>Media cibo perso in percentuale per anno</vt:lpstr>
      <vt:lpstr>Differenti tipi di join</vt:lpstr>
      <vt:lpstr>(Inner) join sintassi</vt:lpstr>
      <vt:lpstr>Left join sintassi</vt:lpstr>
      <vt:lpstr>Right join sintassi</vt:lpstr>
      <vt:lpstr>Full join sintassi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DATASET FOOD AND AGRICULTURE ORGANIZATION</dc:title>
  <dc:creator>Fiacco</dc:creator>
  <cp:lastModifiedBy>Fiacco</cp:lastModifiedBy>
  <cp:revision>29</cp:revision>
  <dcterms:created xsi:type="dcterms:W3CDTF">2022-09-21T08:56:36Z</dcterms:created>
  <dcterms:modified xsi:type="dcterms:W3CDTF">2022-10-13T10:04:36Z</dcterms:modified>
</cp:coreProperties>
</file>