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" initials="M" lastIdx="2" clrIdx="0">
    <p:extLst>
      <p:ext uri="{19B8F6BF-5375-455C-9EA6-DF929625EA0E}">
        <p15:presenceInfo xmlns:p15="http://schemas.microsoft.com/office/powerpoint/2012/main" userId="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22:34:05.379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asellaDiTesto 6"/>
          <p:cNvSpPr txBox="1"/>
          <p:nvPr/>
        </p:nvSpPr>
        <p:spPr>
          <a:xfrm>
            <a:off x="3082834" y="3618411"/>
            <a:ext cx="663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https://public.tableau.com/app/profile/matteo8730/viz/NETFLIX_16673367531750/Dashboard1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oglio 1">
            <a:extLst>
              <a:ext uri="{FF2B5EF4-FFF2-40B4-BE49-F238E27FC236}">
                <a16:creationId xmlns:a16="http://schemas.microsoft.com/office/drawing/2014/main" id="{7B85DE55-5EB7-4E9D-91D6-360FDC1D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" y="104503"/>
            <a:ext cx="9810206" cy="321346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371600" y="4323806"/>
            <a:ext cx="7406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solidFill>
                  <a:schemeClr val="bg1"/>
                </a:solidFill>
              </a:rPr>
              <a:t>La maggior parte dei contenuti sono movie (quasi il 70%),il restante sono tv show (30%)</a:t>
            </a:r>
            <a:endParaRPr lang="it-I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ATING">
            <a:extLst>
              <a:ext uri="{FF2B5EF4-FFF2-40B4-BE49-F238E27FC236}">
                <a16:creationId xmlns:a16="http://schemas.microsoft.com/office/drawing/2014/main" id="{465CFED8-0F37-4E48-9355-12F1B261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1"/>
            <a:ext cx="11665131" cy="445443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071154" y="5029200"/>
            <a:ext cx="8138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I contenuti solo per un pubblico adulto sono al primo posto per numero (36%), seguono quelli destinati agli over 14 (24%)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TENT PRODUCED">
            <a:extLst>
              <a:ext uri="{FF2B5EF4-FFF2-40B4-BE49-F238E27FC236}">
                <a16:creationId xmlns:a16="http://schemas.microsoft.com/office/drawing/2014/main" id="{E881C245-C172-44B5-9779-084496C4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102599"/>
            <a:ext cx="12106274" cy="381625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267097" y="4781006"/>
            <a:ext cx="9353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Questa è una mappa che ci fa vedere dove i contenuti sono stati prodotti, sono presenti moltissimi Paesi in tutto il mondo, ma sicuramente notiamo dalla grandezza del cerchio, che gli USA sono al primo posto per il numero prodotto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YEAR CONTENT">
            <a:extLst>
              <a:ext uri="{FF2B5EF4-FFF2-40B4-BE49-F238E27FC236}">
                <a16:creationId xmlns:a16="http://schemas.microsoft.com/office/drawing/2014/main" id="{DDEC4600-461B-4CC5-98F7-3D3D2061F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5" y="91440"/>
            <a:ext cx="9475469" cy="460003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31074" y="4898571"/>
            <a:ext cx="6766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Vediamo che c’è una tendenza in aumento negli ultimi anni dell’uscita di nuovi contenuti sulla piattaforma, con il 2019 in testa (1424 movie e 592 tv show)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7200" dirty="0" smtClean="0">
                <a:solidFill>
                  <a:srgbClr val="A52A03"/>
                </a:solidFill>
                <a:latin typeface="Arial Rounded MT Bold" panose="020F0704030504030204" pitchFamily="34" charset="0"/>
              </a:rPr>
              <a:t>I generi più presenti</a:t>
            </a:r>
            <a:endParaRPr lang="it-IT" sz="7200" dirty="0">
              <a:solidFill>
                <a:srgbClr val="A52A0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14413" y="2500313"/>
            <a:ext cx="9529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 smtClean="0">
                <a:solidFill>
                  <a:schemeClr val="bg1"/>
                </a:solidFill>
              </a:rPr>
              <a:t>Dramas,documentaries,stand</a:t>
            </a:r>
            <a:r>
              <a:rPr lang="it-IT" sz="4000" dirty="0" smtClean="0">
                <a:solidFill>
                  <a:schemeClr val="bg1"/>
                </a:solidFill>
              </a:rPr>
              <a:t>-up comedy sono i generi più presenti per la tipologia movie, mentre </a:t>
            </a:r>
            <a:r>
              <a:rPr lang="it-IT" sz="4000" dirty="0" err="1" smtClean="0">
                <a:solidFill>
                  <a:schemeClr val="bg1"/>
                </a:solidFill>
              </a:rPr>
              <a:t>kids’TV</a:t>
            </a:r>
            <a:r>
              <a:rPr lang="it-IT" sz="4000" dirty="0" smtClean="0">
                <a:solidFill>
                  <a:schemeClr val="bg1"/>
                </a:solidFill>
              </a:rPr>
              <a:t>  lo è per quanto riguarda TV Show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2575D956-8629-464F-9348-F68E5774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96"/>
            <a:ext cx="12192000" cy="519009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207622" y="5610499"/>
            <a:ext cx="721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La </a:t>
            </a:r>
            <a:r>
              <a:rPr lang="it-IT" sz="2800" dirty="0" err="1" smtClean="0">
                <a:solidFill>
                  <a:schemeClr val="bg1"/>
                </a:solidFill>
              </a:rPr>
              <a:t>dashboard</a:t>
            </a:r>
            <a:r>
              <a:rPr lang="it-IT" sz="2800" dirty="0" smtClean="0">
                <a:solidFill>
                  <a:schemeClr val="bg1"/>
                </a:solidFill>
              </a:rPr>
              <a:t> interattiva è presente su tableau public (link prima slide)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 generi più presenti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12</cp:revision>
  <dcterms:created xsi:type="dcterms:W3CDTF">2022-11-01T21:23:30Z</dcterms:created>
  <dcterms:modified xsi:type="dcterms:W3CDTF">2022-11-23T00:00:10Z</dcterms:modified>
</cp:coreProperties>
</file>