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" name="Google Shape;31;p6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044700" y="1762717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it" sz="42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Piattaforma per la gestione dei grotti in Ticino</a:t>
            </a:r>
            <a:endParaRPr b="0" i="0" sz="42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044700" y="3435042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it" sz="21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Matteo Forni</a:t>
            </a:r>
            <a:endParaRPr b="0" i="0" sz="21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939350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Progettazione</a:t>
            </a:r>
            <a:endParaRPr b="0" i="0" sz="30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050675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Risultato finale</a:t>
            </a:r>
            <a:endParaRPr b="0" i="0" sz="30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6925" y="726250"/>
            <a:ext cx="3466550" cy="398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75" y="1164000"/>
            <a:ext cx="4209126" cy="31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939350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Progettazione</a:t>
            </a:r>
            <a:endParaRPr b="0" i="0" sz="30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050675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Risultato finale</a:t>
            </a:r>
            <a:endParaRPr b="0" i="0" sz="30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350" y="726250"/>
            <a:ext cx="3163113" cy="419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663" y="726250"/>
            <a:ext cx="3092449" cy="41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939350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Progettazione</a:t>
            </a:r>
            <a:endParaRPr b="0" i="0" sz="30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050675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Risultato finale</a:t>
            </a:r>
            <a:endParaRPr b="0" i="0" sz="30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350" y="799175"/>
            <a:ext cx="3308085" cy="41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5251" y="838975"/>
            <a:ext cx="4003650" cy="3679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Sviluppi futuri</a:t>
            </a:r>
            <a:endParaRPr/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Discussioni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Aggiunta gestori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Condivisione sui social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Grazie per la vostra 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Cos’è un grotto?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Piccolo e semplice  ristorante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Edificio tradizionale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it" sz="2400"/>
              <a:t>Cucina tradizionale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Situazione precedente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ticino.ch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Nessuna possibilità di inserimento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Mancanza di valutazioni</a:t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L’obiettivo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494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Pagine semplici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Responsive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Facilitare le ricerche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Aiutare l’espansione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075" y="0"/>
            <a:ext cx="727784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575" y="-12"/>
            <a:ext cx="7988851" cy="12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575" y="876476"/>
            <a:ext cx="7988849" cy="99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575" y="1540338"/>
            <a:ext cx="7988849" cy="14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7575" y="3019151"/>
            <a:ext cx="7988849" cy="107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7575" y="3280674"/>
            <a:ext cx="7988850" cy="135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Implementazione</a:t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MVC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Modulare</a:t>
            </a:r>
            <a:endParaRPr b="1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Librerie utilizzate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PHPMailer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Auxiliary Rater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MDBootstrap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Smoothie-JS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API Google Maps + Geocoding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01750" y="1905375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"/>
              <a:t>Database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325" y="152400"/>
            <a:ext cx="3622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350" y="726250"/>
            <a:ext cx="3226250" cy="41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675" y="726244"/>
            <a:ext cx="3352801" cy="4098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939350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Progettazione</a:t>
            </a:r>
            <a:endParaRPr b="0" i="0" sz="30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050675" y="119375"/>
            <a:ext cx="3352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Risultato finale</a:t>
            </a:r>
            <a:endParaRPr b="0" i="0" sz="30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