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7c829fce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7c829fce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7c829fce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7c829fce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7c829fce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7c829fce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511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7c829fce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7c829fce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c829fce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c829fce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7c829fce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7c829fce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7c829fce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7c829fce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7c829fce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7c829fce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7c829fce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7c829fce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c829fce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c829fce1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7c829fce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7c829fce1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7c829fce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7c829fce1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Sito web con pagina di registrazione e verifica dati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Matteo Forni, I3AA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Gantt finale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275" y="1964550"/>
            <a:ext cx="6739449" cy="22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Sviluppi futuri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022672-28D9-47A0-B835-98A78A2314EE}"/>
              </a:ext>
            </a:extLst>
          </p:cNvPr>
          <p:cNvSpPr txBox="1"/>
          <p:nvPr/>
        </p:nvSpPr>
        <p:spPr>
          <a:xfrm>
            <a:off x="729450" y="2383882"/>
            <a:ext cx="682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Lato" panose="020F0502020204030203" pitchFamily="34" charset="0"/>
              <a:buChar char="•"/>
            </a:pPr>
            <a:r>
              <a:rPr lang="it-CH" sz="1300" dirty="0">
                <a:solidFill>
                  <a:schemeClr val="accent1"/>
                </a:solidFill>
                <a:latin typeface="Lato"/>
                <a:sym typeface="Lato"/>
              </a:rPr>
              <a:t>Spostamento </a:t>
            </a:r>
            <a:r>
              <a:rPr lang="it-CH" sz="1300">
                <a:solidFill>
                  <a:schemeClr val="accent1"/>
                </a:solidFill>
                <a:latin typeface="Lato"/>
                <a:sym typeface="Lato"/>
              </a:rPr>
              <a:t>su database</a:t>
            </a:r>
            <a:endParaRPr lang="it-CH" sz="1300" dirty="0">
              <a:solidFill>
                <a:schemeClr val="accent1"/>
              </a:solidFill>
              <a:latin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57498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Requisiti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dirty="0"/>
              <a:t>Pagina di benvenuto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dirty="0"/>
              <a:t>Pagina di registrazione</a:t>
            </a:r>
            <a:endParaRPr sz="14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 dirty="0"/>
              <a:t>Verifica dei dati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dirty="0"/>
              <a:t>Pagina di correzione</a:t>
            </a:r>
            <a:endParaRPr sz="14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 dirty="0"/>
              <a:t>Scrittura su files CSV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dirty="0"/>
              <a:t>Pagina di ricapitolazione</a:t>
            </a:r>
            <a:endParaRPr sz="14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 dirty="0"/>
              <a:t>Lettura dal file CSV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Progettazione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Gantt iniziale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960" y="2013175"/>
            <a:ext cx="7024074" cy="19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150" y="2007975"/>
            <a:ext cx="5597299" cy="15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Implementazione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Codice rilevante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810325" y="2060725"/>
            <a:ext cx="7195200" cy="23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highlight>
                  <a:srgbClr val="FFFFFF"/>
                </a:highlight>
              </a:rPr>
              <a:t>if(!is_file($file)){</a:t>
            </a:r>
            <a:br>
              <a:rPr lang="it" sz="1100">
                <a:highlight>
                  <a:srgbClr val="FFFFFF"/>
                </a:highlight>
              </a:rPr>
            </a:br>
            <a:r>
              <a:rPr lang="it" sz="1100">
                <a:highlight>
                  <a:srgbClr val="FFFFFF"/>
                </a:highlight>
              </a:rPr>
              <a:t>        $header = "nome, cognome, data, email, citta, cap, NoCivico, via, telefono, sesso, hobby, professione \n";</a:t>
            </a:r>
            <a:br>
              <a:rPr lang="it" sz="1100">
                <a:highlight>
                  <a:srgbClr val="FFFFFF"/>
                </a:highlight>
              </a:rPr>
            </a:br>
            <a:r>
              <a:rPr lang="it" sz="1100">
                <a:highlight>
                  <a:srgbClr val="FFFFFF"/>
                </a:highlight>
              </a:rPr>
              <a:t>        $handle = fopen($file, "a") or die('Cannot open file:  ' . $file);</a:t>
            </a:r>
            <a:br>
              <a:rPr lang="it" sz="1100">
                <a:highlight>
                  <a:srgbClr val="FFFFFF"/>
                </a:highlight>
              </a:rPr>
            </a:br>
            <a:r>
              <a:rPr lang="it" sz="1100">
                <a:highlight>
                  <a:srgbClr val="FFFFFF"/>
                </a:highlight>
              </a:rPr>
              <a:t>        fwrite($handle,  $header, strlen($header) + "\n");</a:t>
            </a:r>
            <a:br>
              <a:rPr lang="it" sz="1100">
                <a:highlight>
                  <a:srgbClr val="FFFFFF"/>
                </a:highlight>
              </a:rPr>
            </a:br>
            <a:r>
              <a:rPr lang="it" sz="1100">
                <a:highlight>
                  <a:srgbClr val="FFFFFF"/>
                </a:highlight>
              </a:rPr>
              <a:t>}else{</a:t>
            </a:r>
            <a:br>
              <a:rPr lang="it" sz="1100">
                <a:highlight>
                  <a:srgbClr val="FFFFFF"/>
                </a:highlight>
              </a:rPr>
            </a:br>
            <a:r>
              <a:rPr lang="it" sz="1100">
                <a:highlight>
                  <a:srgbClr val="FFFFFF"/>
                </a:highlight>
              </a:rPr>
              <a:t>       $handle = fopen($file, "a");</a:t>
            </a:r>
            <a:br>
              <a:rPr lang="it" sz="1100">
                <a:highlight>
                  <a:srgbClr val="FFFFFF"/>
                </a:highlight>
              </a:rPr>
            </a:br>
            <a:r>
              <a:rPr lang="it" sz="1100">
                <a:highlight>
                  <a:srgbClr val="FFFFFF"/>
                </a:highlight>
              </a:rPr>
              <a:t>}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highlight>
                  <a:srgbClr val="FFFFFF"/>
                </a:highlight>
              </a:rPr>
              <a:t>fwrite($handle, $result, strlen($result) + "\n");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highlight>
                  <a:srgbClr val="FFFFFF"/>
                </a:highlight>
              </a:rPr>
              <a:t>fclose($handle);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729450" y="133339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Problemi riscontrati	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727650" y="2085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dirty="0"/>
              <a:t>Difficoltà nella scrittura nei files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dirty="0"/>
              <a:t>Difficoltà nella lettura dei files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dirty="0"/>
              <a:t>Difficoltà nella stampa finale della tabella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80</Words>
  <Application>Microsoft Office PowerPoint</Application>
  <PresentationFormat>Presentazione su schermo (16:9)</PresentationFormat>
  <Paragraphs>29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Lato</vt:lpstr>
      <vt:lpstr>Raleway</vt:lpstr>
      <vt:lpstr>Arial</vt:lpstr>
      <vt:lpstr>Streamline</vt:lpstr>
      <vt:lpstr>Sito web con pagina di registrazione e verifica dati</vt:lpstr>
      <vt:lpstr>Introduzione</vt:lpstr>
      <vt:lpstr>Requisiti</vt:lpstr>
      <vt:lpstr>Progettazione</vt:lpstr>
      <vt:lpstr>Gantt iniziale</vt:lpstr>
      <vt:lpstr>Architettura</vt:lpstr>
      <vt:lpstr>Implementazione</vt:lpstr>
      <vt:lpstr>Codice rilevante</vt:lpstr>
      <vt:lpstr>Problemi riscontrati </vt:lpstr>
      <vt:lpstr>Conclusione</vt:lpstr>
      <vt:lpstr>Gantt finale</vt:lpstr>
      <vt:lpstr>Sviluppi futuri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Sito web con pagina di registrazione e verifica dati</dc:title>
  <cp:lastModifiedBy>Matteo Forni</cp:lastModifiedBy>
  <cp:revision>5</cp:revision>
  <dcterms:modified xsi:type="dcterms:W3CDTF">2018-11-09T14:33:10Z</dcterms:modified>
</cp:coreProperties>
</file>