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7c829fce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7c829fce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7c829fce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7c829fce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7c829fce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7c829fce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7c829fce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7c829fce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7c829fce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7c829fce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7c829fce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7c829fce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7c829fce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7c829fce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7c829fce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7c829fce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7c829fce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7c829fce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7c829fce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7c829fce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7c829fce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7c829fce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Sito web con pagina di registrazione e verifica dati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Matteo Forni, I3AA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Gantt finale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275" y="1964550"/>
            <a:ext cx="6739449" cy="22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Introduzione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Requisiti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Pagina di benvenuto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Pagina di registrazione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it" sz="1200"/>
              <a:t>Verifica dei dati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Pagina di correzione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it" sz="1200"/>
              <a:t>Scrittura su files CSV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Pagina di ricapitolazione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it" sz="1200"/>
              <a:t>Lettura dal file CSV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Gantt iniziale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960" y="2013175"/>
            <a:ext cx="7024074" cy="196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Progettazione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Architettura</a:t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150" y="2007975"/>
            <a:ext cx="5597299" cy="15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Implementazione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Codice rilevante</a:t>
            </a:r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810325" y="2060725"/>
            <a:ext cx="7195200" cy="23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highlight>
                  <a:srgbClr val="FFFFFF"/>
                </a:highlight>
              </a:rPr>
              <a:t>if(!is_file($file)){</a:t>
            </a:r>
            <a:br>
              <a:rPr lang="it" sz="1100">
                <a:highlight>
                  <a:srgbClr val="FFFFFF"/>
                </a:highlight>
              </a:rPr>
            </a:br>
            <a:r>
              <a:rPr lang="it" sz="1100">
                <a:highlight>
                  <a:srgbClr val="FFFFFF"/>
                </a:highlight>
              </a:rPr>
              <a:t>        $header = "nome, cognome, data, email, citta, cap, NoCivico, via, telefono, sesso, hobby, professione \n";</a:t>
            </a:r>
            <a:br>
              <a:rPr lang="it" sz="1100">
                <a:highlight>
                  <a:srgbClr val="FFFFFF"/>
                </a:highlight>
              </a:rPr>
            </a:br>
            <a:r>
              <a:rPr lang="it" sz="1100">
                <a:highlight>
                  <a:srgbClr val="FFFFFF"/>
                </a:highlight>
              </a:rPr>
              <a:t>        $handle = fopen($file, "a") or die('Cannot open file:  ' . $file);</a:t>
            </a:r>
            <a:br>
              <a:rPr lang="it" sz="1100">
                <a:highlight>
                  <a:srgbClr val="FFFFFF"/>
                </a:highlight>
              </a:rPr>
            </a:br>
            <a:r>
              <a:rPr lang="it" sz="1100">
                <a:highlight>
                  <a:srgbClr val="FFFFFF"/>
                </a:highlight>
              </a:rPr>
              <a:t>        fwrite($handle,  $header, strlen($header) + "\n");</a:t>
            </a:r>
            <a:br>
              <a:rPr lang="it" sz="1100">
                <a:highlight>
                  <a:srgbClr val="FFFFFF"/>
                </a:highlight>
              </a:rPr>
            </a:br>
            <a:r>
              <a:rPr lang="it" sz="1100">
                <a:highlight>
                  <a:srgbClr val="FFFFFF"/>
                </a:highlight>
              </a:rPr>
              <a:t>}else{</a:t>
            </a:r>
            <a:br>
              <a:rPr lang="it" sz="1100">
                <a:highlight>
                  <a:srgbClr val="FFFFFF"/>
                </a:highlight>
              </a:rPr>
            </a:br>
            <a:r>
              <a:rPr lang="it" sz="1100">
                <a:highlight>
                  <a:srgbClr val="FFFFFF"/>
                </a:highlight>
              </a:rPr>
              <a:t>       $handle = fopen($file, "a");</a:t>
            </a:r>
            <a:br>
              <a:rPr lang="it" sz="1100">
                <a:highlight>
                  <a:srgbClr val="FFFFFF"/>
                </a:highlight>
              </a:rPr>
            </a:br>
            <a:r>
              <a:rPr lang="it" sz="1100">
                <a:highlight>
                  <a:srgbClr val="FFFFFF"/>
                </a:highlight>
              </a:rPr>
              <a:t>}</a:t>
            </a:r>
            <a:endParaRPr sz="11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highlight>
                  <a:srgbClr val="FFFFFF"/>
                </a:highlight>
              </a:rPr>
              <a:t>fwrite($handle, $result, strlen($result) + "\n");</a:t>
            </a:r>
            <a:endParaRPr sz="11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highlight>
                  <a:srgbClr val="FFFFFF"/>
                </a:highlight>
              </a:rPr>
              <a:t>fclose($handle);</a:t>
            </a:r>
            <a:endParaRPr sz="11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Problemi riscontrati	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727650" y="2085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Difficoltà nella scrittura nei files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Difficoltà nella lettura dei files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Difficoltà nella stampa finale della tabella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