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c1f25dd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c1f25dd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c1f25dd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2c1f25d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c1f25d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c1f25d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c1f25dd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c1f25dd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c1f25dd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c1f25dd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2c1f25d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2c1f25d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c1f25d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c1f25d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c1f25dd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c1f25d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c1f25dd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c1f25dd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c1f25dd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c1f25dd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c1f25dd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c1f25dd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c1f25dd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c1f25d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c1f25dd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c1f25dd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Formulario di valutazione LPI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Matteo Forni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dei docenti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88" y="1189800"/>
            <a:ext cx="733582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dei risultati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75" y="1147225"/>
            <a:ext cx="7060640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PDF 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950" y="1147225"/>
            <a:ext cx="453210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Sviluppi futuri</a:t>
            </a:r>
            <a:endParaRPr/>
          </a:p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Possibilità di accesso per studenti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Creazione delle motivazioni da parte dei docenti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Motivazioni delle domande della presentazione manuali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la vostra 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Situazione precedente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Formulario .docx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Mancanza di motivazioni comuni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Discussioni delle valutazioni fra docenti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84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L’obiettivo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Pagine semplici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Responsive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Facilitare la valutazione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Aiutare il docente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3014" r="3061" t="0"/>
          <a:stretch/>
        </p:blipFill>
        <p:spPr>
          <a:xfrm>
            <a:off x="292610" y="0"/>
            <a:ext cx="8592115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Sezione amministratori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Storico dei formulari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Gestione formulari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Creazione 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74025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Implementazione</a:t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Lumen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Templates Blade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utilizzate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PHPMailer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Cookie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TCPDF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Toastr JS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238" y="152400"/>
            <a:ext cx="48455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di amministrazione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330461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850" y="1993575"/>
            <a:ext cx="4560624" cy="23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