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c614a64b4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c614a64b4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614a64b4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c614a64b4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614a64b4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614a64b4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290875"/>
            <a:ext cx="8520600" cy="1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https://mangayo.it/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17200"/>
            <a:ext cx="8839200" cy="430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46875"/>
            <a:ext cx="8839200" cy="4049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42600"/>
            <a:ext cx="8839199" cy="42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