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D01"/>
    <a:srgbClr val="066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5F995-BF19-5242-A1C9-96FC2C1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363631-B4EA-944B-845F-F25E0794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D1E3F-E1EC-5C4E-A56F-7A328DBD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453A2-5F2E-D648-8A85-365A6D05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76E749-A867-C54B-B86E-0848A372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55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08BA4-2D79-9543-9348-26AC1F8F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43267C-6495-7F49-9698-E9D600BE1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8FD0-92B5-6245-B73C-682FB450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8F2FA-51E4-2C4D-ACED-1D4B177D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0BD86-7B89-164B-AEB6-623F20F5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43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79BB16-D8E2-E64D-90ED-3ADED3F4B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493890-4009-A442-B799-3B5BAC085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21EECF-7568-1640-A344-0AF36A22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F8716B-AAF5-9046-ADCB-58A89BB5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09314-0C26-B748-9380-97F58DF1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6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AA012-BEB0-194B-8030-05C59D04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19624-4BA5-254C-8ED6-3B859B7C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6DA99-88F4-5B41-AD41-F8EE8BF4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BC8D40-99A9-3A4B-95D0-D3159001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3842D-6219-CF4F-B2E1-38C4AACA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08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B81BA-2662-C94E-8A74-A45BD31F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D236B1-4873-B742-B10D-43818E86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0B9800-9B5B-F04F-8253-02B41525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CFB1A0-0385-3244-A9A8-53F7DB0F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CC81E0-9624-8346-BE2A-2DCF226C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81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24AF4-1757-4840-A5AA-168449E6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477024-9C4F-9246-BADF-0E2BA79C3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2CB55D-6D30-4544-9C6F-184B53917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762C5-741D-EB4F-AA7C-149CD116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E34045-6A23-AA4F-9BBC-E363F24F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7A07DF-FCA2-924B-BA38-3F5D19BF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3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F3BCA-F5C6-BA43-AF7F-E77556A6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5E8285-A160-DF41-AF06-F06BE2B3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A4B50A-1254-B04E-B535-6183CF868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E73D23-BA14-184E-9BA5-F21C62C32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51F8EB-5966-334C-9BC5-E8F78271E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01B001-42C2-6249-9E3C-F74EDEC4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507628-BCF9-C846-A559-48311BDA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90ADC0-95D9-EE4A-8DBC-2C828F5A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8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BF4BD-6A0F-E84A-86AA-75EFCFC3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77F3DB-15D3-5E45-9EDF-7E13CB12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7BF94C-589F-1C48-B320-1CF111C7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70AD50-4C70-7748-BF07-D0C03763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77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68CB27-D0EB-8844-82F5-AE0814E6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FEF1BD-7E13-7A4E-87C4-E3DC5889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0AA057-1CBF-6640-84EF-41454D3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20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24EAF-1ED0-0B4C-8729-F5E37E3E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770DC-4A46-0949-83C7-FE46CB4EC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915C22-B392-834B-9062-6B76FE59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73812F-8C1A-AE4D-AE86-81F2A6C3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651C72-C7BA-D14F-BCFA-87B54A76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DC50A9-0878-184C-B2CF-DFC8343C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9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1C2C4-F42D-D440-BCE5-F24CEA5A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258606-78BD-9449-9399-61E009012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91BBB-1F31-094B-BAFD-573ACCDF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5920A3-F63B-4C47-B0AF-A75E183B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B36E0A-7610-774F-A809-E24E4315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746E47-7A1C-9C49-8897-480798B2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85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239DB8-7642-7049-A002-64F4AD93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5C5BAE-5DF6-3546-996D-E9FEAA56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DA837F-7958-9B4C-AFDC-8C1EBF7B4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D1D691-2CBF-3347-BD0B-C18726A69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5B930-C1F0-134B-8510-094157485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>
            <a:extLst>
              <a:ext uri="{FF2B5EF4-FFF2-40B4-BE49-F238E27FC236}">
                <a16:creationId xmlns:a16="http://schemas.microsoft.com/office/drawing/2014/main" id="{A80E14D1-B6C3-1C40-B4A2-9813EA1D71AA}"/>
              </a:ext>
            </a:extLst>
          </p:cNvPr>
          <p:cNvSpPr/>
          <p:nvPr/>
        </p:nvSpPr>
        <p:spPr>
          <a:xfrm>
            <a:off x="4162095" y="-10510"/>
            <a:ext cx="8082455" cy="6884276"/>
          </a:xfrm>
          <a:custGeom>
            <a:avLst/>
            <a:gdLst>
              <a:gd name="connsiteX0" fmla="*/ 6148552 w 6169572"/>
              <a:gd name="connsiteY0" fmla="*/ 0 h 6884276"/>
              <a:gd name="connsiteX1" fmla="*/ 0 w 6169572"/>
              <a:gd name="connsiteY1" fmla="*/ 10510 h 6884276"/>
              <a:gd name="connsiteX2" fmla="*/ 2480441 w 6169572"/>
              <a:gd name="connsiteY2" fmla="*/ 6884276 h 6884276"/>
              <a:gd name="connsiteX3" fmla="*/ 6169572 w 6169572"/>
              <a:gd name="connsiteY3" fmla="*/ 6873766 h 6884276"/>
              <a:gd name="connsiteX4" fmla="*/ 6148552 w 6169572"/>
              <a:gd name="connsiteY4" fmla="*/ 0 h 688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9572" h="6884276">
                <a:moveTo>
                  <a:pt x="6148552" y="0"/>
                </a:moveTo>
                <a:lnTo>
                  <a:pt x="0" y="10510"/>
                </a:lnTo>
                <a:lnTo>
                  <a:pt x="2480441" y="6884276"/>
                </a:lnTo>
                <a:lnTo>
                  <a:pt x="6169572" y="6873766"/>
                </a:lnTo>
                <a:cubicBezTo>
                  <a:pt x="6162565" y="4582511"/>
                  <a:pt x="6155559" y="2291255"/>
                  <a:pt x="6148552" y="0"/>
                </a:cubicBezTo>
                <a:close/>
              </a:path>
            </a:pathLst>
          </a:cu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AC2571-AD8B-9E49-87CF-EB4BA422A98D}"/>
              </a:ext>
            </a:extLst>
          </p:cNvPr>
          <p:cNvSpPr txBox="1"/>
          <p:nvPr/>
        </p:nvSpPr>
        <p:spPr>
          <a:xfrm>
            <a:off x="367862" y="2287378"/>
            <a:ext cx="3005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Mattéo LEGAGNEUX</a:t>
            </a:r>
          </a:p>
          <a:p>
            <a:endParaRPr lang="fr-FR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Thomas QUINTON</a:t>
            </a:r>
          </a:p>
          <a:p>
            <a:endParaRPr lang="fr-FR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Clothilde PAUTIS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C650183-0026-664A-893F-44246B56626E}"/>
              </a:ext>
            </a:extLst>
          </p:cNvPr>
          <p:cNvSpPr txBox="1"/>
          <p:nvPr/>
        </p:nvSpPr>
        <p:spPr>
          <a:xfrm>
            <a:off x="6537429" y="1677777"/>
            <a:ext cx="5044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P R </a:t>
            </a:r>
            <a:r>
              <a:rPr lang="fr-FR" sz="3200" b="1" dirty="0" err="1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É</a:t>
            </a:r>
            <a:r>
              <a:rPr lang="fr-FR" sz="3200" b="1" dirty="0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 S E N </a:t>
            </a:r>
            <a:r>
              <a:rPr lang="fr-FR" sz="3200" b="1" dirty="0" err="1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T</a:t>
            </a:r>
            <a:r>
              <a:rPr lang="fr-FR" sz="3200" b="1" dirty="0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 A </a:t>
            </a:r>
            <a:r>
              <a:rPr lang="fr-FR" sz="3200" b="1" dirty="0" err="1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T</a:t>
            </a:r>
            <a:r>
              <a:rPr lang="fr-FR" sz="3200" b="1" dirty="0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 I O 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87DED9A-4C84-FF42-8FDC-C51B7EA7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695" y="2619181"/>
            <a:ext cx="5993305" cy="236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0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D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FB73736-91B6-2344-B7B9-3679E0EDEB57}"/>
              </a:ext>
            </a:extLst>
          </p:cNvPr>
          <p:cNvSpPr txBox="1"/>
          <p:nvPr/>
        </p:nvSpPr>
        <p:spPr>
          <a:xfrm>
            <a:off x="645318" y="661340"/>
            <a:ext cx="10901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Thomas QUINTON, Clothilde PAUTIS et Mattéo LEGAGNEUX, </a:t>
            </a:r>
          </a:p>
          <a:p>
            <a:pPr algn="ctr"/>
            <a:endParaRPr lang="fr-FR" sz="3000" dirty="0">
              <a:solidFill>
                <a:schemeClr val="bg1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r>
              <a:rPr lang="fr-FR" sz="3000" dirty="0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vous présentent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4F518E-5B0B-C346-BB98-83B3ED17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46" y="2573954"/>
            <a:ext cx="5993305" cy="23673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E94350-DEEB-CC49-B039-B2FB91B8F06C}"/>
              </a:ext>
            </a:extLst>
          </p:cNvPr>
          <p:cNvSpPr txBox="1"/>
          <p:nvPr/>
        </p:nvSpPr>
        <p:spPr>
          <a:xfrm>
            <a:off x="645318" y="5547112"/>
            <a:ext cx="10901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De l’ombre au solaire, il n’y a qu’un pas !</a:t>
            </a:r>
          </a:p>
        </p:txBody>
      </p:sp>
    </p:spTree>
    <p:extLst>
      <p:ext uri="{BB962C8B-B14F-4D97-AF65-F5344CB8AC3E}">
        <p14:creationId xmlns:p14="http://schemas.microsoft.com/office/powerpoint/2010/main" val="2212172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/>
              <a:t>S O M M A I R 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BD073B-F087-B544-9DCF-AC5139344507}"/>
              </a:ext>
            </a:extLst>
          </p:cNvPr>
          <p:cNvSpPr txBox="1"/>
          <p:nvPr/>
        </p:nvSpPr>
        <p:spPr>
          <a:xfrm>
            <a:off x="228600" y="1671636"/>
            <a:ext cx="117586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Étude des besoins du client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Décorticage du </a:t>
            </a:r>
            <a:r>
              <a:rPr lang="fr-FR" dirty="0" err="1"/>
              <a:t>cdc</a:t>
            </a:r>
            <a:r>
              <a:rPr lang="fr-FR" dirty="0"/>
              <a:t> + approfondissement du besoin avec le client</a:t>
            </a:r>
          </a:p>
          <a:p>
            <a:pPr marL="285750" indent="-285750">
              <a:buFontTx/>
              <a:buChar char="-"/>
            </a:pPr>
            <a:r>
              <a:rPr lang="fr-FR" dirty="0"/>
              <a:t>Mise en place de la méthode projet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Fiche projet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Micro-planning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KANBAN (</a:t>
            </a:r>
            <a:r>
              <a:rPr lang="fr-FR" dirty="0" err="1"/>
              <a:t>trello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Établissement de la charte graphique + logo + slogan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Vert : green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Bleu : selon palette de couleur qui allait avec le green choisit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Logo : représentatif des ombrières solaires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Slogan : inspiration collective</a:t>
            </a:r>
          </a:p>
          <a:p>
            <a:pPr marL="285750" indent="-285750">
              <a:buFontTx/>
              <a:buChar char="-"/>
            </a:pPr>
            <a:r>
              <a:rPr lang="fr-FR" dirty="0"/>
              <a:t>Maquettage (version PC et mobile)</a:t>
            </a:r>
          </a:p>
          <a:p>
            <a:pPr marL="285750" indent="-285750">
              <a:buFontTx/>
              <a:buChar char="-"/>
            </a:pPr>
            <a:r>
              <a:rPr lang="fr-FR" dirty="0"/>
              <a:t>Développement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Présentation des langages choisis / référencement / fil </a:t>
            </a:r>
            <a:r>
              <a:rPr lang="fr-FR" dirty="0" err="1"/>
              <a:t>d’ariane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Validation client au fur et à mesure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Test</a:t>
            </a:r>
          </a:p>
          <a:p>
            <a:pPr marL="285750" indent="-285750">
              <a:buFontTx/>
              <a:buChar char="-"/>
            </a:pPr>
            <a:r>
              <a:rPr lang="fr-FR" dirty="0"/>
              <a:t>Présentation du site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118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139</Words>
  <Application>Microsoft Macintosh PowerPoint</Application>
  <PresentationFormat>Grand écran</PresentationFormat>
  <Paragraphs>28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Shree Devanagari 714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clothilde pautis</dc:creator>
  <cp:lastModifiedBy>clothilde pautis</cp:lastModifiedBy>
  <cp:revision>2</cp:revision>
  <dcterms:created xsi:type="dcterms:W3CDTF">2021-10-26T14:15:46Z</dcterms:created>
  <dcterms:modified xsi:type="dcterms:W3CDTF">2021-10-26T15:13:25Z</dcterms:modified>
</cp:coreProperties>
</file>