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AA1"/>
    <a:srgbClr val="06668C"/>
    <a:srgbClr val="FF8800"/>
    <a:srgbClr val="A4B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5F995-BF19-5242-A1C9-96FC2C1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363631-B4EA-944B-845F-F25E0794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D1E3F-E1EC-5C4E-A56F-7A328DB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453A2-5F2E-D648-8A85-365A6D0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6E749-A867-C54B-B86E-0848A372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08BA4-2D79-9543-9348-26AC1F8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3267C-6495-7F49-9698-E9D600BE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8FD0-92B5-6245-B73C-682FB450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8F2FA-51E4-2C4D-ACED-1D4B177D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0BD86-7B89-164B-AEB6-623F20F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79BB16-D8E2-E64D-90ED-3ADED3F4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493890-4009-A442-B799-3B5BAC08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1EECF-7568-1640-A344-0AF36A2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716B-AAF5-9046-ADCB-58A89BB5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09314-0C26-B748-9380-97F58DF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AA012-BEB0-194B-8030-05C59D0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19624-4BA5-254C-8ED6-3B859B7C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6DA99-88F4-5B41-AD41-F8EE8BF4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C8D40-99A9-3A4B-95D0-D315900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3842D-6219-CF4F-B2E1-38C4AAC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B81BA-2662-C94E-8A74-A45BD31F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236B1-4873-B742-B10D-43818E8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B9800-9B5B-F04F-8253-02B41525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B1A0-0385-3244-A9A8-53F7DB0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C81E0-9624-8346-BE2A-2DCF226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8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24AF4-1757-4840-A5AA-168449E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77024-9C4F-9246-BADF-0E2BA79C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2CB55D-6D30-4544-9C6F-184B5391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762C5-741D-EB4F-AA7C-149CD11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34045-6A23-AA4F-9BBC-E363F24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A07DF-FCA2-924B-BA38-3F5D19B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3BCA-F5C6-BA43-AF7F-E77556A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E8285-A160-DF41-AF06-F06BE2B3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4B50A-1254-B04E-B535-6183CF86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73D23-BA14-184E-9BA5-F21C62C3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51F8EB-5966-334C-9BC5-E8F78271E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01B001-42C2-6249-9E3C-F74EDEC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07628-BCF9-C846-A559-48311BDA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90ADC0-95D9-EE4A-8DBC-2C828F5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BF4BD-6A0F-E84A-86AA-75EFCFC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7F3DB-15D3-5E45-9EDF-7E13CB1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7BF94C-589F-1C48-B320-1CF111C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0AD50-4C70-7748-BF07-D0C0376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7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CB27-D0EB-8844-82F5-AE0814E6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FEF1BD-7E13-7A4E-87C4-E3DC588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0AA057-1CBF-6640-84EF-41454D3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24EAF-1ED0-0B4C-8729-F5E37E3E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70DC-4A46-0949-83C7-FE46CB4E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15C22-B392-834B-9062-6B76FE59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3812F-8C1A-AE4D-AE86-81F2A6C3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51C72-C7BA-D14F-BCFA-87B54A76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C50A9-0878-184C-B2CF-DFC8343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1C2C4-F42D-D440-BCE5-F24CEA5A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258606-78BD-9449-9399-61E00901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91BBB-1F31-094B-BAFD-573ACCDF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920A3-F63B-4C47-B0AF-A75E183B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36E0A-7610-774F-A809-E24E431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46E47-7A1C-9C49-8897-480798B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239DB8-7642-7049-A002-64F4AD93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C5BAE-5DF6-3546-996D-E9FEAA56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A837F-7958-9B4C-AFDC-8C1EBF7B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1D691-2CBF-3347-BD0B-C18726A69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B930-C1F0-134B-8510-094157485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Macro-planning.docx" TargetMode="External"/><Relationship Id="rId2" Type="http://schemas.openxmlformats.org/officeDocument/2006/relationships/hyperlink" Target="../../../../Fiche%20re&#769;capitulative%20de%20proje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cj8XYGHx/proj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co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lothildepautis/Desktop/DIGINAMIC/Cours/Projet%20en%20e&#769;quipe%20%231/Sunpower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FB73736-91B6-2344-B7B9-3679E0EDEB57}"/>
              </a:ext>
            </a:extLst>
          </p:cNvPr>
          <p:cNvSpPr txBox="1"/>
          <p:nvPr/>
        </p:nvSpPr>
        <p:spPr>
          <a:xfrm>
            <a:off x="645318" y="661340"/>
            <a:ext cx="1090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Thomas QUINTON, Clothilde PAUTIS et Mattéo LEGAGNEUX, </a:t>
            </a:r>
          </a:p>
          <a:p>
            <a:pPr algn="ctr"/>
            <a:endParaRPr lang="fr-FR" sz="3000" b="1" dirty="0">
              <a:solidFill>
                <a:schemeClr val="bg1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vous présentent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4F518E-5B0B-C346-BB98-83B3ED17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6" y="2573954"/>
            <a:ext cx="5993305" cy="2367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E94350-DEEB-CC49-B039-B2FB91B8F06C}"/>
              </a:ext>
            </a:extLst>
          </p:cNvPr>
          <p:cNvSpPr txBox="1"/>
          <p:nvPr/>
        </p:nvSpPr>
        <p:spPr>
          <a:xfrm>
            <a:off x="645318" y="5547112"/>
            <a:ext cx="10901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</p:txBody>
      </p:sp>
    </p:spTree>
    <p:extLst>
      <p:ext uri="{BB962C8B-B14F-4D97-AF65-F5344CB8AC3E}">
        <p14:creationId xmlns:p14="http://schemas.microsoft.com/office/powerpoint/2010/main" val="22121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3" y="2207496"/>
            <a:ext cx="117586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Mise en place du projet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Établissement de la charte graphique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Maquettage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Développement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Présentation du site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1" y="3780293"/>
            <a:ext cx="11758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Étude du cahier des charges</a:t>
            </a: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Approfondissement du besoin avec le client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A77884-30B5-8741-B44B-5F44699DA071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1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ère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Définition des besoins du client</a:t>
            </a:r>
          </a:p>
        </p:txBody>
      </p:sp>
    </p:spTree>
    <p:extLst>
      <p:ext uri="{BB962C8B-B14F-4D97-AF65-F5344CB8AC3E}">
        <p14:creationId xmlns:p14="http://schemas.microsoft.com/office/powerpoint/2010/main" val="40327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F7DA65-C000-844E-8E55-9D73C8651F3F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2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ème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Mise en place de la méthode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5FC223-59E6-FD42-8008-BEFEC91DE93A}"/>
              </a:ext>
            </a:extLst>
          </p:cNvPr>
          <p:cNvSpPr txBox="1"/>
          <p:nvPr/>
        </p:nvSpPr>
        <p:spPr>
          <a:xfrm>
            <a:off x="216689" y="3539996"/>
            <a:ext cx="11758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Fiche projet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Macro-planning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Méthode Kanban :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ÉTABLISSEMENT DE LA 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32AE36-0881-E74C-A25C-C489316D20AB}"/>
              </a:ext>
            </a:extLst>
          </p:cNvPr>
          <p:cNvSpPr txBox="1"/>
          <p:nvPr/>
        </p:nvSpPr>
        <p:spPr>
          <a:xfrm>
            <a:off x="500866" y="224680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Charte graphique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385D2E-9A88-4F4D-AA3E-72C6EA65AABB}"/>
              </a:ext>
            </a:extLst>
          </p:cNvPr>
          <p:cNvSpPr txBox="1"/>
          <p:nvPr/>
        </p:nvSpPr>
        <p:spPr>
          <a:xfrm>
            <a:off x="2441836" y="3668603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Logo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0DF08-6806-B442-AB5A-341779948F7C}"/>
              </a:ext>
            </a:extLst>
          </p:cNvPr>
          <p:cNvSpPr txBox="1"/>
          <p:nvPr/>
        </p:nvSpPr>
        <p:spPr>
          <a:xfrm>
            <a:off x="7823328" y="4260014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Slogan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E3362C-EF2A-6845-AC9E-ADDDFAD2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4328364"/>
            <a:ext cx="4819652" cy="19300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582370-A633-CE4D-95BA-B0253958DD6A}"/>
              </a:ext>
            </a:extLst>
          </p:cNvPr>
          <p:cNvSpPr txBox="1"/>
          <p:nvPr/>
        </p:nvSpPr>
        <p:spPr>
          <a:xfrm>
            <a:off x="7569460" y="5094024"/>
            <a:ext cx="33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solidFill>
                  <a:srgbClr val="A4BD0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  <a:p>
            <a:endParaRPr lang="fr-FR" dirty="0">
              <a:solidFill>
                <a:srgbClr val="A4BD0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C6282B-77C1-6445-8815-1637BD94D738}"/>
              </a:ext>
            </a:extLst>
          </p:cNvPr>
          <p:cNvSpPr txBox="1"/>
          <p:nvPr/>
        </p:nvSpPr>
        <p:spPr>
          <a:xfrm>
            <a:off x="5199380" y="2338660"/>
            <a:ext cx="1001724" cy="409904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7B1132-5955-4244-9064-3A02B84A9424}"/>
              </a:ext>
            </a:extLst>
          </p:cNvPr>
          <p:cNvSpPr txBox="1"/>
          <p:nvPr/>
        </p:nvSpPr>
        <p:spPr>
          <a:xfrm>
            <a:off x="6866889" y="2338660"/>
            <a:ext cx="1001724" cy="409904"/>
          </a:xfrm>
          <a:prstGeom prst="rect">
            <a:avLst/>
          </a:prstGeom>
          <a:solidFill>
            <a:srgbClr val="06668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EEB7BA-82F6-1B43-9D89-2152E5901C98}"/>
              </a:ext>
            </a:extLst>
          </p:cNvPr>
          <p:cNvSpPr txBox="1"/>
          <p:nvPr/>
        </p:nvSpPr>
        <p:spPr>
          <a:xfrm>
            <a:off x="8534398" y="2334240"/>
            <a:ext cx="1001724" cy="409904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8DE4FC-D7C1-AF45-9435-93779AE0522C}"/>
              </a:ext>
            </a:extLst>
          </p:cNvPr>
          <p:cNvSpPr txBox="1"/>
          <p:nvPr/>
        </p:nvSpPr>
        <p:spPr>
          <a:xfrm>
            <a:off x="10201907" y="2334240"/>
            <a:ext cx="1001724" cy="409904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1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MAQUETTAGE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483CB-2A8C-A543-AB32-3E1C856710CE}"/>
              </a:ext>
            </a:extLst>
          </p:cNvPr>
          <p:cNvSpPr txBox="1"/>
          <p:nvPr/>
        </p:nvSpPr>
        <p:spPr>
          <a:xfrm>
            <a:off x="5971849" y="4108817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PC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9DE782-6096-8B4F-8486-F67385493933}"/>
              </a:ext>
            </a:extLst>
          </p:cNvPr>
          <p:cNvSpPr txBox="1"/>
          <p:nvPr/>
        </p:nvSpPr>
        <p:spPr>
          <a:xfrm>
            <a:off x="5971851" y="1911051"/>
            <a:ext cx="519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2pPr lvl="1" algn="ctr">
              <a:defRPr sz="320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defRPr>
            </a:lvl2pPr>
          </a:lstStyle>
          <a:p>
            <a:pPr lvl="1"/>
            <a:r>
              <a:rPr lang="fr-FR" dirty="0"/>
              <a:t>Outil utilisé : Adobe XD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B9B469-E8A5-1D42-B353-A54441D2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4" y="1765751"/>
            <a:ext cx="2267583" cy="47025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B655B1-8F22-AF43-BD99-6DFE9B2F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3" y="4788636"/>
            <a:ext cx="8370893" cy="1679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C07FC74-82D5-0F4F-A507-BED4CE8F2101}"/>
              </a:ext>
            </a:extLst>
          </p:cNvPr>
          <p:cNvSpPr txBox="1"/>
          <p:nvPr/>
        </p:nvSpPr>
        <p:spPr>
          <a:xfrm>
            <a:off x="1225247" y="300993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mobile</a:t>
            </a:r>
          </a:p>
        </p:txBody>
      </p:sp>
    </p:spTree>
    <p:extLst>
      <p:ext uri="{BB962C8B-B14F-4D97-AF65-F5344CB8AC3E}">
        <p14:creationId xmlns:p14="http://schemas.microsoft.com/office/powerpoint/2010/main" val="34579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DÉVELOPPEMENT DU SITE INTERNET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B728B93-C3CF-344B-AB36-4A03DFE2DF04}"/>
              </a:ext>
            </a:extLst>
          </p:cNvPr>
          <p:cNvSpPr/>
          <p:nvPr/>
        </p:nvSpPr>
        <p:spPr>
          <a:xfrm>
            <a:off x="312234" y="1706137"/>
            <a:ext cx="5040351" cy="4783873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609631-2388-D34B-A287-5FACB0CF8D8D}"/>
              </a:ext>
            </a:extLst>
          </p:cNvPr>
          <p:cNvSpPr/>
          <p:nvPr/>
        </p:nvSpPr>
        <p:spPr>
          <a:xfrm>
            <a:off x="7153428" y="1706137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Validation du client au fur et à mesure de l’avancée du site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541900-4152-FC4E-9BF8-165604CDE2A4}"/>
              </a:ext>
            </a:extLst>
          </p:cNvPr>
          <p:cNvSpPr/>
          <p:nvPr/>
        </p:nvSpPr>
        <p:spPr>
          <a:xfrm>
            <a:off x="9324277" y="3827254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Tests réguliers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24AD672-00F8-8241-AD4C-9F6C33DD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21" y="3077814"/>
            <a:ext cx="1808976" cy="180897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1630EB2-C1B0-164F-9849-EC0BAE4A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9" y="3170065"/>
            <a:ext cx="1808976" cy="180897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7591119-03E5-E44F-8FFB-FC910E2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66" y="4445879"/>
            <a:ext cx="1578362" cy="17894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6DD0EB-56BB-214B-8D86-586D61489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32" y="2059754"/>
            <a:ext cx="1808976" cy="1808976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3871421-B6EE-1F41-A6FA-77CFA9F2654F}"/>
              </a:ext>
            </a:extLst>
          </p:cNvPr>
          <p:cNvSpPr/>
          <p:nvPr/>
        </p:nvSpPr>
        <p:spPr>
          <a:xfrm>
            <a:off x="5381972" y="3976053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Référencement</a:t>
            </a: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Fil </a:t>
            </a:r>
            <a:r>
              <a:rPr lang="fr-FR" dirty="0" err="1">
                <a:latin typeface="Shree Devanagari 714" panose="02000600000000000000" pitchFamily="2" charset="0"/>
                <a:cs typeface="Shree Devanagari 714" panose="02000600000000000000" pitchFamily="2" charset="0"/>
              </a:rPr>
              <a:t>d’ariane</a:t>
            </a:r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0" animBg="1"/>
      <p:bldP spid="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E84ED8-DF6B-A24F-ADE7-2380405C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0553" y="340417"/>
            <a:ext cx="1024797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PRÉSENTATION DU SITE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4251957" y="3568847"/>
            <a:ext cx="494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pc="6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SUNPOWER</a:t>
            </a:r>
            <a:endParaRPr lang="fr-FR" sz="5400" b="1" spc="6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>
                <a:solidFill>
                  <a:srgbClr val="06668C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417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153</Words>
  <Application>Microsoft Macintosh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Shree Devanagari 714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clothilde pautis</dc:creator>
  <cp:lastModifiedBy>clothilde pautis</cp:lastModifiedBy>
  <cp:revision>7</cp:revision>
  <dcterms:created xsi:type="dcterms:W3CDTF">2021-10-26T14:15:46Z</dcterms:created>
  <dcterms:modified xsi:type="dcterms:W3CDTF">2021-10-27T10:32:23Z</dcterms:modified>
</cp:coreProperties>
</file>