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68C"/>
    <a:srgbClr val="FF8800"/>
    <a:srgbClr val="427AA1"/>
    <a:srgbClr val="A4B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3"/>
  </p:normalViewPr>
  <p:slideViewPr>
    <p:cSldViewPr snapToGrid="0" snapToObjects="1">
      <p:cViewPr varScale="1">
        <p:scale>
          <a:sx n="90" d="100"/>
          <a:sy n="90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5F995-BF19-5242-A1C9-96FC2C1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363631-B4EA-944B-845F-F25E0794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D1E3F-E1EC-5C4E-A56F-7A328DBD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453A2-5F2E-D648-8A85-365A6D05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6E749-A867-C54B-B86E-0848A372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55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08BA4-2D79-9543-9348-26AC1F8F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43267C-6495-7F49-9698-E9D600BE1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8FD0-92B5-6245-B73C-682FB450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A8F2FA-51E4-2C4D-ACED-1D4B177D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0BD86-7B89-164B-AEB6-623F20F5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43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79BB16-D8E2-E64D-90ED-3ADED3F4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493890-4009-A442-B799-3B5BAC085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21EECF-7568-1640-A344-0AF36A22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F8716B-AAF5-9046-ADCB-58A89BB5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09314-0C26-B748-9380-97F58DF1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6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AA012-BEB0-194B-8030-05C59D04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19624-4BA5-254C-8ED6-3B859B7CE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6DA99-88F4-5B41-AD41-F8EE8BF4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BC8D40-99A9-3A4B-95D0-D3159001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F3842D-6219-CF4F-B2E1-38C4AACA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0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B81BA-2662-C94E-8A74-A45BD31F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D236B1-4873-B742-B10D-43818E86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0B9800-9B5B-F04F-8253-02B41525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FB1A0-0385-3244-A9A8-53F7DB0F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CC81E0-9624-8346-BE2A-2DCF226C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81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24AF4-1757-4840-A5AA-168449E6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477024-9C4F-9246-BADF-0E2BA79C3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2CB55D-6D30-4544-9C6F-184B53917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762C5-741D-EB4F-AA7C-149CD116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E34045-6A23-AA4F-9BBC-E363F24F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7A07DF-FCA2-924B-BA38-3F5D19BF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3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F3BCA-F5C6-BA43-AF7F-E77556A6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5E8285-A160-DF41-AF06-F06BE2B3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A4B50A-1254-B04E-B535-6183CF868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E73D23-BA14-184E-9BA5-F21C62C32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51F8EB-5966-334C-9BC5-E8F78271E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01B001-42C2-6249-9E3C-F74EDEC4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507628-BCF9-C846-A559-48311BDA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90ADC0-95D9-EE4A-8DBC-2C828F5A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BF4BD-6A0F-E84A-86AA-75EFCFC3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77F3DB-15D3-5E45-9EDF-7E13CB12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7BF94C-589F-1C48-B320-1CF111C7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70AD50-4C70-7748-BF07-D0C03763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77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68CB27-D0EB-8844-82F5-AE0814E6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FEF1BD-7E13-7A4E-87C4-E3DC5889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0AA057-1CBF-6640-84EF-41454D3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20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24EAF-1ED0-0B4C-8729-F5E37E3E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770DC-4A46-0949-83C7-FE46CB4E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915C22-B392-834B-9062-6B76FE59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73812F-8C1A-AE4D-AE86-81F2A6C3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51C72-C7BA-D14F-BCFA-87B54A76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C50A9-0878-184C-B2CF-DFC8343C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7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1C2C4-F42D-D440-BCE5-F24CEA5A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258606-78BD-9449-9399-61E009012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491BBB-1F31-094B-BAFD-573ACCDF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5920A3-F63B-4C47-B0AF-A75E183B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B36E0A-7610-774F-A809-E24E4315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46E47-7A1C-9C49-8897-480798B2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85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239DB8-7642-7049-A002-64F4AD93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C5BAE-5DF6-3546-996D-E9FEAA56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DA837F-7958-9B4C-AFDC-8C1EBF7B4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6B0C-DC0D-3D49-A903-CD045BFC00BE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D1D691-2CBF-3347-BD0B-C18726A69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A5B930-C1F0-134B-8510-094157485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AF94-C61E-3C48-87FB-DF7666816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Macro-planning.docx" TargetMode="External"/><Relationship Id="rId2" Type="http://schemas.openxmlformats.org/officeDocument/2006/relationships/hyperlink" Target="../../../../Fiche%20re&#769;capitulative%20de%20projet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cj8XYGHx/proj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ico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clothildepautis/Desktop/DIGINAMIC/Cours/Projet%20en%20e&#769;quipe%20%231/Sunpower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D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FB73736-91B6-2344-B7B9-3679E0EDEB57}"/>
              </a:ext>
            </a:extLst>
          </p:cNvPr>
          <p:cNvSpPr txBox="1"/>
          <p:nvPr/>
        </p:nvSpPr>
        <p:spPr>
          <a:xfrm>
            <a:off x="645318" y="661340"/>
            <a:ext cx="10901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Thomas QUINTON, Clothilde PAUTIS et Mattéo LEGAGNEUX, </a:t>
            </a:r>
          </a:p>
          <a:p>
            <a:pPr algn="ctr"/>
            <a:endParaRPr lang="fr-FR" sz="3000" b="1" dirty="0">
              <a:solidFill>
                <a:schemeClr val="bg1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algn="ctr"/>
            <a:r>
              <a:rPr lang="fr-FR" sz="3000" b="1" dirty="0">
                <a:solidFill>
                  <a:schemeClr val="bg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vous présentent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4F518E-5B0B-C346-BB98-83B3ED17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46" y="2573954"/>
            <a:ext cx="5993305" cy="23673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E94350-DEEB-CC49-B039-B2FB91B8F06C}"/>
              </a:ext>
            </a:extLst>
          </p:cNvPr>
          <p:cNvSpPr txBox="1"/>
          <p:nvPr/>
        </p:nvSpPr>
        <p:spPr>
          <a:xfrm>
            <a:off x="645318" y="5547112"/>
            <a:ext cx="10901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spc="3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De l’ombre au solaire, il n’y a qu’un pas !</a:t>
            </a:r>
          </a:p>
        </p:txBody>
      </p:sp>
    </p:spTree>
    <p:extLst>
      <p:ext uri="{BB962C8B-B14F-4D97-AF65-F5344CB8AC3E}">
        <p14:creationId xmlns:p14="http://schemas.microsoft.com/office/powerpoint/2010/main" val="221217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spc="600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SOMMAIRE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216693" y="2207496"/>
            <a:ext cx="1175861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Mise en place du projet</a:t>
            </a:r>
          </a:p>
          <a:p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Établissement de la charte graphique</a:t>
            </a:r>
          </a:p>
          <a:p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Maquettage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Développement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r>
              <a:rPr lang="fr-FR" sz="24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Présentation du site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066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1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spc="600" dirty="0"/>
              <a:t>MISE EN PLACE DU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216691" y="3780293"/>
            <a:ext cx="11758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Étude du cahier des charges</a:t>
            </a:r>
          </a:p>
          <a:p>
            <a:pPr lvl="1"/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Approfondissement du besoin avec le client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A77884-30B5-8741-B44B-5F44699DA071}"/>
              </a:ext>
            </a:extLst>
          </p:cNvPr>
          <p:cNvSpPr txBox="1"/>
          <p:nvPr/>
        </p:nvSpPr>
        <p:spPr>
          <a:xfrm>
            <a:off x="105100" y="2345650"/>
            <a:ext cx="1198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1</a:t>
            </a:r>
            <a:r>
              <a:rPr lang="fr-FR" sz="3600" b="1" baseline="300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ère</a:t>
            </a:r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 étape : Définition des besoins du client</a:t>
            </a:r>
          </a:p>
        </p:txBody>
      </p:sp>
    </p:spTree>
    <p:extLst>
      <p:ext uri="{BB962C8B-B14F-4D97-AF65-F5344CB8AC3E}">
        <p14:creationId xmlns:p14="http://schemas.microsoft.com/office/powerpoint/2010/main" val="40327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spc="600" dirty="0"/>
              <a:t>MISE EN PLACE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F7DA65-C000-844E-8E55-9D73C8651F3F}"/>
              </a:ext>
            </a:extLst>
          </p:cNvPr>
          <p:cNvSpPr txBox="1"/>
          <p:nvPr/>
        </p:nvSpPr>
        <p:spPr>
          <a:xfrm>
            <a:off x="105100" y="2345650"/>
            <a:ext cx="1198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2</a:t>
            </a:r>
            <a:r>
              <a:rPr lang="fr-FR" sz="3600" b="1" baseline="300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ème</a:t>
            </a:r>
            <a:r>
              <a:rPr lang="fr-FR" sz="3600" b="1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 étape : Mise en place de la méthode projet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5FC223-59E6-FD42-8008-BEFEC91DE93A}"/>
              </a:ext>
            </a:extLst>
          </p:cNvPr>
          <p:cNvSpPr txBox="1"/>
          <p:nvPr/>
        </p:nvSpPr>
        <p:spPr>
          <a:xfrm>
            <a:off x="216689" y="3539996"/>
            <a:ext cx="117586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</a:t>
            </a:r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Fiche projet</a:t>
            </a:r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</a:t>
            </a:r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Macro-planning</a:t>
            </a:r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☀️ Méthode Kanban : </a:t>
            </a:r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</a:t>
            </a:r>
            <a:endParaRPr lang="fr-FR" sz="32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ÉTABLISSEMENT DE LA CHARTE GRAPHIQUE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90569" y="6858000"/>
            <a:ext cx="11758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Établissement de la charte graphique + logo + slogan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Vert : green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Bleu : selon palette de couleur qui allait avec le green choisit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Logo : représentatif des ombrières solaires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Slogan : inspiration collective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32AE36-0881-E74C-A25C-C489316D20AB}"/>
              </a:ext>
            </a:extLst>
          </p:cNvPr>
          <p:cNvSpPr txBox="1"/>
          <p:nvPr/>
        </p:nvSpPr>
        <p:spPr>
          <a:xfrm>
            <a:off x="500866" y="2246804"/>
            <a:ext cx="519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Charte graphique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385D2E-9A88-4F4D-AA3E-72C6EA65AABB}"/>
              </a:ext>
            </a:extLst>
          </p:cNvPr>
          <p:cNvSpPr txBox="1"/>
          <p:nvPr/>
        </p:nvSpPr>
        <p:spPr>
          <a:xfrm>
            <a:off x="2441836" y="3668603"/>
            <a:ext cx="201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Logo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90DF08-6806-B442-AB5A-341779948F7C}"/>
              </a:ext>
            </a:extLst>
          </p:cNvPr>
          <p:cNvSpPr txBox="1"/>
          <p:nvPr/>
        </p:nvSpPr>
        <p:spPr>
          <a:xfrm>
            <a:off x="7823328" y="4260014"/>
            <a:ext cx="201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Slogan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0E3362C-EF2A-6845-AC9E-ADDDFAD2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77" y="4328364"/>
            <a:ext cx="4819652" cy="19300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6582370-A633-CE4D-95BA-B0253958DD6A}"/>
              </a:ext>
            </a:extLst>
          </p:cNvPr>
          <p:cNvSpPr txBox="1"/>
          <p:nvPr/>
        </p:nvSpPr>
        <p:spPr>
          <a:xfrm>
            <a:off x="7569460" y="5094024"/>
            <a:ext cx="3310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pc="300" dirty="0">
                <a:solidFill>
                  <a:srgbClr val="A4BD01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De l’ombre au solaire, il n’y a qu’un pas !</a:t>
            </a:r>
          </a:p>
          <a:p>
            <a:endParaRPr lang="fr-FR" dirty="0">
              <a:solidFill>
                <a:srgbClr val="A4BD0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C6282B-77C1-6445-8815-1637BD94D738}"/>
              </a:ext>
            </a:extLst>
          </p:cNvPr>
          <p:cNvSpPr txBox="1"/>
          <p:nvPr/>
        </p:nvSpPr>
        <p:spPr>
          <a:xfrm>
            <a:off x="5199380" y="2338660"/>
            <a:ext cx="1001724" cy="409904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7B1132-5955-4244-9064-3A02B84A9424}"/>
              </a:ext>
            </a:extLst>
          </p:cNvPr>
          <p:cNvSpPr txBox="1"/>
          <p:nvPr/>
        </p:nvSpPr>
        <p:spPr>
          <a:xfrm>
            <a:off x="6866889" y="2338660"/>
            <a:ext cx="1001724" cy="409904"/>
          </a:xfrm>
          <a:prstGeom prst="rect">
            <a:avLst/>
          </a:prstGeom>
          <a:solidFill>
            <a:srgbClr val="06668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EEB7BA-82F6-1B43-9D89-2152E5901C98}"/>
              </a:ext>
            </a:extLst>
          </p:cNvPr>
          <p:cNvSpPr txBox="1"/>
          <p:nvPr/>
        </p:nvSpPr>
        <p:spPr>
          <a:xfrm>
            <a:off x="8534398" y="2334240"/>
            <a:ext cx="1001724" cy="409904"/>
          </a:xfrm>
          <a:prstGeom prst="rect">
            <a:avLst/>
          </a:prstGeom>
          <a:solidFill>
            <a:srgbClr val="427AA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8DE4FC-D7C1-AF45-9435-93779AE0522C}"/>
              </a:ext>
            </a:extLst>
          </p:cNvPr>
          <p:cNvSpPr txBox="1"/>
          <p:nvPr/>
        </p:nvSpPr>
        <p:spPr>
          <a:xfrm>
            <a:off x="10201907" y="2334240"/>
            <a:ext cx="1001724" cy="409904"/>
          </a:xfrm>
          <a:prstGeom prst="rect">
            <a:avLst/>
          </a:prstGeom>
          <a:solidFill>
            <a:srgbClr val="FF88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13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MAQUETTAGE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483CB-2A8C-A543-AB32-3E1C856710CE}"/>
              </a:ext>
            </a:extLst>
          </p:cNvPr>
          <p:cNvSpPr txBox="1"/>
          <p:nvPr/>
        </p:nvSpPr>
        <p:spPr>
          <a:xfrm>
            <a:off x="5971849" y="4108817"/>
            <a:ext cx="519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Version PC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9DE782-6096-8B4F-8486-F67385493933}"/>
              </a:ext>
            </a:extLst>
          </p:cNvPr>
          <p:cNvSpPr txBox="1"/>
          <p:nvPr/>
        </p:nvSpPr>
        <p:spPr>
          <a:xfrm>
            <a:off x="5971851" y="1911051"/>
            <a:ext cx="5199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2pPr lvl="1" algn="ctr">
              <a:defRPr sz="320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defRPr>
            </a:lvl2pPr>
          </a:lstStyle>
          <a:p>
            <a:pPr lvl="1"/>
            <a:r>
              <a:rPr lang="fr-FR" dirty="0"/>
              <a:t>Outil utilisé : Adobe XD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6B9B469-E8A5-1D42-B353-A54441D2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4" y="1765751"/>
            <a:ext cx="2267583" cy="47025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1B655B1-8F22-AF43-BD99-6DFE9B2F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93" y="4788636"/>
            <a:ext cx="8370893" cy="167968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C07FC74-82D5-0F4F-A507-BED4CE8F2101}"/>
              </a:ext>
            </a:extLst>
          </p:cNvPr>
          <p:cNvSpPr txBox="1"/>
          <p:nvPr/>
        </p:nvSpPr>
        <p:spPr>
          <a:xfrm>
            <a:off x="1225247" y="3009934"/>
            <a:ext cx="519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32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Version mobile</a:t>
            </a:r>
          </a:p>
        </p:txBody>
      </p:sp>
    </p:spTree>
    <p:extLst>
      <p:ext uri="{BB962C8B-B14F-4D97-AF65-F5344CB8AC3E}">
        <p14:creationId xmlns:p14="http://schemas.microsoft.com/office/powerpoint/2010/main" val="34579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DÉVELOPPEMENT DU SITE INTERNET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228600" y="1671636"/>
            <a:ext cx="11758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Développement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Présentation des langages choisis / référencement / fil </a:t>
            </a:r>
            <a:r>
              <a:rPr lang="fr-FR" dirty="0" err="1">
                <a:latin typeface="Shree Devanagari 714" panose="02000600000000000000" pitchFamily="2" charset="0"/>
                <a:cs typeface="Shree Devanagari 714" panose="02000600000000000000" pitchFamily="2" charset="0"/>
              </a:rPr>
              <a:t>d’ariane</a:t>
            </a:r>
            <a:endParaRPr lang="fr-FR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  <a:p>
            <a:pPr marL="742950" lvl="1" indent="-285750">
              <a:buFontTx/>
              <a:buChar char="-"/>
            </a:pPr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Validation client au fur et à mesure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2705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6E84ED8-DF6B-A24F-ADE7-2380405C4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7" y="599497"/>
            <a:ext cx="1024797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1557338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/>
              <a:t>PRÉSENTATION DU SITE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BD073B-F087-B544-9DCF-AC5139344507}"/>
              </a:ext>
            </a:extLst>
          </p:cNvPr>
          <p:cNvSpPr txBox="1"/>
          <p:nvPr/>
        </p:nvSpPr>
        <p:spPr>
          <a:xfrm>
            <a:off x="4114797" y="3584087"/>
            <a:ext cx="494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spc="600" dirty="0">
                <a:solidFill>
                  <a:srgbClr val="06668C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SUNPOWER</a:t>
            </a:r>
            <a:endParaRPr lang="fr-FR" sz="5400" b="1" spc="600" dirty="0">
              <a:solidFill>
                <a:srgbClr val="06668C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5E3C4-C47B-0242-9407-6054BB5978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4B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spc="600" dirty="0">
                <a:solidFill>
                  <a:srgbClr val="06668C"/>
                </a:solidFill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84170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188</Words>
  <Application>Microsoft Macintosh PowerPoint</Application>
  <PresentationFormat>Grand écran</PresentationFormat>
  <Paragraphs>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Shree Devanagari 714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clothilde pautis</dc:creator>
  <cp:lastModifiedBy>clothilde pautis</cp:lastModifiedBy>
  <cp:revision>5</cp:revision>
  <dcterms:created xsi:type="dcterms:W3CDTF">2021-10-26T14:15:46Z</dcterms:created>
  <dcterms:modified xsi:type="dcterms:W3CDTF">2021-10-26T21:50:43Z</dcterms:modified>
</cp:coreProperties>
</file>