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12A661-15EF-FB75-A98D-2DA50F831B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26A4CF-D709-650B-60DB-6237BC60E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F91A26-871E-2E63-E257-64E74393D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64283-C96A-4590-85A3-1F89AAF62885}" type="datetimeFigureOut">
              <a:rPr lang="pt-BR" smtClean="0"/>
              <a:t>24/11/2023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AD1740-76DC-D5B8-E8D4-E23A30D60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741218-EA9C-5A25-5D40-F4ED76E76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681E-1A1B-4D40-B10F-1C134D9180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6464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D3B4FD-81DB-962B-4B42-DC80D611E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4441E3C-67E7-EC5F-22F9-132B3D5E0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ACD08A-F1E3-CC99-25FB-D42CC2FB6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64283-C96A-4590-85A3-1F89AAF62885}" type="datetimeFigureOut">
              <a:rPr lang="pt-BR" smtClean="0"/>
              <a:t>24/11/2023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7777C9-4500-B84C-9389-38FF013DB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925129-8EB7-E471-9AC3-F05567B99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681E-1A1B-4D40-B10F-1C134D9180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1311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6781100-84BD-DA81-40F1-136DE5F741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1246BB9-BBAE-8D0A-3538-2000AACE6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7FFB3B-4E32-6E92-2B34-5F1CA1A89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64283-C96A-4590-85A3-1F89AAF62885}" type="datetimeFigureOut">
              <a:rPr lang="pt-BR" smtClean="0"/>
              <a:t>24/11/2023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8875D3-6E03-FF80-AC00-6CC3EDB35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0C5262-68F6-E2E6-3ECC-A3C6DDE4C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681E-1A1B-4D40-B10F-1C134D9180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3271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6C5DB1-CC50-B3A0-AE39-CDCED1D2E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940B7B-C0B5-1497-A228-B0532DA0B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098B3C-3E15-5444-A7CF-DB454E485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64283-C96A-4590-85A3-1F89AAF62885}" type="datetimeFigureOut">
              <a:rPr lang="pt-BR" smtClean="0"/>
              <a:t>24/11/2023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301394-C162-5ACE-1395-4189286FC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475BE6-F768-85B1-D3AE-A26F8F7CC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681E-1A1B-4D40-B10F-1C134D9180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6388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098EB5-4898-5E93-177B-3F5F9B9BE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77AD036-7902-4425-52E6-22234A1CB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EF6D24-C602-CDD3-8FBA-8FD9DE6AF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64283-C96A-4590-85A3-1F89AAF62885}" type="datetimeFigureOut">
              <a:rPr lang="pt-BR" smtClean="0"/>
              <a:t>24/11/2023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199C85-C89B-C86B-F957-29C79AF47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27D64C-3416-CDC7-FDB9-EFEF50007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681E-1A1B-4D40-B10F-1C134D9180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8512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4C18C8-A36B-2FE8-2C3F-168E77203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C5AB83-1C58-EE2B-B538-A87D8DEA4A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933F26F-70B6-C41D-BCDB-AA5EF9176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234BC5C-064C-51D6-9EB0-867CBBF12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64283-C96A-4590-85A3-1F89AAF62885}" type="datetimeFigureOut">
              <a:rPr lang="pt-BR" smtClean="0"/>
              <a:t>24/11/2023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517D40-30C9-40A5-6D93-E23E003F0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83D8D87-712E-1C51-29F1-CD3E66E59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681E-1A1B-4D40-B10F-1C134D9180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8725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2BE512-0BA1-D00C-E815-A23146E77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8E08E9B-6EF8-2B73-1D61-26A4DF1C2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32E04A3-34E5-B3BA-8EAA-3760D4E07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5F3BE99-DBB6-C4AA-ADF7-F2ED0200DC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6CD0CFE-53A1-FDDC-DC23-CA0A2F8F30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B6CF084-D39B-A828-F72E-1BF6FD89D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64283-C96A-4590-85A3-1F89AAF62885}" type="datetimeFigureOut">
              <a:rPr lang="pt-BR" smtClean="0"/>
              <a:t>24/11/2023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4C86851-6AC9-ABF1-74B8-5DCDA1EBB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AE48AA6-3E94-B781-5268-9B409801D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681E-1A1B-4D40-B10F-1C134D9180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1440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1B228A-135C-7CAA-6070-72AF47604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A0F9DD2-589C-586E-5072-552362C88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64283-C96A-4590-85A3-1F89AAF62885}" type="datetimeFigureOut">
              <a:rPr lang="pt-BR" smtClean="0"/>
              <a:t>24/11/2023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D572D8B-90FD-91CF-0F7F-8BB9FC450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2E81712-D1B0-451E-3961-F875D22E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681E-1A1B-4D40-B10F-1C134D9180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066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1F19673-B226-7F8E-DA0E-A21A3BD4B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64283-C96A-4590-85A3-1F89AAF62885}" type="datetimeFigureOut">
              <a:rPr lang="pt-BR" smtClean="0"/>
              <a:t>24/11/2023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4E7FBA1-8052-3C07-2025-AA7FF47BE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B6F0D8E-9314-4900-9DB3-9322E77F3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681E-1A1B-4D40-B10F-1C134D9180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1414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E7965B-7DE3-B057-DDAC-488F35614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0733F1-5918-C67E-8707-B8F93EA49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770EE48-573A-D052-BB2C-FF0F1B474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967D564-41C3-860A-42C7-B7121A434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64283-C96A-4590-85A3-1F89AAF62885}" type="datetimeFigureOut">
              <a:rPr lang="pt-BR" smtClean="0"/>
              <a:t>24/11/2023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C41C9FD-9AE1-C491-38AA-92A0244A9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0D8473D-5F9E-7E4A-04CF-2615FEDDD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681E-1A1B-4D40-B10F-1C134D9180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7680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D63949-9472-F7E9-3003-72EB3D125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C8133D2-BFE2-606C-5019-D262EFADAA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9D508F1-E930-3B68-D7BD-EF4394046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3B030B-1748-12AE-DDF4-E63093E37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64283-C96A-4590-85A3-1F89AAF62885}" type="datetimeFigureOut">
              <a:rPr lang="pt-BR" smtClean="0"/>
              <a:t>24/11/2023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04120FE-4436-7488-C063-EF5DFE7B7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838575B-8AD7-F1B8-40A7-F7B468705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681E-1A1B-4D40-B10F-1C134D9180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0517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BD4ABAB-8810-46CA-7579-38A1EE2B8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9B5960A-33B3-4986-20DE-353A21333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216DCD-839E-60D4-6DAD-EF321ACB81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64283-C96A-4590-85A3-1F89AAF62885}" type="datetimeFigureOut">
              <a:rPr lang="pt-BR" smtClean="0"/>
              <a:t>24/11/2023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F784E3-CEEB-5BC3-797F-EE101F1E9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A0BB8E-9883-9A0B-06EF-38EADFD891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B681E-1A1B-4D40-B10F-1C134D9180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1552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312BE5B-D3AC-0075-F3FE-8E8B9C776629}"/>
              </a:ext>
            </a:extLst>
          </p:cNvPr>
          <p:cNvSpPr/>
          <p:nvPr/>
        </p:nvSpPr>
        <p:spPr>
          <a:xfrm>
            <a:off x="394447" y="277906"/>
            <a:ext cx="11447929" cy="6355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E1071E7-FA4F-E9D8-67F7-3EDEBC9DFB9A}"/>
              </a:ext>
            </a:extLst>
          </p:cNvPr>
          <p:cNvSpPr/>
          <p:nvPr/>
        </p:nvSpPr>
        <p:spPr>
          <a:xfrm>
            <a:off x="394447" y="277906"/>
            <a:ext cx="11447929" cy="6006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530C61D-2089-6C22-DDCF-4972611F15E4}"/>
              </a:ext>
            </a:extLst>
          </p:cNvPr>
          <p:cNvSpPr/>
          <p:nvPr/>
        </p:nvSpPr>
        <p:spPr>
          <a:xfrm>
            <a:off x="9350188" y="277906"/>
            <a:ext cx="2492188" cy="6006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Meu perfil </a:t>
            </a:r>
          </a:p>
        </p:txBody>
      </p:sp>
      <p:sp>
        <p:nvSpPr>
          <p:cNvPr id="7" name="Triângulo isósceles 6">
            <a:extLst>
              <a:ext uri="{FF2B5EF4-FFF2-40B4-BE49-F238E27FC236}">
                <a16:creationId xmlns:a16="http://schemas.microsoft.com/office/drawing/2014/main" id="{50017FB8-6278-4B59-A668-5E010910738E}"/>
              </a:ext>
            </a:extLst>
          </p:cNvPr>
          <p:cNvSpPr/>
          <p:nvPr/>
        </p:nvSpPr>
        <p:spPr>
          <a:xfrm rot="10800000">
            <a:off x="11223812" y="412376"/>
            <a:ext cx="484094" cy="331694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BD6F462-A355-5577-3829-10DA771BF156}"/>
              </a:ext>
            </a:extLst>
          </p:cNvPr>
          <p:cNvSpPr/>
          <p:nvPr/>
        </p:nvSpPr>
        <p:spPr>
          <a:xfrm>
            <a:off x="2716306" y="345140"/>
            <a:ext cx="3303495" cy="4661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A4F6037-CEA1-77DB-A3EB-BEDFC1DDFB53}"/>
              </a:ext>
            </a:extLst>
          </p:cNvPr>
          <p:cNvSpPr txBox="1"/>
          <p:nvPr/>
        </p:nvSpPr>
        <p:spPr>
          <a:xfrm>
            <a:off x="484094" y="393556"/>
            <a:ext cx="1520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Pesquisar por: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F120688-84AC-ECB3-EAF7-FFDABE77A87E}"/>
              </a:ext>
            </a:extLst>
          </p:cNvPr>
          <p:cNvSpPr txBox="1"/>
          <p:nvPr/>
        </p:nvSpPr>
        <p:spPr>
          <a:xfrm>
            <a:off x="6118411" y="412376"/>
            <a:ext cx="823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Filtros: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C310B136-12EA-5805-59D3-2B82BAFCFAC8}"/>
              </a:ext>
            </a:extLst>
          </p:cNvPr>
          <p:cNvSpPr/>
          <p:nvPr/>
        </p:nvSpPr>
        <p:spPr>
          <a:xfrm>
            <a:off x="7085599" y="380997"/>
            <a:ext cx="1730188" cy="4177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riângulo isósceles 11">
            <a:extLst>
              <a:ext uri="{FF2B5EF4-FFF2-40B4-BE49-F238E27FC236}">
                <a16:creationId xmlns:a16="http://schemas.microsoft.com/office/drawing/2014/main" id="{C15F299E-9F90-F8C8-5D4F-AE41D7E81F5C}"/>
              </a:ext>
            </a:extLst>
          </p:cNvPr>
          <p:cNvSpPr/>
          <p:nvPr/>
        </p:nvSpPr>
        <p:spPr>
          <a:xfrm rot="10800000">
            <a:off x="8397424" y="480054"/>
            <a:ext cx="323732" cy="196336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riângulo isósceles 12">
            <a:extLst>
              <a:ext uri="{FF2B5EF4-FFF2-40B4-BE49-F238E27FC236}">
                <a16:creationId xmlns:a16="http://schemas.microsoft.com/office/drawing/2014/main" id="{540F7E5F-D3F2-08EF-39A7-388C9E39C332}"/>
              </a:ext>
            </a:extLst>
          </p:cNvPr>
          <p:cNvSpPr/>
          <p:nvPr/>
        </p:nvSpPr>
        <p:spPr>
          <a:xfrm rot="10800000">
            <a:off x="2014193" y="498874"/>
            <a:ext cx="323732" cy="196336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4" name="Tabela 13">
            <a:extLst>
              <a:ext uri="{FF2B5EF4-FFF2-40B4-BE49-F238E27FC236}">
                <a16:creationId xmlns:a16="http://schemas.microsoft.com/office/drawing/2014/main" id="{418B1A4A-39DA-5A50-7054-2F585AE3F871}"/>
              </a:ext>
            </a:extLst>
          </p:cNvPr>
          <p:cNvGraphicFramePr>
            <a:graphicFrameLocks noGrp="1"/>
          </p:cNvGraphicFramePr>
          <p:nvPr/>
        </p:nvGraphicFramePr>
        <p:xfrm>
          <a:off x="2004254" y="1445807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03240166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912952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130958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0245539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8378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580059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8708068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141175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2395777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35530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570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475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013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745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470368"/>
                  </a:ext>
                </a:extLst>
              </a:tr>
            </a:tbl>
          </a:graphicData>
        </a:graphic>
      </p:graphicFrame>
      <p:sp>
        <p:nvSpPr>
          <p:cNvPr id="15" name="Retângulo 14">
            <a:extLst>
              <a:ext uri="{FF2B5EF4-FFF2-40B4-BE49-F238E27FC236}">
                <a16:creationId xmlns:a16="http://schemas.microsoft.com/office/drawing/2014/main" id="{05DAC774-1C85-C081-BC37-238E840875FF}"/>
              </a:ext>
            </a:extLst>
          </p:cNvPr>
          <p:cNvSpPr/>
          <p:nvPr/>
        </p:nvSpPr>
        <p:spPr>
          <a:xfrm>
            <a:off x="632011" y="3488766"/>
            <a:ext cx="10972800" cy="30240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7123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312BE5B-D3AC-0075-F3FE-8E8B9C776629}"/>
              </a:ext>
            </a:extLst>
          </p:cNvPr>
          <p:cNvSpPr/>
          <p:nvPr/>
        </p:nvSpPr>
        <p:spPr>
          <a:xfrm>
            <a:off x="394447" y="277906"/>
            <a:ext cx="11447929" cy="39892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E1071E7-FA4F-E9D8-67F7-3EDEBC9DFB9A}"/>
              </a:ext>
            </a:extLst>
          </p:cNvPr>
          <p:cNvSpPr/>
          <p:nvPr/>
        </p:nvSpPr>
        <p:spPr>
          <a:xfrm>
            <a:off x="394447" y="277906"/>
            <a:ext cx="11447929" cy="6006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4" name="Tabela 13">
            <a:extLst>
              <a:ext uri="{FF2B5EF4-FFF2-40B4-BE49-F238E27FC236}">
                <a16:creationId xmlns:a16="http://schemas.microsoft.com/office/drawing/2014/main" id="{418B1A4A-39DA-5A50-7054-2F585AE3F8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092654"/>
              </p:ext>
            </p:extLst>
          </p:nvPr>
        </p:nvGraphicFramePr>
        <p:xfrm>
          <a:off x="632011" y="1290170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03240166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912952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130958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0245539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8378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580059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8708068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141175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2395777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35530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570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475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013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745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470368"/>
                  </a:ext>
                </a:extLst>
              </a:tr>
            </a:tbl>
          </a:graphicData>
        </a:graphic>
      </p:graphicFrame>
      <p:sp>
        <p:nvSpPr>
          <p:cNvPr id="2" name="CaixaDeTexto 1">
            <a:extLst>
              <a:ext uri="{FF2B5EF4-FFF2-40B4-BE49-F238E27FC236}">
                <a16:creationId xmlns:a16="http://schemas.microsoft.com/office/drawing/2014/main" id="{B45E5857-98C1-B64B-72E5-80B76AD220BC}"/>
              </a:ext>
            </a:extLst>
          </p:cNvPr>
          <p:cNvSpPr txBox="1"/>
          <p:nvPr/>
        </p:nvSpPr>
        <p:spPr>
          <a:xfrm>
            <a:off x="5395296" y="355320"/>
            <a:ext cx="1446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Carrinho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DC88AFD4-C080-A638-6666-B27D8DB340FC}"/>
              </a:ext>
            </a:extLst>
          </p:cNvPr>
          <p:cNvSpPr/>
          <p:nvPr/>
        </p:nvSpPr>
        <p:spPr>
          <a:xfrm>
            <a:off x="8997575" y="1290170"/>
            <a:ext cx="2492188" cy="6006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Excluir selecionados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DDABDBF-6655-EE25-5666-C81043A1AADA}"/>
              </a:ext>
            </a:extLst>
          </p:cNvPr>
          <p:cNvSpPr/>
          <p:nvPr/>
        </p:nvSpPr>
        <p:spPr>
          <a:xfrm>
            <a:off x="8997575" y="2543736"/>
            <a:ext cx="2492188" cy="6006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/>
              <a:t>Fazer pagamento</a:t>
            </a:r>
          </a:p>
        </p:txBody>
      </p:sp>
      <p:sp>
        <p:nvSpPr>
          <p:cNvPr id="10" name="Triângulo isósceles 9">
            <a:extLst>
              <a:ext uri="{FF2B5EF4-FFF2-40B4-BE49-F238E27FC236}">
                <a16:creationId xmlns:a16="http://schemas.microsoft.com/office/drawing/2014/main" id="{D50C9708-C81F-71D4-AB76-DE4D6DC70482}"/>
              </a:ext>
            </a:extLst>
          </p:cNvPr>
          <p:cNvSpPr/>
          <p:nvPr/>
        </p:nvSpPr>
        <p:spPr>
          <a:xfrm rot="10800000">
            <a:off x="10988224" y="2745885"/>
            <a:ext cx="323732" cy="196336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2F0A984-459E-0A17-C1DD-E481FB82AFE2}"/>
              </a:ext>
            </a:extLst>
          </p:cNvPr>
          <p:cNvSpPr txBox="1"/>
          <p:nvPr/>
        </p:nvSpPr>
        <p:spPr>
          <a:xfrm>
            <a:off x="632011" y="3294389"/>
            <a:ext cx="3649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Preço Total (R$): 200,00</a:t>
            </a:r>
          </a:p>
        </p:txBody>
      </p:sp>
    </p:spTree>
    <p:extLst>
      <p:ext uri="{BB962C8B-B14F-4D97-AF65-F5344CB8AC3E}">
        <p14:creationId xmlns:p14="http://schemas.microsoft.com/office/powerpoint/2010/main" val="1988582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5C35F2F-828F-916F-0BF9-4539DF4E1FA0}"/>
              </a:ext>
            </a:extLst>
          </p:cNvPr>
          <p:cNvSpPr/>
          <p:nvPr/>
        </p:nvSpPr>
        <p:spPr>
          <a:xfrm>
            <a:off x="394447" y="277906"/>
            <a:ext cx="11447929" cy="61096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39B0031-8CA1-0492-7C01-2C3FC3C2A581}"/>
              </a:ext>
            </a:extLst>
          </p:cNvPr>
          <p:cNvSpPr txBox="1"/>
          <p:nvPr/>
        </p:nvSpPr>
        <p:spPr>
          <a:xfrm>
            <a:off x="5395296" y="355320"/>
            <a:ext cx="1331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Pedidos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AD19CFCA-D6D5-98E4-15EE-B220B6FBA0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581603"/>
              </p:ext>
            </p:extLst>
          </p:nvPr>
        </p:nvGraphicFramePr>
        <p:xfrm>
          <a:off x="2054411" y="1131143"/>
          <a:ext cx="8128000" cy="2778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03240166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912952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130958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0245539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8378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580059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8708068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141175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2395777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35530838"/>
                    </a:ext>
                  </a:extLst>
                </a:gridCol>
              </a:tblGrid>
              <a:tr h="555649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570921"/>
                  </a:ext>
                </a:extLst>
              </a:tr>
              <a:tr h="555649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475310"/>
                  </a:ext>
                </a:extLst>
              </a:tr>
              <a:tr h="555649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013216"/>
                  </a:ext>
                </a:extLst>
              </a:tr>
              <a:tr h="555649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745633"/>
                  </a:ext>
                </a:extLst>
              </a:tr>
              <a:tr h="555649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470368"/>
                  </a:ext>
                </a:extLst>
              </a:tr>
            </a:tbl>
          </a:graphicData>
        </a:graphic>
      </p:graphicFrame>
      <p:sp>
        <p:nvSpPr>
          <p:cNvPr id="7" name="Retângulo 6">
            <a:extLst>
              <a:ext uri="{FF2B5EF4-FFF2-40B4-BE49-F238E27FC236}">
                <a16:creationId xmlns:a16="http://schemas.microsoft.com/office/drawing/2014/main" id="{3D4A691E-0D60-4533-8F85-BCDCBB0E5E9A}"/>
              </a:ext>
            </a:extLst>
          </p:cNvPr>
          <p:cNvSpPr/>
          <p:nvPr/>
        </p:nvSpPr>
        <p:spPr>
          <a:xfrm>
            <a:off x="4664765" y="4161990"/>
            <a:ext cx="2888974" cy="6006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Excluir pedido selecionado</a:t>
            </a:r>
          </a:p>
        </p:txBody>
      </p:sp>
    </p:spTree>
    <p:extLst>
      <p:ext uri="{BB962C8B-B14F-4D97-AF65-F5344CB8AC3E}">
        <p14:creationId xmlns:p14="http://schemas.microsoft.com/office/powerpoint/2010/main" val="15566792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22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Raul Guilherme Gomes de Abreu Whitaker Salles</dc:creator>
  <cp:lastModifiedBy>Raul Guilherme Gomes de Abreu Whitaker Salles</cp:lastModifiedBy>
  <cp:revision>7</cp:revision>
  <dcterms:created xsi:type="dcterms:W3CDTF">2023-11-12T18:10:05Z</dcterms:created>
  <dcterms:modified xsi:type="dcterms:W3CDTF">2023-11-24T18:25:58Z</dcterms:modified>
</cp:coreProperties>
</file>