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57"/>
    <p:restoredTop sz="94463"/>
  </p:normalViewPr>
  <p:slideViewPr>
    <p:cSldViewPr snapToGrid="0" snapToObjects="1">
      <p:cViewPr varScale="1">
        <p:scale>
          <a:sx n="147" d="100"/>
          <a:sy n="147" d="100"/>
        </p:scale>
        <p:origin x="2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53E-2C46-2348-9AB9-EC561326C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8698DB-939E-9E4D-BF25-DC20B908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9A0C5-6A6B-A745-8524-E5903212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D561E-9F99-BA43-A299-2556C2F3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1A5BE-E143-274B-BD12-E3339AFA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CCFED-FF0F-4C42-9153-5F53F38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9212C5-9912-BA44-AA88-3903B9EC4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32A35-8594-CD4A-BB26-0F32430A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75EEF-76B8-4043-B524-57C44012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4B4B1-17AB-8947-9C80-C67BB838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F03BD7-F166-4A4C-88DB-5CD53238B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F41FF9-9053-AA4B-83A7-D9CC8389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C40E7-A9F5-0348-9AC3-E6200FB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BA342E-85D6-8A49-A135-CBAC354C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136E0-4705-2648-81F5-A43F647D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47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D70D-AB6F-4A4F-BCE9-B835B62F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D1177-A253-AD4F-A02A-10C2FC68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0C539-4681-AC4F-BCD6-01C496EB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118B5-9F3B-A346-B6CA-CFADA4CE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A750CC-1DF0-1D4D-B1E2-942A4565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8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FE0A7-FCBF-0644-821B-7FAB46B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C0A51-C29A-6042-82E7-613FF51D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67708-6DBA-2349-B858-80BAEF1E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9EC47-3FB2-6D4A-AB5F-2638F8E2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C12B69-2671-954A-9B66-A8BD0F03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8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29CBF-3660-AF48-8F1B-4271E813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6AEB4-A432-9149-A127-DFCD74D8C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1D1DB-8912-A749-8AC6-DACA6287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647C9B-5766-EF42-AED7-FE9F0111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68B6A-EF19-8A45-91B4-9D8EDB23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BE8C0-5EAC-0848-BFEB-B06385C7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2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0BD34-F963-724B-AFAF-4AE4A576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2F3641-9BEB-C747-801E-E76ABC61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87623-03B1-1744-A495-8224BFE4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EEA1A9-3CD7-D04C-9314-65FB4DE4D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DAE834-F963-8C4A-A8A6-67609B03F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4B4E72-E8D8-044B-BEA9-30F1322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B608B8-CD4A-6C40-8C33-89811A76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AA362-E644-3344-9E5B-A2FFA334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8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6213B-3005-8E4D-ABCC-83FCAF72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7A0B40-3958-5C43-B285-3EDE3407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C98ABB-8B91-2D4C-908F-7401BBE4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8F3FAC-EB42-A84D-8A66-4D8194E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36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41B03D-E1E1-9B4B-A767-AAE728BA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888D16-5D74-3C41-A09D-ED5ECB2B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F38E7E-38E6-FF43-9457-2B99A7B2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85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B09EF-206A-FD4A-9126-CA46C09B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9D474-25BC-F840-8C1A-0B9844EA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9FA3C5-36F5-E54F-BEB3-E952ECAD0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0EFD7-58BD-974A-8E2A-046E8954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B28BDC-FDE3-D04D-8EB1-4C5996A2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E71E56-C07D-5F43-8946-A08B7B68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A2CAA-CD17-EB40-A7EF-E49496D4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9FCF1A-A6E5-EF4D-AAF3-DBD2FA207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6C4923-70CE-3543-8D4B-0872CC16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5666D9-2BDD-1C4A-834D-BB428794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C520A-6162-6F45-AF7E-628C8565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C0922-4AE9-1848-9D47-108BC20C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88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5CC2DC-E3CD-6F40-B267-F28C65E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B92D8-44EA-9E4C-B0EB-E9197335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55E8A9-3FCA-3E40-BA32-714281BD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4768-666B-7949-B767-B7A5EBFD46D1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08A5B-10FA-C94E-909F-C5AA199A6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EA0F6-9258-FB4B-BA09-ABA3BC13C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56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74744DF-C16D-4847-AAE6-50A737C26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87845"/>
              </p:ext>
            </p:extLst>
          </p:nvPr>
        </p:nvGraphicFramePr>
        <p:xfrm>
          <a:off x="543405" y="1057645"/>
          <a:ext cx="11105190" cy="55211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83566">
                  <a:extLst>
                    <a:ext uri="{9D8B030D-6E8A-4147-A177-3AD203B41FA5}">
                      <a16:colId xmlns:a16="http://schemas.microsoft.com/office/drawing/2014/main" val="2632508442"/>
                    </a:ext>
                  </a:extLst>
                </a:gridCol>
                <a:gridCol w="4234543">
                  <a:extLst>
                    <a:ext uri="{9D8B030D-6E8A-4147-A177-3AD203B41FA5}">
                      <a16:colId xmlns:a16="http://schemas.microsoft.com/office/drawing/2014/main" val="2708858406"/>
                    </a:ext>
                  </a:extLst>
                </a:gridCol>
                <a:gridCol w="3887081">
                  <a:extLst>
                    <a:ext uri="{9D8B030D-6E8A-4147-A177-3AD203B41FA5}">
                      <a16:colId xmlns:a16="http://schemas.microsoft.com/office/drawing/2014/main" val="3674615527"/>
                    </a:ext>
                  </a:extLst>
                </a:gridCol>
              </a:tblGrid>
              <a:tr h="474563"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Mai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Juni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Juli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1852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40814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21663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07871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52658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11721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237442"/>
                  </a:ext>
                </a:extLst>
              </a:tr>
            </a:tbl>
          </a:graphicData>
        </a:graphic>
      </p:graphicFrame>
      <p:sp>
        <p:nvSpPr>
          <p:cNvPr id="5" name="Richtungspfeil 4">
            <a:extLst>
              <a:ext uri="{FF2B5EF4-FFF2-40B4-BE49-F238E27FC236}">
                <a16:creationId xmlns:a16="http://schemas.microsoft.com/office/drawing/2014/main" id="{7F407BAB-63BA-904C-96D0-26E7C826A96E}"/>
              </a:ext>
            </a:extLst>
          </p:cNvPr>
          <p:cNvSpPr/>
          <p:nvPr/>
        </p:nvSpPr>
        <p:spPr>
          <a:xfrm>
            <a:off x="1399142" y="1675008"/>
            <a:ext cx="1366092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erste Recherche + Einarbeitung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67FBEAC4-CBFE-AA47-A85E-111497D6C5B8}"/>
              </a:ext>
            </a:extLst>
          </p:cNvPr>
          <p:cNvSpPr/>
          <p:nvPr/>
        </p:nvSpPr>
        <p:spPr>
          <a:xfrm>
            <a:off x="2133600" y="2594080"/>
            <a:ext cx="2797629" cy="582623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Test der APIs, Architekturplanung,</a:t>
            </a:r>
            <a:br>
              <a:rPr lang="de-DE" sz="1400" dirty="0"/>
            </a:br>
            <a:r>
              <a:rPr lang="de-DE" sz="1400" dirty="0"/>
              <a:t>erste Entwürfe (POCs),</a:t>
            </a:r>
          </a:p>
          <a:p>
            <a:pPr algn="ctr"/>
            <a:r>
              <a:rPr lang="de-DE" sz="1400" dirty="0"/>
              <a:t>Beginn Projekthandbuch</a:t>
            </a:r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9603F439-D8F6-1B41-8D8D-E3B8D162101C}"/>
              </a:ext>
            </a:extLst>
          </p:cNvPr>
          <p:cNvSpPr/>
          <p:nvPr/>
        </p:nvSpPr>
        <p:spPr>
          <a:xfrm>
            <a:off x="4976606" y="3496783"/>
            <a:ext cx="3507036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Entwicklung der Webseite</a:t>
            </a:r>
          </a:p>
        </p:txBody>
      </p:sp>
      <p:sp>
        <p:nvSpPr>
          <p:cNvPr id="12" name="Richtungspfeil 11">
            <a:extLst>
              <a:ext uri="{FF2B5EF4-FFF2-40B4-BE49-F238E27FC236}">
                <a16:creationId xmlns:a16="http://schemas.microsoft.com/office/drawing/2014/main" id="{3F1A1AE5-AE4D-D349-B3AF-8AEBF517C31A}"/>
              </a:ext>
            </a:extLst>
          </p:cNvPr>
          <p:cNvSpPr/>
          <p:nvPr/>
        </p:nvSpPr>
        <p:spPr>
          <a:xfrm>
            <a:off x="7197685" y="4442285"/>
            <a:ext cx="1932279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Testen, Bugfixing, Umsetzung der Soll- und Kann-Ziele</a:t>
            </a:r>
          </a:p>
        </p:txBody>
      </p:sp>
      <p:sp>
        <p:nvSpPr>
          <p:cNvPr id="18" name="Dreieck 17">
            <a:extLst>
              <a:ext uri="{FF2B5EF4-FFF2-40B4-BE49-F238E27FC236}">
                <a16:creationId xmlns:a16="http://schemas.microsoft.com/office/drawing/2014/main" id="{60311536-6E82-F944-8DF3-A81E245DA78F}"/>
              </a:ext>
            </a:extLst>
          </p:cNvPr>
          <p:cNvSpPr/>
          <p:nvPr/>
        </p:nvSpPr>
        <p:spPr>
          <a:xfrm rot="10800000">
            <a:off x="8241668" y="320235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CE17A1-5C35-D64D-9C79-1223FC587E46}"/>
              </a:ext>
            </a:extLst>
          </p:cNvPr>
          <p:cNvSpPr txBox="1"/>
          <p:nvPr/>
        </p:nvSpPr>
        <p:spPr>
          <a:xfrm>
            <a:off x="8217953" y="2402996"/>
            <a:ext cx="247274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Funktionierende Webseite, die alle gesetzten Anforderungen erfüllt</a:t>
            </a:r>
            <a:endParaRPr lang="de-DE" dirty="0"/>
          </a:p>
          <a:p>
            <a:r>
              <a:rPr lang="de-DE" sz="1100" dirty="0"/>
              <a:t>(07.07.)</a:t>
            </a:r>
          </a:p>
        </p:txBody>
      </p:sp>
      <p:sp>
        <p:nvSpPr>
          <p:cNvPr id="20" name="Dreieck 19">
            <a:extLst>
              <a:ext uri="{FF2B5EF4-FFF2-40B4-BE49-F238E27FC236}">
                <a16:creationId xmlns:a16="http://schemas.microsoft.com/office/drawing/2014/main" id="{BCB040F8-5A53-294C-9553-194F7C4866DD}"/>
              </a:ext>
            </a:extLst>
          </p:cNvPr>
          <p:cNvSpPr/>
          <p:nvPr/>
        </p:nvSpPr>
        <p:spPr>
          <a:xfrm rot="10800000">
            <a:off x="4682698" y="2310212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8CB6E5-2A39-B748-89DC-84A76A4164D9}"/>
              </a:ext>
            </a:extLst>
          </p:cNvPr>
          <p:cNvSpPr txBox="1"/>
          <p:nvPr/>
        </p:nvSpPr>
        <p:spPr>
          <a:xfrm>
            <a:off x="4659092" y="1286184"/>
            <a:ext cx="31916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Fertige Architekturplanung + Festlegung des Funktionsumfangs der Anwendung, </a:t>
            </a:r>
            <a:r>
              <a:rPr lang="de-DE" sz="1600" b="1" dirty="0"/>
              <a:t>Entwicklungsbeginn</a:t>
            </a:r>
          </a:p>
          <a:p>
            <a:r>
              <a:rPr lang="de-DE" sz="1100" dirty="0"/>
              <a:t>(09.06.)</a:t>
            </a:r>
          </a:p>
        </p:txBody>
      </p:sp>
      <p:sp>
        <p:nvSpPr>
          <p:cNvPr id="22" name="Dreieck 21">
            <a:extLst>
              <a:ext uri="{FF2B5EF4-FFF2-40B4-BE49-F238E27FC236}">
                <a16:creationId xmlns:a16="http://schemas.microsoft.com/office/drawing/2014/main" id="{33F145AA-93ED-6E45-8B98-5B82AFBEE338}"/>
              </a:ext>
            </a:extLst>
          </p:cNvPr>
          <p:cNvSpPr/>
          <p:nvPr/>
        </p:nvSpPr>
        <p:spPr>
          <a:xfrm rot="10800000">
            <a:off x="8870912" y="4130921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4879359-0D2F-C946-8113-D106C0316D32}"/>
              </a:ext>
            </a:extLst>
          </p:cNvPr>
          <p:cNvSpPr txBox="1"/>
          <p:nvPr/>
        </p:nvSpPr>
        <p:spPr>
          <a:xfrm>
            <a:off x="8837866" y="3566738"/>
            <a:ext cx="176989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Fertigstellung des Projekts</a:t>
            </a:r>
          </a:p>
          <a:p>
            <a:r>
              <a:rPr lang="de-DE" sz="1100" dirty="0"/>
              <a:t>(15.07.)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AD9816C-6B3B-E743-AB05-00A73F4562ED}"/>
              </a:ext>
            </a:extLst>
          </p:cNvPr>
          <p:cNvSpPr txBox="1"/>
          <p:nvPr/>
        </p:nvSpPr>
        <p:spPr>
          <a:xfrm>
            <a:off x="1626047" y="239990"/>
            <a:ext cx="857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Phasen- und Meilensteinplan „</a:t>
            </a:r>
            <a:r>
              <a:rPr lang="de-DE" sz="2800" dirty="0" err="1"/>
              <a:t>ClimateSight</a:t>
            </a:r>
            <a:r>
              <a:rPr lang="de-DE" sz="2800" dirty="0"/>
              <a:t>“</a:t>
            </a:r>
          </a:p>
        </p:txBody>
      </p:sp>
      <p:sp>
        <p:nvSpPr>
          <p:cNvPr id="2" name="Richtungspfeil 11">
            <a:extLst>
              <a:ext uri="{FF2B5EF4-FFF2-40B4-BE49-F238E27FC236}">
                <a16:creationId xmlns:a16="http://schemas.microsoft.com/office/drawing/2014/main" id="{97977053-6BCE-65FF-82A8-FD12C58443E9}"/>
              </a:ext>
            </a:extLst>
          </p:cNvPr>
          <p:cNvSpPr/>
          <p:nvPr/>
        </p:nvSpPr>
        <p:spPr>
          <a:xfrm>
            <a:off x="9051412" y="5351173"/>
            <a:ext cx="1628404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Feinschliff Webseite + Projekthandbuch</a:t>
            </a:r>
          </a:p>
        </p:txBody>
      </p:sp>
      <p:sp>
        <p:nvSpPr>
          <p:cNvPr id="3" name="Dreieck 21">
            <a:extLst>
              <a:ext uri="{FF2B5EF4-FFF2-40B4-BE49-F238E27FC236}">
                <a16:creationId xmlns:a16="http://schemas.microsoft.com/office/drawing/2014/main" id="{FE3944B9-A76B-8876-4DF2-981D8311BC83}"/>
              </a:ext>
            </a:extLst>
          </p:cNvPr>
          <p:cNvSpPr/>
          <p:nvPr/>
        </p:nvSpPr>
        <p:spPr>
          <a:xfrm rot="10800000">
            <a:off x="10396786" y="497823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22">
            <a:extLst>
              <a:ext uri="{FF2B5EF4-FFF2-40B4-BE49-F238E27FC236}">
                <a16:creationId xmlns:a16="http://schemas.microsoft.com/office/drawing/2014/main" id="{02226DB2-8062-A95C-C937-24F98C30AC87}"/>
              </a:ext>
            </a:extLst>
          </p:cNvPr>
          <p:cNvSpPr txBox="1"/>
          <p:nvPr/>
        </p:nvSpPr>
        <p:spPr>
          <a:xfrm>
            <a:off x="9870578" y="4437782"/>
            <a:ext cx="162840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Abgabe Projekt + Projekthandbuch</a:t>
            </a:r>
            <a:endParaRPr lang="de-DE" dirty="0"/>
          </a:p>
          <a:p>
            <a:pPr algn="ctr"/>
            <a:r>
              <a:rPr lang="de-DE" sz="1100" dirty="0"/>
              <a:t>(21.07.)</a:t>
            </a:r>
          </a:p>
        </p:txBody>
      </p:sp>
      <p:sp>
        <p:nvSpPr>
          <p:cNvPr id="25" name="Dreieck 19">
            <a:extLst>
              <a:ext uri="{FF2B5EF4-FFF2-40B4-BE49-F238E27FC236}">
                <a16:creationId xmlns:a16="http://schemas.microsoft.com/office/drawing/2014/main" id="{96CB5ED9-C960-0381-E022-3204FE0AE316}"/>
              </a:ext>
            </a:extLst>
          </p:cNvPr>
          <p:cNvSpPr/>
          <p:nvPr/>
        </p:nvSpPr>
        <p:spPr>
          <a:xfrm rot="10800000">
            <a:off x="1101251" y="1412655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0">
            <a:extLst>
              <a:ext uri="{FF2B5EF4-FFF2-40B4-BE49-F238E27FC236}">
                <a16:creationId xmlns:a16="http://schemas.microsoft.com/office/drawing/2014/main" id="{2285C0BC-9016-3848-26A0-16BA05DFFD00}"/>
              </a:ext>
            </a:extLst>
          </p:cNvPr>
          <p:cNvSpPr txBox="1"/>
          <p:nvPr/>
        </p:nvSpPr>
        <p:spPr>
          <a:xfrm>
            <a:off x="1069917" y="1111768"/>
            <a:ext cx="764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Start</a:t>
            </a:r>
            <a:endParaRPr lang="de-DE" dirty="0"/>
          </a:p>
          <a:p>
            <a:r>
              <a:rPr lang="de-DE" sz="1100" dirty="0"/>
              <a:t>(15.05.)</a:t>
            </a:r>
          </a:p>
        </p:txBody>
      </p:sp>
      <p:sp>
        <p:nvSpPr>
          <p:cNvPr id="27" name="Dreieck 19">
            <a:extLst>
              <a:ext uri="{FF2B5EF4-FFF2-40B4-BE49-F238E27FC236}">
                <a16:creationId xmlns:a16="http://schemas.microsoft.com/office/drawing/2014/main" id="{12A5FA02-E2B4-20B7-9357-61A0BBD25D56}"/>
              </a:ext>
            </a:extLst>
          </p:cNvPr>
          <p:cNvSpPr/>
          <p:nvPr/>
        </p:nvSpPr>
        <p:spPr>
          <a:xfrm rot="10800000">
            <a:off x="2512857" y="1393448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0">
            <a:extLst>
              <a:ext uri="{FF2B5EF4-FFF2-40B4-BE49-F238E27FC236}">
                <a16:creationId xmlns:a16="http://schemas.microsoft.com/office/drawing/2014/main" id="{D945C041-B435-4D89-44B1-0AB464565072}"/>
              </a:ext>
            </a:extLst>
          </p:cNvPr>
          <p:cNvSpPr txBox="1"/>
          <p:nvPr/>
        </p:nvSpPr>
        <p:spPr>
          <a:xfrm>
            <a:off x="2480997" y="842185"/>
            <a:ext cx="149360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Festlegung Ziele</a:t>
            </a:r>
          </a:p>
          <a:p>
            <a:r>
              <a:rPr lang="de-DE" sz="1100" dirty="0"/>
              <a:t>(24.05.)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9F4A4-D94D-6754-ED32-E17105CF13A5}"/>
              </a:ext>
            </a:extLst>
          </p:cNvPr>
          <p:cNvSpPr txBox="1"/>
          <p:nvPr/>
        </p:nvSpPr>
        <p:spPr>
          <a:xfrm>
            <a:off x="14960" y="6651563"/>
            <a:ext cx="9957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POC: Proof </a:t>
            </a:r>
            <a:r>
              <a:rPr lang="de-DE" sz="700" dirty="0" err="1"/>
              <a:t>of</a:t>
            </a:r>
            <a:r>
              <a:rPr lang="de-DE" sz="700" dirty="0"/>
              <a:t> </a:t>
            </a:r>
            <a:r>
              <a:rPr lang="de-DE" sz="700" dirty="0" err="1"/>
              <a:t>concept</a:t>
            </a:r>
            <a:endParaRPr lang="de-DE" sz="700" dirty="0"/>
          </a:p>
        </p:txBody>
      </p:sp>
      <p:sp>
        <p:nvSpPr>
          <p:cNvPr id="13" name="Dreieck 21">
            <a:extLst>
              <a:ext uri="{FF2B5EF4-FFF2-40B4-BE49-F238E27FC236}">
                <a16:creationId xmlns:a16="http://schemas.microsoft.com/office/drawing/2014/main" id="{E0D69314-F634-2D35-124F-E97F50FC412D}"/>
              </a:ext>
            </a:extLst>
          </p:cNvPr>
          <p:cNvSpPr/>
          <p:nvPr/>
        </p:nvSpPr>
        <p:spPr>
          <a:xfrm rot="10800000">
            <a:off x="11226404" y="572587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22">
            <a:extLst>
              <a:ext uri="{FF2B5EF4-FFF2-40B4-BE49-F238E27FC236}">
                <a16:creationId xmlns:a16="http://schemas.microsoft.com/office/drawing/2014/main" id="{CFFC63A5-5793-931E-5055-D7B7EE955EF6}"/>
              </a:ext>
            </a:extLst>
          </p:cNvPr>
          <p:cNvSpPr txBox="1"/>
          <p:nvPr/>
        </p:nvSpPr>
        <p:spPr>
          <a:xfrm>
            <a:off x="10679816" y="5180320"/>
            <a:ext cx="163833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Projektabschluss-feier </a:t>
            </a:r>
            <a:br>
              <a:rPr lang="de-DE" sz="1600" dirty="0"/>
            </a:br>
            <a:r>
              <a:rPr lang="de-DE" sz="1100" dirty="0"/>
              <a:t> (26.07.)</a:t>
            </a:r>
          </a:p>
        </p:txBody>
      </p:sp>
    </p:spTree>
    <p:extLst>
      <p:ext uri="{BB962C8B-B14F-4D97-AF65-F5344CB8AC3E}">
        <p14:creationId xmlns:p14="http://schemas.microsoft.com/office/powerpoint/2010/main" val="428487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100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Meilensteinplan Vorlage</dc:title>
  <dc:subject>Meilensteinplan</dc:subject>
  <dc:creator>https://muster-vorlage.ch</dc:creator>
  <cp:keywords/>
  <dc:description>https://muster-vorlage.ch
Meilensteinplan Vorlage</dc:description>
  <cp:lastModifiedBy>Fertig, Leon</cp:lastModifiedBy>
  <cp:revision>14</cp:revision>
  <dcterms:created xsi:type="dcterms:W3CDTF">2019-03-10T11:51:43Z</dcterms:created>
  <dcterms:modified xsi:type="dcterms:W3CDTF">2024-07-17T09:47:09Z</dcterms:modified>
  <cp:category/>
</cp:coreProperties>
</file>