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E47C-45FB-7DD3-A510-86F222FDD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E6896-50A7-086C-A522-55A6D37F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FE6-2E58-7686-3BB9-349F879F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4544-54BC-36BF-91CF-E3986452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6E4E-9F17-4F30-C91C-7502BC3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7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3B35-7C75-A449-D1E2-3ED7C0FF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39BF-0A61-8E4D-42B5-B71E2705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7FDF-C686-7F89-EB8E-D5090F12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EBED-A599-6CFD-A366-2E882FE7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2210-2D7C-86FE-C562-0E2E549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A6813-DE5F-5781-B292-D6C52792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962B0-878C-64B5-066C-EB16ACD8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7A3D-8A19-1CA4-BC87-2BE2C1D9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2462-EB25-E1DB-D7D6-FC86A3D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9014-2991-CD3C-D9CC-81C3F39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4842-73A4-DB63-4ABE-F8A6EFFE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2955-5E23-BE55-D071-166A0D4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67EA-57B8-0E67-5621-FD5A309A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65F1-3568-867E-D8A8-45253654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6967-89DA-CE0A-934A-F09AD34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743-749D-E3C2-CD7F-AF29CE4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DB91-7FDA-2650-70E9-24ED825B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2E64-D341-2D7A-CC0D-D5132A17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1ADF-7401-55AF-FE77-CFD42C63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8D63-AF88-EFFF-0BEC-ADA6AB0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A979-E0B2-FDA0-3020-DE4591FF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233-09D8-7C56-78F4-4EBBE5309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D278-AA8A-3ECE-0FD4-90178F5B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E012-B0E9-E3F7-83E2-DB82CB5F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3358-12B5-5970-BAA6-9A20B695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8AEA-BF13-FD92-905D-FA4D755A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C2F1-E5C5-4EDE-73C2-64CB809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7DED-C75E-E6B7-4DD6-E29D311C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2251C-1057-A892-C7F9-99D918F4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682CF-0335-758D-7BBC-9C77465D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1401C-B760-A889-E780-915DC6CB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B5A01-AE4D-021C-25F0-D888C705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920FB-95E8-2B63-3609-32EB123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E7940-428A-7DC1-2947-65D8283A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749-DEF9-CD83-FA34-DB41096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5FF9-395A-2946-9E1A-4D5B5BE5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93BB0-22A3-EE57-B875-52E479B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7739D-4822-7718-DB42-01657E2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47BBF-39BE-3652-E14B-337ABE0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FCB4D-AD6B-87C3-6091-8BAB759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74DC-B4F8-4CF8-8739-CAAAF77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21EE-2367-D4E4-29E9-16ED133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D2FF-8396-BAB3-5503-D64E64B4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FE9B-FFA0-C1FF-4B88-9A74A2EA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21EB-2D0F-DC74-566A-C0D8F7A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DD24-4E08-55C5-98D8-F150EA6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DC44-C678-AE8D-C9BE-0FDA4BD0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8C7-91F1-16F5-4391-9325C486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C50B7-3BD6-2296-58B3-B9482801F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73FB-513C-D91E-E3F7-F9D628896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38DE-82AF-E964-D377-8C56CC49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B471-2277-FA83-3FB5-09EDBD0C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6B3FE-E808-CF86-A94E-B90CD7E3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1FBA4-43BD-2903-BA31-A0BE01EB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ECEA7-2AB8-CF54-7744-D2B3A98F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CF94-49C7-5DAF-527B-0E3BDFD20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9CC9-8C8D-48CC-84A7-97078963374C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3C26-A2C4-B6B6-30C1-6CBEE5920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E61B-0CB6-1D11-990A-5D09D516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59FB-646A-4963-BD3A-1E38A1E4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5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A58AF-5131-3B54-F074-07A67E227098}"/>
              </a:ext>
            </a:extLst>
          </p:cNvPr>
          <p:cNvSpPr txBox="1"/>
          <p:nvPr/>
        </p:nvSpPr>
        <p:spPr>
          <a:xfrm>
            <a:off x="4405312" y="3321278"/>
            <a:ext cx="3381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Kabel Bk BT" panose="020D0402020204020904" pitchFamily="34" charset="0"/>
              </a:rPr>
              <a:t>A </a:t>
            </a:r>
            <a:r>
              <a:rPr lang="en-GB" sz="800" dirty="0" err="1">
                <a:latin typeface="Kabel Bk BT" panose="020D0402020204020904" pitchFamily="34" charset="0"/>
              </a:rPr>
              <a:t>cura</a:t>
            </a:r>
            <a:r>
              <a:rPr lang="en-GB" sz="800" dirty="0">
                <a:latin typeface="Kabel Bk BT" panose="020D0402020204020904" pitchFamily="34" charset="0"/>
              </a:rPr>
              <a:t> di: Matteo Lublanis (736418)</a:t>
            </a:r>
          </a:p>
        </p:txBody>
      </p:sp>
    </p:spTree>
    <p:extLst>
      <p:ext uri="{BB962C8B-B14F-4D97-AF65-F5344CB8AC3E}">
        <p14:creationId xmlns:p14="http://schemas.microsoft.com/office/powerpoint/2010/main" val="308645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80066-5BBA-027F-8F33-D22C9190E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28545"/>
            <a:ext cx="5181600" cy="254549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1780BA-CF1A-E168-C546-228330495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Inizializzando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Server,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un nuovo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ServerSocket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necessario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per poter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stabilire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tra Server e Client (TCP/IP).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 volta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stabilita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la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essa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da un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vengono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da un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ExecutorService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7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80FF19-DEAE-1A7E-448D-7A2F17743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46618"/>
            <a:ext cx="5181600" cy="25093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3943B-E4C6-DDDE-7394-7A0153209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Kabel Bk BT" panose="020D0402020204020904" pitchFamily="34" charset="0"/>
              </a:rPr>
              <a:t>Il </a:t>
            </a:r>
            <a:r>
              <a:rPr lang="en-GB" sz="3200" dirty="0" err="1">
                <a:latin typeface="Kabel Bk BT" panose="020D0402020204020904" pitchFamily="34" charset="0"/>
              </a:rPr>
              <a:t>ConnectionHandler</a:t>
            </a:r>
            <a:r>
              <a:rPr lang="en-GB" sz="3200" dirty="0">
                <a:latin typeface="Kabel Bk BT" panose="020D0402020204020904" pitchFamily="34" charset="0"/>
              </a:rPr>
              <a:t> ha il </a:t>
            </a:r>
            <a:r>
              <a:rPr lang="en-GB" sz="3200" dirty="0" err="1">
                <a:latin typeface="Kabel Bk BT" panose="020D0402020204020904" pitchFamily="34" charset="0"/>
              </a:rPr>
              <a:t>compito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ricevere</a:t>
            </a:r>
            <a:r>
              <a:rPr lang="en-GB" sz="3200" dirty="0">
                <a:latin typeface="Kabel Bk BT" panose="020D0402020204020904" pitchFamily="34" charset="0"/>
              </a:rPr>
              <a:t> e di </a:t>
            </a:r>
            <a:r>
              <a:rPr lang="en-GB" sz="3200" dirty="0" err="1">
                <a:latin typeface="Kabel Bk BT" panose="020D0402020204020904" pitchFamily="34" charset="0"/>
              </a:rPr>
              <a:t>trasmettere</a:t>
            </a:r>
            <a:r>
              <a:rPr lang="en-GB" sz="3200" dirty="0">
                <a:latin typeface="Kabel Bk BT" panose="020D0402020204020904" pitchFamily="34" charset="0"/>
              </a:rPr>
              <a:t> dati (</a:t>
            </a:r>
            <a:r>
              <a:rPr lang="en-GB" sz="3200" dirty="0" err="1">
                <a:latin typeface="Kabel Bk BT" panose="020D0402020204020904" pitchFamily="34" charset="0"/>
              </a:rPr>
              <a:t>oggetti</a:t>
            </a:r>
            <a:r>
              <a:rPr lang="en-GB" sz="3200" dirty="0">
                <a:latin typeface="Kabel Bk BT" panose="020D0402020204020904" pitchFamily="34" charset="0"/>
              </a:rPr>
              <a:t>) al singolo Client.</a:t>
            </a:r>
          </a:p>
          <a:p>
            <a:pPr marL="0" indent="0">
              <a:buNone/>
            </a:pPr>
            <a:r>
              <a:rPr lang="en-GB" sz="3200" dirty="0">
                <a:latin typeface="Kabel Bk BT" panose="020D0402020204020904" pitchFamily="34" charset="0"/>
              </a:rPr>
              <a:t>Le </a:t>
            </a:r>
            <a:r>
              <a:rPr lang="en-GB" sz="3200" dirty="0" err="1">
                <a:latin typeface="Kabel Bk BT" panose="020D0402020204020904" pitchFamily="34" charset="0"/>
              </a:rPr>
              <a:t>interazioni</a:t>
            </a:r>
            <a:r>
              <a:rPr lang="en-GB" sz="3200" dirty="0">
                <a:latin typeface="Kabel Bk BT" panose="020D0402020204020904" pitchFamily="34" charset="0"/>
              </a:rPr>
              <a:t> sono </a:t>
            </a:r>
            <a:r>
              <a:rPr lang="en-GB" sz="3200" dirty="0" err="1">
                <a:latin typeface="Kabel Bk BT" panose="020D0402020204020904" pitchFamily="34" charset="0"/>
              </a:rPr>
              <a:t>limitate</a:t>
            </a:r>
            <a:r>
              <a:rPr lang="en-GB" sz="3200" dirty="0">
                <a:latin typeface="Kabel Bk BT" panose="020D0402020204020904" pitchFamily="34" charset="0"/>
              </a:rPr>
              <a:t>: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String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Player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7752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223532" y="2574920"/>
            <a:ext cx="374493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0230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0CE-7503-C99C-2133-DBF383D71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un’istanza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ControllerPlayer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il quale viene poi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su un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Thread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per poter iniziare ad accettare e 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inviare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informazioni al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Ha solo il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compito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ricevere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e di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inviare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(su richiesta).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38ADBC-F147-B238-2C54-C9AAC65FE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79050"/>
            <a:ext cx="5181600" cy="1444487"/>
          </a:xfrm>
        </p:spPr>
      </p:pic>
    </p:spTree>
    <p:extLst>
      <p:ext uri="{BB962C8B-B14F-4D97-AF65-F5344CB8AC3E}">
        <p14:creationId xmlns:p14="http://schemas.microsoft.com/office/powerpoint/2010/main" val="367896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24A6-A17F-D52B-6D3E-7F55ED9A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0" y="1825625"/>
            <a:ext cx="5181600" cy="359847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058F-5DE6-4199-05E9-C360B4115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Una volta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imposta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indirizzo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IP e porta di accesso.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può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ora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mettere in run il Client.</a:t>
            </a:r>
          </a:p>
        </p:txBody>
      </p:sp>
    </p:spTree>
    <p:extLst>
      <p:ext uri="{BB962C8B-B14F-4D97-AF65-F5344CB8AC3E}">
        <p14:creationId xmlns:p14="http://schemas.microsoft.com/office/powerpoint/2010/main" val="1409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24A6-A17F-D52B-6D3E-7F55ED9AC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610" y="1825625"/>
            <a:ext cx="5181600" cy="359847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4058F-5DE6-4199-05E9-C360B4115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La funzione Run()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ClientSocket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(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stabilendo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così la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).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un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InputHandler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per poter gestire gli input del Client,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nel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mentre run() continua ad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ascoltare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lo Stream del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BF8EF-7AFE-3A52-1805-1B12B3D1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81" y="2593206"/>
            <a:ext cx="4692085" cy="35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595428" y="2574920"/>
            <a:ext cx="300114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54064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4B1A3-4647-F3D2-CA12-A940B381DD76}"/>
              </a:ext>
            </a:extLst>
          </p:cNvPr>
          <p:cNvSpPr txBox="1"/>
          <p:nvPr/>
        </p:nvSpPr>
        <p:spPr>
          <a:xfrm>
            <a:off x="4595428" y="0"/>
            <a:ext cx="300114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44D21-3214-07C1-2DE4-1BC3A192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0" y="2344265"/>
            <a:ext cx="4153260" cy="72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427A4-3203-3C7D-BCBB-9A5A4241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20" y="1722733"/>
            <a:ext cx="6706719" cy="4203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9E513-FDBC-3079-96CA-38F8DF45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8" y="3429000"/>
            <a:ext cx="3001144" cy="23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D72-19D9-BCE2-C700-81FC9BD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POSSIBILI MIGLIORAMENTI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E494-80E2-9718-44B7-1244D17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Kabel Bk BT" panose="020D0402020204020904" pitchFamily="34" charset="0"/>
              </a:rPr>
              <a:t>Permettere</a:t>
            </a:r>
            <a:r>
              <a:rPr lang="en-GB" sz="3200" dirty="0">
                <a:latin typeface="Kabel Bk BT" panose="020D0402020204020904" pitchFamily="34" charset="0"/>
              </a:rPr>
              <a:t> lo </a:t>
            </a:r>
            <a:r>
              <a:rPr lang="en-GB" sz="3200" dirty="0" err="1">
                <a:latin typeface="Kabel Bk BT" panose="020D0402020204020904" pitchFamily="34" charset="0"/>
              </a:rPr>
              <a:t>scambio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proprietà</a:t>
            </a:r>
            <a:r>
              <a:rPr lang="en-GB" sz="3200" dirty="0">
                <a:latin typeface="Kabel Bk BT" panose="020D0402020204020904" pitchFamily="34" charset="0"/>
              </a:rPr>
              <a:t>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Una </a:t>
            </a:r>
            <a:r>
              <a:rPr lang="en-GB" sz="3200" dirty="0" err="1">
                <a:latin typeface="Kabel Bk BT" panose="020D0402020204020904" pitchFamily="34" charset="0"/>
              </a:rPr>
              <a:t>finestra</a:t>
            </a:r>
            <a:r>
              <a:rPr lang="en-GB" sz="3200" dirty="0">
                <a:latin typeface="Kabel Bk BT" panose="020D0402020204020904" pitchFamily="34" charset="0"/>
              </a:rPr>
              <a:t> dedicate </a:t>
            </a:r>
            <a:r>
              <a:rPr lang="en-GB" sz="3200" dirty="0" err="1">
                <a:latin typeface="Kabel Bk BT" panose="020D0402020204020904" pitchFamily="34" charset="0"/>
              </a:rPr>
              <a:t>alla</a:t>
            </a:r>
            <a:r>
              <a:rPr lang="en-GB" sz="3200" dirty="0">
                <a:latin typeface="Kabel Bk BT" panose="020D0402020204020904" pitchFamily="34" charset="0"/>
              </a:rPr>
              <a:t> gestione del server;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Rendere </a:t>
            </a:r>
            <a:r>
              <a:rPr lang="en-GB" sz="3200" dirty="0" err="1">
                <a:latin typeface="Kabel Bk BT" panose="020D0402020204020904" pitchFamily="34" charset="0"/>
              </a:rPr>
              <a:t>meno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automatizzato</a:t>
            </a:r>
            <a:r>
              <a:rPr lang="en-GB" sz="3200" dirty="0">
                <a:latin typeface="Kabel Bk BT" panose="020D0402020204020904" pitchFamily="34" charset="0"/>
              </a:rPr>
              <a:t> e più user friendly il </a:t>
            </a:r>
            <a:r>
              <a:rPr lang="en-GB" sz="3200" dirty="0" err="1">
                <a:latin typeface="Kabel Bk BT" panose="020D0402020204020904" pitchFamily="34" charset="0"/>
              </a:rPr>
              <a:t>meccanismo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gioco</a:t>
            </a:r>
            <a:r>
              <a:rPr lang="en-GB" sz="3200" dirty="0">
                <a:latin typeface="Kabel Bk BT" panose="020D0402020204020904" pitchFamily="34" charset="0"/>
              </a:rPr>
              <a:t> (ad esempio </a:t>
            </a:r>
            <a:r>
              <a:rPr lang="en-GB" sz="3200" dirty="0" err="1">
                <a:latin typeface="Kabel Bk BT" panose="020D0402020204020904" pitchFamily="34" charset="0"/>
              </a:rPr>
              <a:t>permettere</a:t>
            </a:r>
            <a:r>
              <a:rPr lang="en-GB" sz="3200" dirty="0">
                <a:latin typeface="Kabel Bk BT" panose="020D0402020204020904" pitchFamily="34" charset="0"/>
              </a:rPr>
              <a:t> al </a:t>
            </a:r>
            <a:r>
              <a:rPr lang="en-GB" sz="3200" dirty="0" err="1">
                <a:latin typeface="Kabel Bk BT" panose="020D0402020204020904" pitchFamily="34" charset="0"/>
              </a:rPr>
              <a:t>giocatore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lanciare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i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dadi</a:t>
            </a:r>
            <a:r>
              <a:rPr lang="en-GB" sz="3200" dirty="0">
                <a:latin typeface="Kabel Bk BT" panose="020D0402020204020904" pitchFamily="34" charset="0"/>
              </a:rPr>
              <a:t>);</a:t>
            </a:r>
          </a:p>
          <a:p>
            <a:r>
              <a:rPr lang="en-GB" sz="3200" dirty="0" err="1">
                <a:latin typeface="Kabel Bk BT" panose="020D0402020204020904" pitchFamily="34" charset="0"/>
              </a:rPr>
              <a:t>Migliorare</a:t>
            </a:r>
            <a:r>
              <a:rPr lang="en-GB" sz="3200" dirty="0"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latin typeface="Kabel Bk BT" panose="020D0402020204020904" pitchFamily="34" charset="0"/>
              </a:rPr>
              <a:t>l’interfaccia</a:t>
            </a:r>
            <a:r>
              <a:rPr lang="en-GB" sz="3200" dirty="0">
                <a:latin typeface="Kabel Bk BT" panose="020D0402020204020904" pitchFamily="34" charset="0"/>
              </a:rPr>
              <a:t> di </a:t>
            </a:r>
            <a:r>
              <a:rPr lang="en-GB" sz="3200" dirty="0" err="1">
                <a:latin typeface="Kabel Bk BT" panose="020D0402020204020904" pitchFamily="34" charset="0"/>
              </a:rPr>
              <a:t>gioco</a:t>
            </a:r>
            <a:r>
              <a:rPr lang="en-GB" sz="3200" dirty="0">
                <a:latin typeface="Kabel Bk BT" panose="020D0402020204020904" pitchFamily="34" charset="0"/>
              </a:rPr>
              <a:t> (file SVG al posto di PNG per </a:t>
            </a:r>
            <a:r>
              <a:rPr lang="en-GB" sz="3200" dirty="0" err="1">
                <a:latin typeface="Kabel Bk BT" panose="020D0402020204020904" pitchFamily="34" charset="0"/>
              </a:rPr>
              <a:t>mappa</a:t>
            </a:r>
            <a:r>
              <a:rPr lang="en-GB" sz="3200" dirty="0">
                <a:latin typeface="Kabel Bk BT" panose="020D0402020204020904" pitchFamily="34" charset="0"/>
              </a:rPr>
              <a:t>);</a:t>
            </a:r>
          </a:p>
          <a:p>
            <a:r>
              <a:rPr lang="en-GB" sz="3200" dirty="0">
                <a:latin typeface="Kabel Bk BT" panose="020D0402020204020904" pitchFamily="34" charset="0"/>
              </a:rPr>
              <a:t>Gestire anche partite offline (già provato senza view).</a:t>
            </a:r>
          </a:p>
        </p:txBody>
      </p:sp>
    </p:spTree>
    <p:extLst>
      <p:ext uri="{BB962C8B-B14F-4D97-AF65-F5344CB8AC3E}">
        <p14:creationId xmlns:p14="http://schemas.microsoft.com/office/powerpoint/2010/main" val="29196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rossword puzzle">
            <a:extLst>
              <a:ext uri="{FF2B5EF4-FFF2-40B4-BE49-F238E27FC236}">
                <a16:creationId xmlns:a16="http://schemas.microsoft.com/office/drawing/2014/main" id="{A478254E-2459-F73E-76DF-D35A1AEB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3706">
            <a:off x="-814916" y="-3481915"/>
            <a:ext cx="13821831" cy="13821831"/>
          </a:xfrm>
          <a:prstGeom prst="rect">
            <a:avLst/>
          </a:prstGeom>
        </p:spPr>
      </p:pic>
      <p:pic>
        <p:nvPicPr>
          <p:cNvPr id="1026" name="Picture 2" descr="A toy figurine holding an object&#10;&#10;Description automatically generated with low confidence">
            <a:extLst>
              <a:ext uri="{FF2B5EF4-FFF2-40B4-BE49-F238E27FC236}">
                <a16:creationId xmlns:a16="http://schemas.microsoft.com/office/drawing/2014/main" id="{708DFBD5-F31D-4B5D-5701-58BAC889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427">
            <a:off x="-525298" y="1691019"/>
            <a:ext cx="5521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opoly Game Piece Dog transparent PNG - StickPNG">
            <a:extLst>
              <a:ext uri="{FF2B5EF4-FFF2-40B4-BE49-F238E27FC236}">
                <a16:creationId xmlns:a16="http://schemas.microsoft.com/office/drawing/2014/main" id="{2464BABE-C745-F221-1AEC-2B07B1C4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7240">
            <a:off x="8664662" y="3945499"/>
            <a:ext cx="3323567" cy="33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84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E82FB47-DB5A-B956-6B7C-DD1730E2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5" y="0"/>
            <a:ext cx="53598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B86D7-22AF-AD4B-FBC3-81D7CF53D84B}"/>
              </a:ext>
            </a:extLst>
          </p:cNvPr>
          <p:cNvSpPr txBox="1"/>
          <p:nvPr/>
        </p:nvSpPr>
        <p:spPr>
          <a:xfrm>
            <a:off x="7389845" y="2497976"/>
            <a:ext cx="39935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438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A54D7-E655-8183-BA98-E76A9D4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98" y="4086211"/>
            <a:ext cx="7360977" cy="2068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F823E-296A-9B3D-9D54-7F5B9453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5" y="2245841"/>
            <a:ext cx="7042910" cy="236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17FDF-BDDD-1DA3-E92A-946DF8D3341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GAME CLASS</a:t>
            </a:r>
          </a:p>
        </p:txBody>
      </p:sp>
    </p:spTree>
    <p:extLst>
      <p:ext uri="{BB962C8B-B14F-4D97-AF65-F5344CB8AC3E}">
        <p14:creationId xmlns:p14="http://schemas.microsoft.com/office/powerpoint/2010/main" val="37434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PLAYER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37B9D-CAEA-3B1D-3F04-76C61CB4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72" y="2133600"/>
            <a:ext cx="8105655" cy="36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D7277-70CD-F9A0-F7A5-59127D82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8" y="1442626"/>
            <a:ext cx="8096250" cy="1822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D9DBC-4A7D-D890-5CB6-EAC7B180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97" y="2072519"/>
            <a:ext cx="7359353" cy="2630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DDDEA-4E46-06B5-7FC8-6AEB8A31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99" y="2680560"/>
            <a:ext cx="8131245" cy="192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2DF03-77BA-8A97-0C64-AF623A0F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84" y="3756324"/>
            <a:ext cx="9007341" cy="208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D88E3-6A06-2FE5-60D8-B9525115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454" y="3612264"/>
            <a:ext cx="6193018" cy="27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CARDS -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E1D0-ED40-AC7A-4823-743EE239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" y="1708160"/>
            <a:ext cx="3237259" cy="4811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2D46D-B1A7-29A1-103B-1C4EED40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811" y="1986901"/>
            <a:ext cx="8514586" cy="42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1B7F2-A4B9-9093-5AC2-DF9DA2210654}"/>
              </a:ext>
            </a:extLst>
          </p:cNvPr>
          <p:cNvSpPr txBox="1"/>
          <p:nvPr/>
        </p:nvSpPr>
        <p:spPr>
          <a:xfrm>
            <a:off x="0" y="2574920"/>
            <a:ext cx="1219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493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7A2-37B1-09CE-27C2-7449D73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40CE-7503-C99C-2133-DBF383D71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Viene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creata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un’istanza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di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ControllerServer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inizializza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il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Server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, il quale viene poi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gestito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su un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Thread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a parte per poter iniziare ad accettare e a gestire le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connessioni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con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i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Client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Si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accettano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massimo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anose="020D0402020204020904" pitchFamily="34" charset="0"/>
              </a:rPr>
              <a:t> 4 client.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62B5C6-3371-EAE8-BED4-8C4D7A229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9759"/>
            <a:ext cx="5181600" cy="2983069"/>
          </a:xfrm>
        </p:spPr>
      </p:pic>
    </p:spTree>
    <p:extLst>
      <p:ext uri="{BB962C8B-B14F-4D97-AF65-F5344CB8AC3E}">
        <p14:creationId xmlns:p14="http://schemas.microsoft.com/office/powerpoint/2010/main" val="6797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309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Kabel Bk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</vt:lpstr>
      <vt:lpstr>SERVER</vt:lpstr>
      <vt:lpstr>SERVER</vt:lpstr>
      <vt:lpstr>PowerPoint Presentation</vt:lpstr>
      <vt:lpstr>CLIENT</vt:lpstr>
      <vt:lpstr>CLIENT</vt:lpstr>
      <vt:lpstr>CLIENT</vt:lpstr>
      <vt:lpstr>PowerPoint Presentation</vt:lpstr>
      <vt:lpstr>PowerPoint Presentation</vt:lpstr>
      <vt:lpstr>POSSIBILI MIGLIORAMENTI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Lublanis</dc:creator>
  <cp:lastModifiedBy>Matteo Lublanis</cp:lastModifiedBy>
  <cp:revision>23</cp:revision>
  <dcterms:created xsi:type="dcterms:W3CDTF">2023-03-19T16:31:26Z</dcterms:created>
  <dcterms:modified xsi:type="dcterms:W3CDTF">2023-03-19T19:44:47Z</dcterms:modified>
</cp:coreProperties>
</file>