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" initials="M" lastIdx="2" clrIdx="0">
    <p:extLst>
      <p:ext uri="{19B8F6BF-5375-455C-9EA6-DF929625EA0E}">
        <p15:presenceInfo xmlns:p15="http://schemas.microsoft.com/office/powerpoint/2012/main" userId="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91AB2-DBA2-4CE4-8655-A8CD40D2E725}" v="507" dt="2022-10-12T08:51:0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891" autoAdjust="0"/>
  </p:normalViewPr>
  <p:slideViewPr>
    <p:cSldViewPr snapToGrid="0">
      <p:cViewPr varScale="1">
        <p:scale>
          <a:sx n="74" d="100"/>
          <a:sy n="74" d="100"/>
        </p:scale>
        <p:origin x="98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lucchi" userId="8f28018c-c4ac-4326-8815-c59563487acc" providerId="ADAL" clId="{07391AB2-DBA2-4CE4-8655-A8CD40D2E725}"/>
    <pc:docChg chg="undo redo custSel addSld delSld modSld">
      <pc:chgData name="Matteo Malucchi" userId="8f28018c-c4ac-4326-8815-c59563487acc" providerId="ADAL" clId="{07391AB2-DBA2-4CE4-8655-A8CD40D2E725}" dt="2022-10-12T08:51:13.712" v="3160" actId="1036"/>
      <pc:docMkLst>
        <pc:docMk/>
      </pc:docMkLst>
      <pc:sldChg chg="addSp delSp modSp mod">
        <pc:chgData name="Matteo Malucchi" userId="8f28018c-c4ac-4326-8815-c59563487acc" providerId="ADAL" clId="{07391AB2-DBA2-4CE4-8655-A8CD40D2E725}" dt="2022-10-12T08:28:20.291" v="2907" actId="403"/>
        <pc:sldMkLst>
          <pc:docMk/>
          <pc:sldMk cId="3753461797" sldId="256"/>
        </pc:sldMkLst>
        <pc:spChg chg="add mod">
          <ac:chgData name="Matteo Malucchi" userId="8f28018c-c4ac-4326-8815-c59563487acc" providerId="ADAL" clId="{07391AB2-DBA2-4CE4-8655-A8CD40D2E725}" dt="2022-09-24T09:00:34.566" v="79"/>
          <ac:spMkLst>
            <pc:docMk/>
            <pc:sldMk cId="3753461797" sldId="256"/>
            <ac:spMk id="2" creationId="{713EE505-F0F6-6099-759C-FE581F919D36}"/>
          </ac:spMkLst>
        </pc:spChg>
        <pc:spChg chg="add del mod">
          <ac:chgData name="Matteo Malucchi" userId="8f28018c-c4ac-4326-8815-c59563487acc" providerId="ADAL" clId="{07391AB2-DBA2-4CE4-8655-A8CD40D2E725}" dt="2022-09-24T09:10:35.239" v="101"/>
          <ac:spMkLst>
            <pc:docMk/>
            <pc:sldMk cId="3753461797" sldId="256"/>
            <ac:spMk id="3" creationId="{F58EE62F-8291-C505-6C05-6985B358A029}"/>
          </ac:spMkLst>
        </pc:spChg>
        <pc:spChg chg="mod">
          <ac:chgData name="Matteo Malucchi" userId="8f28018c-c4ac-4326-8815-c59563487acc" providerId="ADAL" clId="{07391AB2-DBA2-4CE4-8655-A8CD40D2E725}" dt="2022-09-26T20:33:39.012" v="2567" actId="20577"/>
          <ac:spMkLst>
            <pc:docMk/>
            <pc:sldMk cId="3753461797" sldId="256"/>
            <ac:spMk id="4" creationId="{68F339BB-A9E3-40C8-AC4F-E3C7C702E643}"/>
          </ac:spMkLst>
        </pc:spChg>
        <pc:spChg chg="add del mod">
          <ac:chgData name="Matteo Malucchi" userId="8f28018c-c4ac-4326-8815-c59563487acc" providerId="ADAL" clId="{07391AB2-DBA2-4CE4-8655-A8CD40D2E725}" dt="2022-09-24T09:16:12.310" v="220" actId="478"/>
          <ac:spMkLst>
            <pc:docMk/>
            <pc:sldMk cId="3753461797" sldId="256"/>
            <ac:spMk id="5" creationId="{1480E0A3-8F84-0F58-C9F4-C9CC5B154C8D}"/>
          </ac:spMkLst>
        </pc:spChg>
        <pc:spChg chg="add del mod">
          <ac:chgData name="Matteo Malucchi" userId="8f28018c-c4ac-4326-8815-c59563487acc" providerId="ADAL" clId="{07391AB2-DBA2-4CE4-8655-A8CD40D2E725}" dt="2022-09-24T09:16:12.310" v="220" actId="478"/>
          <ac:spMkLst>
            <pc:docMk/>
            <pc:sldMk cId="3753461797" sldId="256"/>
            <ac:spMk id="6" creationId="{8740E6AD-C626-C8D8-C22E-CA86C8F3939F}"/>
          </ac:spMkLst>
        </pc:spChg>
        <pc:spChg chg="mod">
          <ac:chgData name="Matteo Malucchi" userId="8f28018c-c4ac-4326-8815-c59563487acc" providerId="ADAL" clId="{07391AB2-DBA2-4CE4-8655-A8CD40D2E725}" dt="2022-10-12T08:28:20.291" v="2907" actId="403"/>
          <ac:spMkLst>
            <pc:docMk/>
            <pc:sldMk cId="3753461797" sldId="256"/>
            <ac:spMk id="7" creationId="{A23367D2-8295-46C9-8C2A-96F8E3B290DA}"/>
          </ac:spMkLst>
        </pc:spChg>
        <pc:spChg chg="mod">
          <ac:chgData name="Matteo Malucchi" userId="8f28018c-c4ac-4326-8815-c59563487acc" providerId="ADAL" clId="{07391AB2-DBA2-4CE4-8655-A8CD40D2E725}" dt="2022-10-12T07:57:11.804" v="2647" actId="20577"/>
          <ac:spMkLst>
            <pc:docMk/>
            <pc:sldMk cId="3753461797" sldId="256"/>
            <ac:spMk id="9" creationId="{F041FA4E-EDAF-48AF-80F2-4967C87051F6}"/>
          </ac:spMkLst>
        </pc:spChg>
        <pc:spChg chg="add del mod">
          <ac:chgData name="Matteo Malucchi" userId="8f28018c-c4ac-4326-8815-c59563487acc" providerId="ADAL" clId="{07391AB2-DBA2-4CE4-8655-A8CD40D2E725}" dt="2022-09-24T09:16:12.310" v="220" actId="478"/>
          <ac:spMkLst>
            <pc:docMk/>
            <pc:sldMk cId="3753461797" sldId="256"/>
            <ac:spMk id="11" creationId="{661976EA-1463-C308-8E4A-0E1375CEF021}"/>
          </ac:spMkLst>
        </pc:spChg>
        <pc:spChg chg="add del mod">
          <ac:chgData name="Matteo Malucchi" userId="8f28018c-c4ac-4326-8815-c59563487acc" providerId="ADAL" clId="{07391AB2-DBA2-4CE4-8655-A8CD40D2E725}" dt="2022-09-24T09:16:12.310" v="220" actId="478"/>
          <ac:spMkLst>
            <pc:docMk/>
            <pc:sldMk cId="3753461797" sldId="256"/>
            <ac:spMk id="12" creationId="{B089C09A-04E5-983C-162A-D6AB134534E2}"/>
          </ac:spMkLst>
        </pc:spChg>
        <pc:spChg chg="add del mod">
          <ac:chgData name="Matteo Malucchi" userId="8f28018c-c4ac-4326-8815-c59563487acc" providerId="ADAL" clId="{07391AB2-DBA2-4CE4-8655-A8CD40D2E725}" dt="2022-09-24T09:16:12.310" v="220" actId="478"/>
          <ac:spMkLst>
            <pc:docMk/>
            <pc:sldMk cId="3753461797" sldId="256"/>
            <ac:spMk id="13" creationId="{D7291884-C37D-C31E-9D60-3F1CA97313F2}"/>
          </ac:spMkLst>
        </pc:spChg>
        <pc:spChg chg="add del mod">
          <ac:chgData name="Matteo Malucchi" userId="8f28018c-c4ac-4326-8815-c59563487acc" providerId="ADAL" clId="{07391AB2-DBA2-4CE4-8655-A8CD40D2E725}" dt="2022-09-24T09:16:12.310" v="220" actId="478"/>
          <ac:spMkLst>
            <pc:docMk/>
            <pc:sldMk cId="3753461797" sldId="256"/>
            <ac:spMk id="14" creationId="{06ABD8CF-2BFD-AF20-01DA-7A14C1359ED7}"/>
          </ac:spMkLst>
        </pc:spChg>
        <pc:picChg chg="mod">
          <ac:chgData name="Matteo Malucchi" userId="8f28018c-c4ac-4326-8815-c59563487acc" providerId="ADAL" clId="{07391AB2-DBA2-4CE4-8655-A8CD40D2E725}" dt="2022-09-24T09:18:30.859" v="252" actId="34135"/>
          <ac:picMkLst>
            <pc:docMk/>
            <pc:sldMk cId="3753461797" sldId="256"/>
            <ac:picMk id="8" creationId="{E6062CA2-80E2-488B-8388-7149FDBF8BB3}"/>
          </ac:picMkLst>
        </pc:picChg>
        <pc:picChg chg="del">
          <ac:chgData name="Matteo Malucchi" userId="8f28018c-c4ac-4326-8815-c59563487acc" providerId="ADAL" clId="{07391AB2-DBA2-4CE4-8655-A8CD40D2E725}" dt="2022-09-24T14:43:09.708" v="917" actId="478"/>
          <ac:picMkLst>
            <pc:docMk/>
            <pc:sldMk cId="3753461797" sldId="256"/>
            <ac:picMk id="10" creationId="{63E46D4A-F8B7-49CE-B15E-AF4793BFD2A2}"/>
          </ac:picMkLst>
        </pc:picChg>
        <pc:picChg chg="add mod">
          <ac:chgData name="Matteo Malucchi" userId="8f28018c-c4ac-4326-8815-c59563487acc" providerId="ADAL" clId="{07391AB2-DBA2-4CE4-8655-A8CD40D2E725}" dt="2022-09-24T14:45:21.348" v="951" actId="1076"/>
          <ac:picMkLst>
            <pc:docMk/>
            <pc:sldMk cId="3753461797" sldId="256"/>
            <ac:picMk id="1026" creationId="{70C4D818-4933-1379-0CF0-3E5A25831D57}"/>
          </ac:picMkLst>
        </pc:picChg>
        <pc:picChg chg="add del mod">
          <ac:chgData name="Matteo Malucchi" userId="8f28018c-c4ac-4326-8815-c59563487acc" providerId="ADAL" clId="{07391AB2-DBA2-4CE4-8655-A8CD40D2E725}" dt="2022-09-24T14:41:56.698" v="913" actId="478"/>
          <ac:picMkLst>
            <pc:docMk/>
            <pc:sldMk cId="3753461797" sldId="256"/>
            <ac:picMk id="1028" creationId="{349B3555-EAA4-48D8-5091-AC9354787EED}"/>
          </ac:picMkLst>
        </pc:picChg>
        <pc:picChg chg="add del mod">
          <ac:chgData name="Matteo Malucchi" userId="8f28018c-c4ac-4326-8815-c59563487acc" providerId="ADAL" clId="{07391AB2-DBA2-4CE4-8655-A8CD40D2E725}" dt="2022-09-24T14:41:54.893" v="912" actId="478"/>
          <ac:picMkLst>
            <pc:docMk/>
            <pc:sldMk cId="3753461797" sldId="256"/>
            <ac:picMk id="1030" creationId="{FA2F61A8-10A5-7F77-51A7-75260618223F}"/>
          </ac:picMkLst>
        </pc:picChg>
        <pc:picChg chg="add mod">
          <ac:chgData name="Matteo Malucchi" userId="8f28018c-c4ac-4326-8815-c59563487acc" providerId="ADAL" clId="{07391AB2-DBA2-4CE4-8655-A8CD40D2E725}" dt="2022-09-24T14:45:32.058" v="954" actId="1076"/>
          <ac:picMkLst>
            <pc:docMk/>
            <pc:sldMk cId="3753461797" sldId="256"/>
            <ac:picMk id="1032" creationId="{10D0FC41-2C1B-1DF5-033A-672F027FB03A}"/>
          </ac:picMkLst>
        </pc:picChg>
        <pc:picChg chg="add mod">
          <ac:chgData name="Matteo Malucchi" userId="8f28018c-c4ac-4326-8815-c59563487acc" providerId="ADAL" clId="{07391AB2-DBA2-4CE4-8655-A8CD40D2E725}" dt="2022-09-24T14:51:23.331" v="965" actId="1076"/>
          <ac:picMkLst>
            <pc:docMk/>
            <pc:sldMk cId="3753461797" sldId="256"/>
            <ac:picMk id="1034" creationId="{8D592136-EC16-31F5-D5A7-85E686565AFB}"/>
          </ac:picMkLst>
        </pc:picChg>
        <pc:picChg chg="add mod">
          <ac:chgData name="Matteo Malucchi" userId="8f28018c-c4ac-4326-8815-c59563487acc" providerId="ADAL" clId="{07391AB2-DBA2-4CE4-8655-A8CD40D2E725}" dt="2022-09-25T08:40:06.325" v="1554" actId="14100"/>
          <ac:picMkLst>
            <pc:docMk/>
            <pc:sldMk cId="3753461797" sldId="256"/>
            <ac:picMk id="1036" creationId="{0817B1C6-60F0-C5F2-61F4-986E47D6024C}"/>
          </ac:picMkLst>
        </pc:picChg>
        <pc:picChg chg="add mod">
          <ac:chgData name="Matteo Malucchi" userId="8f28018c-c4ac-4326-8815-c59563487acc" providerId="ADAL" clId="{07391AB2-DBA2-4CE4-8655-A8CD40D2E725}" dt="2022-09-25T08:40:11.621" v="1555" actId="14100"/>
          <ac:picMkLst>
            <pc:docMk/>
            <pc:sldMk cId="3753461797" sldId="256"/>
            <ac:picMk id="1038" creationId="{56F221B8-0960-1613-30FF-EDEFED0E7F8A}"/>
          </ac:picMkLst>
        </pc:picChg>
        <pc:picChg chg="add mod">
          <ac:chgData name="Matteo Malucchi" userId="8f28018c-c4ac-4326-8815-c59563487acc" providerId="ADAL" clId="{07391AB2-DBA2-4CE4-8655-A8CD40D2E725}" dt="2022-09-25T08:40:41.792" v="1557" actId="1076"/>
          <ac:picMkLst>
            <pc:docMk/>
            <pc:sldMk cId="3753461797" sldId="256"/>
            <ac:picMk id="1040" creationId="{B6C1CF56-F103-D567-03FA-7D1DCE61E783}"/>
          </ac:picMkLst>
        </pc:picChg>
      </pc:sldChg>
      <pc:sldChg chg="addSp delSp modSp add mod delAnim modAnim">
        <pc:chgData name="Matteo Malucchi" userId="8f28018c-c4ac-4326-8815-c59563487acc" providerId="ADAL" clId="{07391AB2-DBA2-4CE4-8655-A8CD40D2E725}" dt="2022-10-12T08:41:18.893" v="3017" actId="1035"/>
        <pc:sldMkLst>
          <pc:docMk/>
          <pc:sldMk cId="2532541255" sldId="257"/>
        </pc:sldMkLst>
        <pc:spChg chg="add del mod">
          <ac:chgData name="Matteo Malucchi" userId="8f28018c-c4ac-4326-8815-c59563487acc" providerId="ADAL" clId="{07391AB2-DBA2-4CE4-8655-A8CD40D2E725}" dt="2022-09-24T14:26:12.656" v="834" actId="478"/>
          <ac:spMkLst>
            <pc:docMk/>
            <pc:sldMk cId="2532541255" sldId="257"/>
            <ac:spMk id="2" creationId="{4BD4DC4F-B895-DF84-6731-FE5B28C58FE1}"/>
          </ac:spMkLst>
        </pc:spChg>
        <pc:spChg chg="del">
          <ac:chgData name="Matteo Malucchi" userId="8f28018c-c4ac-4326-8815-c59563487acc" providerId="ADAL" clId="{07391AB2-DBA2-4CE4-8655-A8CD40D2E725}" dt="2022-09-24T09:19:15.391" v="253" actId="478"/>
          <ac:spMkLst>
            <pc:docMk/>
            <pc:sldMk cId="2532541255" sldId="257"/>
            <ac:spMk id="2" creationId="{713EE505-F0F6-6099-759C-FE581F919D36}"/>
          </ac:spMkLst>
        </pc:spChg>
        <pc:spChg chg="mod">
          <ac:chgData name="Matteo Malucchi" userId="8f28018c-c4ac-4326-8815-c59563487acc" providerId="ADAL" clId="{07391AB2-DBA2-4CE4-8655-A8CD40D2E725}" dt="2022-10-12T08:34:12.478" v="2935" actId="1037"/>
          <ac:spMkLst>
            <pc:docMk/>
            <pc:sldMk cId="2532541255" sldId="257"/>
            <ac:spMk id="2" creationId="{D338CFB5-D361-A373-BD39-0409770A9460}"/>
          </ac:spMkLst>
        </pc:spChg>
        <pc:spChg chg="del">
          <ac:chgData name="Matteo Malucchi" userId="8f28018c-c4ac-4326-8815-c59563487acc" providerId="ADAL" clId="{07391AB2-DBA2-4CE4-8655-A8CD40D2E725}" dt="2022-09-24T09:17:23.913" v="229" actId="478"/>
          <ac:spMkLst>
            <pc:docMk/>
            <pc:sldMk cId="2532541255" sldId="257"/>
            <ac:spMk id="4" creationId="{68F339BB-A9E3-40C8-AC4F-E3C7C702E643}"/>
          </ac:spMkLst>
        </pc:spChg>
        <pc:spChg chg="add del mod">
          <ac:chgData name="Matteo Malucchi" userId="8f28018c-c4ac-4326-8815-c59563487acc" providerId="ADAL" clId="{07391AB2-DBA2-4CE4-8655-A8CD40D2E725}" dt="2022-09-24T13:46:06.497" v="816"/>
          <ac:spMkLst>
            <pc:docMk/>
            <pc:sldMk cId="2532541255" sldId="257"/>
            <ac:spMk id="4" creationId="{8CFBE8F4-2F2D-8F4C-EA57-2E7899372AC0}"/>
          </ac:spMkLst>
        </pc:spChg>
        <pc:spChg chg="add mod">
          <ac:chgData name="Matteo Malucchi" userId="8f28018c-c4ac-4326-8815-c59563487acc" providerId="ADAL" clId="{07391AB2-DBA2-4CE4-8655-A8CD40D2E725}" dt="2022-10-12T07:57:47.446" v="2648"/>
          <ac:spMkLst>
            <pc:docMk/>
            <pc:sldMk cId="2532541255" sldId="257"/>
            <ac:spMk id="5" creationId="{5C721E87-96D5-7FCE-B64A-3E064C214070}"/>
          </ac:spMkLst>
        </pc:spChg>
        <pc:spChg chg="del">
          <ac:chgData name="Matteo Malucchi" userId="8f28018c-c4ac-4326-8815-c59563487acc" providerId="ADAL" clId="{07391AB2-DBA2-4CE4-8655-A8CD40D2E725}" dt="2022-09-24T09:17:23.913" v="229" actId="478"/>
          <ac:spMkLst>
            <pc:docMk/>
            <pc:sldMk cId="2532541255" sldId="257"/>
            <ac:spMk id="7" creationId="{A23367D2-8295-46C9-8C2A-96F8E3B290DA}"/>
          </ac:spMkLst>
        </pc:spChg>
        <pc:spChg chg="del">
          <ac:chgData name="Matteo Malucchi" userId="8f28018c-c4ac-4326-8815-c59563487acc" providerId="ADAL" clId="{07391AB2-DBA2-4CE4-8655-A8CD40D2E725}" dt="2022-10-12T08:33:45.166" v="2908" actId="21"/>
          <ac:spMkLst>
            <pc:docMk/>
            <pc:sldMk cId="2532541255" sldId="257"/>
            <ac:spMk id="9" creationId="{618A28B2-A3D3-AC97-096F-D76B0A3DAA9B}"/>
          </ac:spMkLst>
        </pc:spChg>
        <pc:spChg chg="del mod">
          <ac:chgData name="Matteo Malucchi" userId="8f28018c-c4ac-4326-8815-c59563487acc" providerId="ADAL" clId="{07391AB2-DBA2-4CE4-8655-A8CD40D2E725}" dt="2022-09-24T09:19:15.391" v="253" actId="478"/>
          <ac:spMkLst>
            <pc:docMk/>
            <pc:sldMk cId="2532541255" sldId="257"/>
            <ac:spMk id="9" creationId="{F041FA4E-EDAF-48AF-80F2-4967C87051F6}"/>
          </ac:spMkLst>
        </pc:spChg>
        <pc:spChg chg="add del mod">
          <ac:chgData name="Matteo Malucchi" userId="8f28018c-c4ac-4326-8815-c59563487acc" providerId="ADAL" clId="{07391AB2-DBA2-4CE4-8655-A8CD40D2E725}" dt="2022-09-24T09:21:30.254" v="256"/>
          <ac:spMkLst>
            <pc:docMk/>
            <pc:sldMk cId="2532541255" sldId="257"/>
            <ac:spMk id="11" creationId="{A732F106-A53E-AFCF-EC65-75FFAA82FEBD}"/>
          </ac:spMkLst>
        </pc:spChg>
        <pc:spChg chg="add del mod">
          <ac:chgData name="Matteo Malucchi" userId="8f28018c-c4ac-4326-8815-c59563487acc" providerId="ADAL" clId="{07391AB2-DBA2-4CE4-8655-A8CD40D2E725}" dt="2022-09-25T15:09:21.845" v="2300" actId="1076"/>
          <ac:spMkLst>
            <pc:docMk/>
            <pc:sldMk cId="2532541255" sldId="257"/>
            <ac:spMk id="12" creationId="{B0F7482E-C08D-5A3F-5E95-1C407AF6775B}"/>
          </ac:spMkLst>
        </pc:spChg>
        <pc:spChg chg="add del mod">
          <ac:chgData name="Matteo Malucchi" userId="8f28018c-c4ac-4326-8815-c59563487acc" providerId="ADAL" clId="{07391AB2-DBA2-4CE4-8655-A8CD40D2E725}" dt="2022-09-24T09:46:53.980" v="263" actId="22"/>
          <ac:spMkLst>
            <pc:docMk/>
            <pc:sldMk cId="2532541255" sldId="257"/>
            <ac:spMk id="14" creationId="{1568F2D8-822E-9B84-31F1-70603CA7FB1A}"/>
          </ac:spMkLst>
        </pc:spChg>
        <pc:spChg chg="add mod">
          <ac:chgData name="Matteo Malucchi" userId="8f28018c-c4ac-4326-8815-c59563487acc" providerId="ADAL" clId="{07391AB2-DBA2-4CE4-8655-A8CD40D2E725}" dt="2022-10-12T08:34:23.860" v="2943" actId="1076"/>
          <ac:spMkLst>
            <pc:docMk/>
            <pc:sldMk cId="2532541255" sldId="257"/>
            <ac:spMk id="15" creationId="{081EB9A9-AE0D-E854-969A-D23F294A6E55}"/>
          </ac:spMkLst>
        </pc:spChg>
        <pc:picChg chg="add mod">
          <ac:chgData name="Matteo Malucchi" userId="8f28018c-c4ac-4326-8815-c59563487acc" providerId="ADAL" clId="{07391AB2-DBA2-4CE4-8655-A8CD40D2E725}" dt="2022-09-24T09:19:16.619" v="254"/>
          <ac:picMkLst>
            <pc:docMk/>
            <pc:sldMk cId="2532541255" sldId="257"/>
            <ac:picMk id="3" creationId="{8DA19BF1-2F24-E518-FF7D-F02C6FD3299D}"/>
          </ac:picMkLst>
        </pc:picChg>
        <pc:picChg chg="add mod">
          <ac:chgData name="Matteo Malucchi" userId="8f28018c-c4ac-4326-8815-c59563487acc" providerId="ADAL" clId="{07391AB2-DBA2-4CE4-8655-A8CD40D2E725}" dt="2022-10-12T08:34:12.478" v="2935" actId="1037"/>
          <ac:picMkLst>
            <pc:docMk/>
            <pc:sldMk cId="2532541255" sldId="257"/>
            <ac:picMk id="4" creationId="{B8DBFCFB-D767-6296-3917-1DD550833A48}"/>
          </ac:picMkLst>
        </pc:picChg>
        <pc:picChg chg="add del mod modCrop">
          <ac:chgData name="Matteo Malucchi" userId="8f28018c-c4ac-4326-8815-c59563487acc" providerId="ADAL" clId="{07391AB2-DBA2-4CE4-8655-A8CD40D2E725}" dt="2022-09-24T16:00:44.101" v="1070" actId="478"/>
          <ac:picMkLst>
            <pc:docMk/>
            <pc:sldMk cId="2532541255" sldId="257"/>
            <ac:picMk id="6" creationId="{453B35FD-2F4E-AD8D-4CEA-72D0BE63B3F2}"/>
          </ac:picMkLst>
        </pc:picChg>
        <pc:picChg chg="add mod">
          <ac:chgData name="Matteo Malucchi" userId="8f28018c-c4ac-4326-8815-c59563487acc" providerId="ADAL" clId="{07391AB2-DBA2-4CE4-8655-A8CD40D2E725}" dt="2022-10-03T07:43:27.671" v="2615" actId="14100"/>
          <ac:picMkLst>
            <pc:docMk/>
            <pc:sldMk cId="2532541255" sldId="257"/>
            <ac:picMk id="6" creationId="{6E6E8A65-A1F9-84B3-268D-A3A7115F250A}"/>
          </ac:picMkLst>
        </pc:picChg>
        <pc:picChg chg="add mod">
          <ac:chgData name="Matteo Malucchi" userId="8f28018c-c4ac-4326-8815-c59563487acc" providerId="ADAL" clId="{07391AB2-DBA2-4CE4-8655-A8CD40D2E725}" dt="2022-10-12T08:34:23.860" v="2943" actId="1076"/>
          <ac:picMkLst>
            <pc:docMk/>
            <pc:sldMk cId="2532541255" sldId="257"/>
            <ac:picMk id="6" creationId="{70D92474-36FD-1111-F0A1-2B61291DB5E0}"/>
          </ac:picMkLst>
        </pc:picChg>
        <pc:picChg chg="add del mod">
          <ac:chgData name="Matteo Malucchi" userId="8f28018c-c4ac-4326-8815-c59563487acc" providerId="ADAL" clId="{07391AB2-DBA2-4CE4-8655-A8CD40D2E725}" dt="2022-09-24T09:21:30.254" v="256"/>
          <ac:picMkLst>
            <pc:docMk/>
            <pc:sldMk cId="2532541255" sldId="257"/>
            <ac:picMk id="6" creationId="{8BB00E4A-4CC3-612E-0213-74CF9DD7EFED}"/>
          </ac:picMkLst>
        </pc:picChg>
        <pc:picChg chg="add mod">
          <ac:chgData name="Matteo Malucchi" userId="8f28018c-c4ac-4326-8815-c59563487acc" providerId="ADAL" clId="{07391AB2-DBA2-4CE4-8655-A8CD40D2E725}" dt="2022-10-12T08:41:18.893" v="3017" actId="1035"/>
          <ac:picMkLst>
            <pc:docMk/>
            <pc:sldMk cId="2532541255" sldId="257"/>
            <ac:picMk id="7" creationId="{1F977273-5903-ACE8-747C-1A9C07A94686}"/>
          </ac:picMkLst>
        </pc:picChg>
        <pc:picChg chg="del">
          <ac:chgData name="Matteo Malucchi" userId="8f28018c-c4ac-4326-8815-c59563487acc" providerId="ADAL" clId="{07391AB2-DBA2-4CE4-8655-A8CD40D2E725}" dt="2022-10-12T08:33:45.166" v="2908" actId="21"/>
          <ac:picMkLst>
            <pc:docMk/>
            <pc:sldMk cId="2532541255" sldId="257"/>
            <ac:picMk id="8" creationId="{5D730D8C-E812-55A5-C4E8-3378B2C3A941}"/>
          </ac:picMkLst>
        </pc:picChg>
        <pc:picChg chg="add del mod">
          <ac:chgData name="Matteo Malucchi" userId="8f28018c-c4ac-4326-8815-c59563487acc" providerId="ADAL" clId="{07391AB2-DBA2-4CE4-8655-A8CD40D2E725}" dt="2022-09-24T14:27:52.509" v="840" actId="21"/>
          <ac:picMkLst>
            <pc:docMk/>
            <pc:sldMk cId="2532541255" sldId="257"/>
            <ac:picMk id="8" creationId="{9D1E5DFB-0981-6264-8918-61BA7A5B4E3A}"/>
          </ac:picMkLst>
        </pc:picChg>
        <pc:picChg chg="del">
          <ac:chgData name="Matteo Malucchi" userId="8f28018c-c4ac-4326-8815-c59563487acc" providerId="ADAL" clId="{07391AB2-DBA2-4CE4-8655-A8CD40D2E725}" dt="2022-09-24T09:19:15.391" v="253" actId="478"/>
          <ac:picMkLst>
            <pc:docMk/>
            <pc:sldMk cId="2532541255" sldId="257"/>
            <ac:picMk id="8" creationId="{E6062CA2-80E2-488B-8388-7149FDBF8BB3}"/>
          </ac:picMkLst>
        </pc:picChg>
        <pc:picChg chg="add del mod">
          <ac:chgData name="Matteo Malucchi" userId="8f28018c-c4ac-4326-8815-c59563487acc" providerId="ADAL" clId="{07391AB2-DBA2-4CE4-8655-A8CD40D2E725}" dt="2022-10-03T07:41:54.669" v="2590" actId="478"/>
          <ac:picMkLst>
            <pc:docMk/>
            <pc:sldMk cId="2532541255" sldId="257"/>
            <ac:picMk id="9" creationId="{881E60AE-F063-F23A-C8B1-749ACA3152DE}"/>
          </ac:picMkLst>
        </pc:picChg>
        <pc:picChg chg="add mod">
          <ac:chgData name="Matteo Malucchi" userId="8f28018c-c4ac-4326-8815-c59563487acc" providerId="ADAL" clId="{07391AB2-DBA2-4CE4-8655-A8CD40D2E725}" dt="2022-10-12T08:34:23.860" v="2943" actId="1076"/>
          <ac:picMkLst>
            <pc:docMk/>
            <pc:sldMk cId="2532541255" sldId="257"/>
            <ac:picMk id="10" creationId="{34BD634A-D5DA-6E9E-DBA0-55687450ABFE}"/>
          </ac:picMkLst>
        </pc:picChg>
        <pc:picChg chg="del">
          <ac:chgData name="Matteo Malucchi" userId="8f28018c-c4ac-4326-8815-c59563487acc" providerId="ADAL" clId="{07391AB2-DBA2-4CE4-8655-A8CD40D2E725}" dt="2022-09-24T09:17:23.913" v="229" actId="478"/>
          <ac:picMkLst>
            <pc:docMk/>
            <pc:sldMk cId="2532541255" sldId="257"/>
            <ac:picMk id="10" creationId="{63E46D4A-F8B7-49CE-B15E-AF4793BFD2A2}"/>
          </ac:picMkLst>
        </pc:picChg>
        <pc:picChg chg="add mod modCrop">
          <ac:chgData name="Matteo Malucchi" userId="8f28018c-c4ac-4326-8815-c59563487acc" providerId="ADAL" clId="{07391AB2-DBA2-4CE4-8655-A8CD40D2E725}" dt="2022-10-03T07:43:55.316" v="2621" actId="1076"/>
          <ac:picMkLst>
            <pc:docMk/>
            <pc:sldMk cId="2532541255" sldId="257"/>
            <ac:picMk id="10" creationId="{ACDA10B2-5826-66D7-CECB-C39395A3E08E}"/>
          </ac:picMkLst>
        </pc:picChg>
        <pc:picChg chg="add del mod modCrop">
          <ac:chgData name="Matteo Malucchi" userId="8f28018c-c4ac-4326-8815-c59563487acc" providerId="ADAL" clId="{07391AB2-DBA2-4CE4-8655-A8CD40D2E725}" dt="2022-10-12T08:33:45.166" v="2908" actId="21"/>
          <ac:picMkLst>
            <pc:docMk/>
            <pc:sldMk cId="2532541255" sldId="257"/>
            <ac:picMk id="11" creationId="{31AA0592-F6B3-FE12-2CD0-D0BBF30CD1C7}"/>
          </ac:picMkLst>
        </pc:picChg>
        <pc:picChg chg="add del mod">
          <ac:chgData name="Matteo Malucchi" userId="8f28018c-c4ac-4326-8815-c59563487acc" providerId="ADAL" clId="{07391AB2-DBA2-4CE4-8655-A8CD40D2E725}" dt="2022-09-24T15:46:29.274" v="1033" actId="478"/>
          <ac:picMkLst>
            <pc:docMk/>
            <pc:sldMk cId="2532541255" sldId="257"/>
            <ac:picMk id="13" creationId="{A4988368-55A8-AC1D-6CC7-8FC2B70A6F55}"/>
          </ac:picMkLst>
        </pc:picChg>
        <pc:picChg chg="add del mod modCrop">
          <ac:chgData name="Matteo Malucchi" userId="8f28018c-c4ac-4326-8815-c59563487acc" providerId="ADAL" clId="{07391AB2-DBA2-4CE4-8655-A8CD40D2E725}" dt="2022-10-12T08:33:45.166" v="2908" actId="21"/>
          <ac:picMkLst>
            <pc:docMk/>
            <pc:sldMk cId="2532541255" sldId="257"/>
            <ac:picMk id="13" creationId="{F54E247D-AA22-6BC3-2C60-A400A6719FBE}"/>
          </ac:picMkLst>
        </pc:picChg>
        <pc:picChg chg="add mod">
          <ac:chgData name="Matteo Malucchi" userId="8f28018c-c4ac-4326-8815-c59563487acc" providerId="ADAL" clId="{07391AB2-DBA2-4CE4-8655-A8CD40D2E725}" dt="2022-10-12T08:34:23.860" v="2943" actId="1076"/>
          <ac:picMkLst>
            <pc:docMk/>
            <pc:sldMk cId="2532541255" sldId="257"/>
            <ac:picMk id="14" creationId="{528B03E4-FFE0-2F86-343D-F6A1E9B28ABC}"/>
          </ac:picMkLst>
        </pc:picChg>
        <pc:picChg chg="add del mod">
          <ac:chgData name="Matteo Malucchi" userId="8f28018c-c4ac-4326-8815-c59563487acc" providerId="ADAL" clId="{07391AB2-DBA2-4CE4-8655-A8CD40D2E725}" dt="2022-09-24T14:27:52.509" v="840" actId="21"/>
          <ac:picMkLst>
            <pc:docMk/>
            <pc:sldMk cId="2532541255" sldId="257"/>
            <ac:picMk id="16" creationId="{0E4BB3E0-5CA1-B861-7955-2859D275AFE8}"/>
          </ac:picMkLst>
        </pc:picChg>
        <pc:picChg chg="add mod">
          <ac:chgData name="Matteo Malucchi" userId="8f28018c-c4ac-4326-8815-c59563487acc" providerId="ADAL" clId="{07391AB2-DBA2-4CE4-8655-A8CD40D2E725}" dt="2022-10-12T08:41:14.275" v="3015" actId="1036"/>
          <ac:picMkLst>
            <pc:docMk/>
            <pc:sldMk cId="2532541255" sldId="257"/>
            <ac:picMk id="16" creationId="{B288923E-49CB-528E-3A35-9BA90D80945F}"/>
          </ac:picMkLst>
        </pc:picChg>
        <pc:picChg chg="add del mod">
          <ac:chgData name="Matteo Malucchi" userId="8f28018c-c4ac-4326-8815-c59563487acc" providerId="ADAL" clId="{07391AB2-DBA2-4CE4-8655-A8CD40D2E725}" dt="2022-09-24T15:29:51.809" v="1017" actId="478"/>
          <ac:picMkLst>
            <pc:docMk/>
            <pc:sldMk cId="2532541255" sldId="257"/>
            <ac:picMk id="18" creationId="{4D5060E1-8589-8C29-92F2-0FFB13059D0B}"/>
          </ac:picMkLst>
        </pc:picChg>
        <pc:picChg chg="add del mod">
          <ac:chgData name="Matteo Malucchi" userId="8f28018c-c4ac-4326-8815-c59563487acc" providerId="ADAL" clId="{07391AB2-DBA2-4CE4-8655-A8CD40D2E725}" dt="2022-10-12T08:41:02.813" v="2944" actId="21"/>
          <ac:picMkLst>
            <pc:docMk/>
            <pc:sldMk cId="2532541255" sldId="257"/>
            <ac:picMk id="20" creationId="{4E48CFFE-9BDF-307F-6712-3243567953B8}"/>
          </ac:picMkLst>
        </pc:picChg>
        <pc:picChg chg="add mod">
          <ac:chgData name="Matteo Malucchi" userId="8f28018c-c4ac-4326-8815-c59563487acc" providerId="ADAL" clId="{07391AB2-DBA2-4CE4-8655-A8CD40D2E725}" dt="2022-10-12T08:34:12.478" v="2935" actId="1037"/>
          <ac:picMkLst>
            <pc:docMk/>
            <pc:sldMk cId="2532541255" sldId="257"/>
            <ac:picMk id="22" creationId="{B8AA60CF-BE89-7880-61E7-35388C0005AA}"/>
          </ac:picMkLst>
        </pc:picChg>
        <pc:picChg chg="add mod modCrop">
          <ac:chgData name="Matteo Malucchi" userId="8f28018c-c4ac-4326-8815-c59563487acc" providerId="ADAL" clId="{07391AB2-DBA2-4CE4-8655-A8CD40D2E725}" dt="2022-09-25T15:12:24.866" v="2330" actId="1076"/>
          <ac:picMkLst>
            <pc:docMk/>
            <pc:sldMk cId="2532541255" sldId="257"/>
            <ac:picMk id="24" creationId="{9C19DDE2-5213-0FF4-EA20-DF3F4B6501D4}"/>
          </ac:picMkLst>
        </pc:picChg>
        <pc:cxnChg chg="add del">
          <ac:chgData name="Matteo Malucchi" userId="8f28018c-c4ac-4326-8815-c59563487acc" providerId="ADAL" clId="{07391AB2-DBA2-4CE4-8655-A8CD40D2E725}" dt="2022-09-24T15:46:30.879" v="1034" actId="478"/>
          <ac:cxnSpMkLst>
            <pc:docMk/>
            <pc:sldMk cId="2532541255" sldId="257"/>
            <ac:cxnSpMk id="15" creationId="{DDB91461-507E-A5DA-8108-945E1F1A0E03}"/>
          </ac:cxnSpMkLst>
        </pc:cxnChg>
      </pc:sldChg>
      <pc:sldChg chg="addSp delSp modSp add mod">
        <pc:chgData name="Matteo Malucchi" userId="8f28018c-c4ac-4326-8815-c59563487acc" providerId="ADAL" clId="{07391AB2-DBA2-4CE4-8655-A8CD40D2E725}" dt="2022-10-12T08:23:45.576" v="2904" actId="1036"/>
        <pc:sldMkLst>
          <pc:docMk/>
          <pc:sldMk cId="2683018385" sldId="258"/>
        </pc:sldMkLst>
        <pc:spChg chg="del mod">
          <ac:chgData name="Matteo Malucchi" userId="8f28018c-c4ac-4326-8815-c59563487acc" providerId="ADAL" clId="{07391AB2-DBA2-4CE4-8655-A8CD40D2E725}" dt="2022-10-12T08:05:10.451" v="2680" actId="478"/>
          <ac:spMkLst>
            <pc:docMk/>
            <pc:sldMk cId="2683018385" sldId="258"/>
            <ac:spMk id="2" creationId="{713EE505-F0F6-6099-759C-FE581F919D36}"/>
          </ac:spMkLst>
        </pc:spChg>
        <pc:spChg chg="add del mod">
          <ac:chgData name="Matteo Malucchi" userId="8f28018c-c4ac-4326-8815-c59563487acc" providerId="ADAL" clId="{07391AB2-DBA2-4CE4-8655-A8CD40D2E725}" dt="2022-10-12T08:05:10.451" v="2680" actId="478"/>
          <ac:spMkLst>
            <pc:docMk/>
            <pc:sldMk cId="2683018385" sldId="258"/>
            <ac:spMk id="3" creationId="{28E7C6E5-DF40-2E74-EC91-A0A456A789FF}"/>
          </ac:spMkLst>
        </pc:spChg>
        <pc:spChg chg="mod">
          <ac:chgData name="Matteo Malucchi" userId="8f28018c-c4ac-4326-8815-c59563487acc" providerId="ADAL" clId="{07391AB2-DBA2-4CE4-8655-A8CD40D2E725}" dt="2022-10-12T08:14:57.217" v="2766" actId="1035"/>
          <ac:spMkLst>
            <pc:docMk/>
            <pc:sldMk cId="2683018385" sldId="258"/>
            <ac:spMk id="4" creationId="{68F339BB-A9E3-40C8-AC4F-E3C7C702E643}"/>
          </ac:spMkLst>
        </pc:spChg>
        <pc:spChg chg="add del mod">
          <ac:chgData name="Matteo Malucchi" userId="8f28018c-c4ac-4326-8815-c59563487acc" providerId="ADAL" clId="{07391AB2-DBA2-4CE4-8655-A8CD40D2E725}" dt="2022-10-12T08:05:10.451" v="2680" actId="478"/>
          <ac:spMkLst>
            <pc:docMk/>
            <pc:sldMk cId="2683018385" sldId="258"/>
            <ac:spMk id="5" creationId="{0DD52EA2-DB37-1E51-4569-2FA94DC80571}"/>
          </ac:spMkLst>
        </pc:spChg>
        <pc:spChg chg="add del mod">
          <ac:chgData name="Matteo Malucchi" userId="8f28018c-c4ac-4326-8815-c59563487acc" providerId="ADAL" clId="{07391AB2-DBA2-4CE4-8655-A8CD40D2E725}" dt="2022-09-24T10:21:18.293" v="371" actId="478"/>
          <ac:spMkLst>
            <pc:docMk/>
            <pc:sldMk cId="2683018385" sldId="258"/>
            <ac:spMk id="5" creationId="{6D6B86B7-6CB2-3231-5814-9EAF52DA42FC}"/>
          </ac:spMkLst>
        </pc:spChg>
        <pc:spChg chg="add mod">
          <ac:chgData name="Matteo Malucchi" userId="8f28018c-c4ac-4326-8815-c59563487acc" providerId="ADAL" clId="{07391AB2-DBA2-4CE4-8655-A8CD40D2E725}" dt="2022-10-12T08:06:20.274" v="2696" actId="1076"/>
          <ac:spMkLst>
            <pc:docMk/>
            <pc:sldMk cId="2683018385" sldId="258"/>
            <ac:spMk id="6" creationId="{E1612FF5-A42F-A8EE-FC2D-2077A8CAE0C0}"/>
          </ac:spMkLst>
        </pc:spChg>
        <pc:spChg chg="add del mod">
          <ac:chgData name="Matteo Malucchi" userId="8f28018c-c4ac-4326-8815-c59563487acc" providerId="ADAL" clId="{07391AB2-DBA2-4CE4-8655-A8CD40D2E725}" dt="2022-10-12T08:05:29.782" v="2685" actId="478"/>
          <ac:spMkLst>
            <pc:docMk/>
            <pc:sldMk cId="2683018385" sldId="258"/>
            <ac:spMk id="7" creationId="{77898369-FE8B-5D2E-FFAD-8B94DB8AF784}"/>
          </ac:spMkLst>
        </pc:spChg>
        <pc:spChg chg="del">
          <ac:chgData name="Matteo Malucchi" userId="8f28018c-c4ac-4326-8815-c59563487acc" providerId="ADAL" clId="{07391AB2-DBA2-4CE4-8655-A8CD40D2E725}" dt="2022-09-24T09:51:23.899" v="275" actId="478"/>
          <ac:spMkLst>
            <pc:docMk/>
            <pc:sldMk cId="2683018385" sldId="258"/>
            <ac:spMk id="7" creationId="{A23367D2-8295-46C9-8C2A-96F8E3B290DA}"/>
          </ac:spMkLst>
        </pc:spChg>
        <pc:spChg chg="mod">
          <ac:chgData name="Matteo Malucchi" userId="8f28018c-c4ac-4326-8815-c59563487acc" providerId="ADAL" clId="{07391AB2-DBA2-4CE4-8655-A8CD40D2E725}" dt="2022-10-12T08:05:20.454" v="2681" actId="1076"/>
          <ac:spMkLst>
            <pc:docMk/>
            <pc:sldMk cId="2683018385" sldId="258"/>
            <ac:spMk id="9" creationId="{F041FA4E-EDAF-48AF-80F2-4967C87051F6}"/>
          </ac:spMkLst>
        </pc:spChg>
        <pc:spChg chg="add del mod">
          <ac:chgData name="Matteo Malucchi" userId="8f28018c-c4ac-4326-8815-c59563487acc" providerId="ADAL" clId="{07391AB2-DBA2-4CE4-8655-A8CD40D2E725}" dt="2022-10-12T08:05:29.782" v="2685" actId="478"/>
          <ac:spMkLst>
            <pc:docMk/>
            <pc:sldMk cId="2683018385" sldId="258"/>
            <ac:spMk id="10" creationId="{182A8B10-A686-642F-078D-D51E90E6ABCD}"/>
          </ac:spMkLst>
        </pc:spChg>
        <pc:spChg chg="add del mod">
          <ac:chgData name="Matteo Malucchi" userId="8f28018c-c4ac-4326-8815-c59563487acc" providerId="ADAL" clId="{07391AB2-DBA2-4CE4-8655-A8CD40D2E725}" dt="2022-09-24T10:27:33.199" v="411" actId="478"/>
          <ac:spMkLst>
            <pc:docMk/>
            <pc:sldMk cId="2683018385" sldId="258"/>
            <ac:spMk id="13" creationId="{6C376DEF-117A-D64B-EA29-F98CD885FEF6}"/>
          </ac:spMkLst>
        </pc:spChg>
        <pc:spChg chg="add mod ord">
          <ac:chgData name="Matteo Malucchi" userId="8f28018c-c4ac-4326-8815-c59563487acc" providerId="ADAL" clId="{07391AB2-DBA2-4CE4-8655-A8CD40D2E725}" dt="2022-10-12T08:23:45.576" v="2904" actId="1036"/>
          <ac:spMkLst>
            <pc:docMk/>
            <pc:sldMk cId="2683018385" sldId="258"/>
            <ac:spMk id="14" creationId="{3FE81C4C-C20D-FB18-4068-5033B4E0BA8C}"/>
          </ac:spMkLst>
        </pc:spChg>
        <pc:spChg chg="add del mod">
          <ac:chgData name="Matteo Malucchi" userId="8f28018c-c4ac-4326-8815-c59563487acc" providerId="ADAL" clId="{07391AB2-DBA2-4CE4-8655-A8CD40D2E725}" dt="2022-09-24T10:29:09.958" v="419" actId="478"/>
          <ac:spMkLst>
            <pc:docMk/>
            <pc:sldMk cId="2683018385" sldId="258"/>
            <ac:spMk id="15" creationId="{990ED175-86B6-7AD4-D894-029A59558D19}"/>
          </ac:spMkLst>
        </pc:spChg>
        <pc:spChg chg="add del mod">
          <ac:chgData name="Matteo Malucchi" userId="8f28018c-c4ac-4326-8815-c59563487acc" providerId="ADAL" clId="{07391AB2-DBA2-4CE4-8655-A8CD40D2E725}" dt="2022-09-24T10:29:54.638" v="429" actId="478"/>
          <ac:spMkLst>
            <pc:docMk/>
            <pc:sldMk cId="2683018385" sldId="258"/>
            <ac:spMk id="16" creationId="{9F6419E5-979D-7954-006C-6FABFF11ADF4}"/>
          </ac:spMkLst>
        </pc:spChg>
        <pc:spChg chg="add del mod">
          <ac:chgData name="Matteo Malucchi" userId="8f28018c-c4ac-4326-8815-c59563487acc" providerId="ADAL" clId="{07391AB2-DBA2-4CE4-8655-A8CD40D2E725}" dt="2022-09-24T10:31:54.776" v="459" actId="478"/>
          <ac:spMkLst>
            <pc:docMk/>
            <pc:sldMk cId="2683018385" sldId="258"/>
            <ac:spMk id="17" creationId="{8DAFFEB2-E83D-29DF-348F-C0855DAB051E}"/>
          </ac:spMkLst>
        </pc:spChg>
        <pc:spChg chg="add del mod">
          <ac:chgData name="Matteo Malucchi" userId="8f28018c-c4ac-4326-8815-c59563487acc" providerId="ADAL" clId="{07391AB2-DBA2-4CE4-8655-A8CD40D2E725}" dt="2022-10-12T08:14:05.816" v="2741" actId="478"/>
          <ac:spMkLst>
            <pc:docMk/>
            <pc:sldMk cId="2683018385" sldId="258"/>
            <ac:spMk id="18" creationId="{BBDE2507-C8B4-13EF-D5D3-11B9A98503C3}"/>
          </ac:spMkLst>
        </pc:spChg>
        <pc:spChg chg="add mod">
          <ac:chgData name="Matteo Malucchi" userId="8f28018c-c4ac-4326-8815-c59563487acc" providerId="ADAL" clId="{07391AB2-DBA2-4CE4-8655-A8CD40D2E725}" dt="2022-10-12T08:18:54.034" v="2848" actId="1076"/>
          <ac:spMkLst>
            <pc:docMk/>
            <pc:sldMk cId="2683018385" sldId="258"/>
            <ac:spMk id="19" creationId="{51E9F71F-7348-B65C-0615-D9387C991F51}"/>
          </ac:spMkLst>
        </pc:spChg>
        <pc:spChg chg="add mod ord">
          <ac:chgData name="Matteo Malucchi" userId="8f28018c-c4ac-4326-8815-c59563487acc" providerId="ADAL" clId="{07391AB2-DBA2-4CE4-8655-A8CD40D2E725}" dt="2022-10-12T08:23:45.576" v="2904" actId="1036"/>
          <ac:spMkLst>
            <pc:docMk/>
            <pc:sldMk cId="2683018385" sldId="258"/>
            <ac:spMk id="20" creationId="{2E147B45-9D56-E91D-D4AC-5D95EE996FF1}"/>
          </ac:spMkLst>
        </pc:spChg>
        <pc:spChg chg="add mod">
          <ac:chgData name="Matteo Malucchi" userId="8f28018c-c4ac-4326-8815-c59563487acc" providerId="ADAL" clId="{07391AB2-DBA2-4CE4-8655-A8CD40D2E725}" dt="2022-10-12T08:23:37.386" v="2895" actId="14100"/>
          <ac:spMkLst>
            <pc:docMk/>
            <pc:sldMk cId="2683018385" sldId="258"/>
            <ac:spMk id="21" creationId="{ED43C356-4777-721F-0BD1-74F8EB7CC277}"/>
          </ac:spMkLst>
        </pc:spChg>
        <pc:spChg chg="add del mod">
          <ac:chgData name="Matteo Malucchi" userId="8f28018c-c4ac-4326-8815-c59563487acc" providerId="ADAL" clId="{07391AB2-DBA2-4CE4-8655-A8CD40D2E725}" dt="2022-10-12T08:21:15.436" v="2892" actId="1076"/>
          <ac:spMkLst>
            <pc:docMk/>
            <pc:sldMk cId="2683018385" sldId="258"/>
            <ac:spMk id="22" creationId="{611D084B-7BE7-BF71-AB26-47AA733A1E6C}"/>
          </ac:spMkLst>
        </pc:spChg>
        <pc:spChg chg="add mod">
          <ac:chgData name="Matteo Malucchi" userId="8f28018c-c4ac-4326-8815-c59563487acc" providerId="ADAL" clId="{07391AB2-DBA2-4CE4-8655-A8CD40D2E725}" dt="2022-10-12T08:23:32.826" v="2894" actId="14100"/>
          <ac:spMkLst>
            <pc:docMk/>
            <pc:sldMk cId="2683018385" sldId="258"/>
            <ac:spMk id="24" creationId="{8BF8EAB8-7F69-61A1-A715-60CD00DCF21D}"/>
          </ac:spMkLst>
        </pc:spChg>
        <pc:picChg chg="add del mod">
          <ac:chgData name="Matteo Malucchi" userId="8f28018c-c4ac-4326-8815-c59563487acc" providerId="ADAL" clId="{07391AB2-DBA2-4CE4-8655-A8CD40D2E725}" dt="2022-09-24T10:25:26.028" v="382" actId="478"/>
          <ac:picMkLst>
            <pc:docMk/>
            <pc:sldMk cId="2683018385" sldId="258"/>
            <ac:picMk id="3" creationId="{D5D248F9-EBBA-0138-442E-CCD517912A10}"/>
          </ac:picMkLst>
        </pc:picChg>
        <pc:picChg chg="mod">
          <ac:chgData name="Matteo Malucchi" userId="8f28018c-c4ac-4326-8815-c59563487acc" providerId="ADAL" clId="{07391AB2-DBA2-4CE4-8655-A8CD40D2E725}" dt="2022-10-12T08:05:20.454" v="2681" actId="1076"/>
          <ac:picMkLst>
            <pc:docMk/>
            <pc:sldMk cId="2683018385" sldId="258"/>
            <ac:picMk id="8" creationId="{E6062CA2-80E2-488B-8388-7149FDBF8BB3}"/>
          </ac:picMkLst>
        </pc:picChg>
        <pc:picChg chg="del">
          <ac:chgData name="Matteo Malucchi" userId="8f28018c-c4ac-4326-8815-c59563487acc" providerId="ADAL" clId="{07391AB2-DBA2-4CE4-8655-A8CD40D2E725}" dt="2022-09-24T09:51:23.899" v="275" actId="478"/>
          <ac:picMkLst>
            <pc:docMk/>
            <pc:sldMk cId="2683018385" sldId="258"/>
            <ac:picMk id="10" creationId="{63E46D4A-F8B7-49CE-B15E-AF4793BFD2A2}"/>
          </ac:picMkLst>
        </pc:picChg>
        <pc:picChg chg="add del mod ord modCrop">
          <ac:chgData name="Matteo Malucchi" userId="8f28018c-c4ac-4326-8815-c59563487acc" providerId="ADAL" clId="{07391AB2-DBA2-4CE4-8655-A8CD40D2E725}" dt="2022-10-12T08:09:53.538" v="2702" actId="478"/>
          <ac:picMkLst>
            <pc:docMk/>
            <pc:sldMk cId="2683018385" sldId="258"/>
            <ac:picMk id="12" creationId="{8F924D32-9D46-8C5A-4BFD-13490EAE0F83}"/>
          </ac:picMkLst>
        </pc:picChg>
        <pc:picChg chg="add mod">
          <ac:chgData name="Matteo Malucchi" userId="8f28018c-c4ac-4326-8815-c59563487acc" providerId="ADAL" clId="{07391AB2-DBA2-4CE4-8655-A8CD40D2E725}" dt="2022-10-12T08:16:14.842" v="2797" actId="1038"/>
          <ac:picMkLst>
            <pc:docMk/>
            <pc:sldMk cId="2683018385" sldId="258"/>
            <ac:picMk id="13" creationId="{D4F4171B-39AF-0882-231B-E50738413696}"/>
          </ac:picMkLst>
        </pc:picChg>
        <pc:picChg chg="add mod">
          <ac:chgData name="Matteo Malucchi" userId="8f28018c-c4ac-4326-8815-c59563487acc" providerId="ADAL" clId="{07391AB2-DBA2-4CE4-8655-A8CD40D2E725}" dt="2022-10-12T08:22:51.341" v="2893" actId="14100"/>
          <ac:picMkLst>
            <pc:docMk/>
            <pc:sldMk cId="2683018385" sldId="258"/>
            <ac:picMk id="16" creationId="{94231172-1407-355E-E71C-69889ABAC138}"/>
          </ac:picMkLst>
        </pc:picChg>
        <pc:picChg chg="add mod ord modCrop">
          <ac:chgData name="Matteo Malucchi" userId="8f28018c-c4ac-4326-8815-c59563487acc" providerId="ADAL" clId="{07391AB2-DBA2-4CE4-8655-A8CD40D2E725}" dt="2022-10-12T08:23:45.576" v="2904" actId="1036"/>
          <ac:picMkLst>
            <pc:docMk/>
            <pc:sldMk cId="2683018385" sldId="258"/>
            <ac:picMk id="23" creationId="{93CFB32A-F241-AB7A-314D-4DE015F3E3E2}"/>
          </ac:picMkLst>
        </pc:picChg>
      </pc:sldChg>
      <pc:sldChg chg="addSp delSp modSp add mod">
        <pc:chgData name="Matteo Malucchi" userId="8f28018c-c4ac-4326-8815-c59563487acc" providerId="ADAL" clId="{07391AB2-DBA2-4CE4-8655-A8CD40D2E725}" dt="2022-10-12T08:51:13.712" v="3160" actId="1036"/>
        <pc:sldMkLst>
          <pc:docMk/>
          <pc:sldMk cId="1436909869" sldId="259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1436909869" sldId="259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4T16:30:40.706" v="1123" actId="1076"/>
          <ac:spMkLst>
            <pc:docMk/>
            <pc:sldMk cId="1436909869" sldId="259"/>
            <ac:spMk id="12" creationId="{B0F7482E-C08D-5A3F-5E95-1C407AF6775B}"/>
          </ac:spMkLst>
        </pc:spChg>
        <pc:picChg chg="add del mod">
          <ac:chgData name="Matteo Malucchi" userId="8f28018c-c4ac-4326-8815-c59563487acc" providerId="ADAL" clId="{07391AB2-DBA2-4CE4-8655-A8CD40D2E725}" dt="2022-09-24T16:23:30.960" v="1094" actId="478"/>
          <ac:picMkLst>
            <pc:docMk/>
            <pc:sldMk cId="1436909869" sldId="259"/>
            <ac:picMk id="4" creationId="{0BE4EBFF-3FD4-5AFD-F762-D1DD640E9DDA}"/>
          </ac:picMkLst>
        </pc:picChg>
        <pc:picChg chg="del">
          <ac:chgData name="Matteo Malucchi" userId="8f28018c-c4ac-4326-8815-c59563487acc" providerId="ADAL" clId="{07391AB2-DBA2-4CE4-8655-A8CD40D2E725}" dt="2022-09-24T15:09:23.780" v="989" actId="478"/>
          <ac:picMkLst>
            <pc:docMk/>
            <pc:sldMk cId="1436909869" sldId="259"/>
            <ac:picMk id="6" creationId="{453B35FD-2F4E-AD8D-4CEA-72D0BE63B3F2}"/>
          </ac:picMkLst>
        </pc:picChg>
        <pc:picChg chg="add del mod">
          <ac:chgData name="Matteo Malucchi" userId="8f28018c-c4ac-4326-8815-c59563487acc" providerId="ADAL" clId="{07391AB2-DBA2-4CE4-8655-A8CD40D2E725}" dt="2022-10-12T08:50:57.155" v="3151" actId="21"/>
          <ac:picMkLst>
            <pc:docMk/>
            <pc:sldMk cId="1436909869" sldId="259"/>
            <ac:picMk id="6" creationId="{C13AD4EE-E425-6039-D176-E0C5E1B630D4}"/>
          </ac:picMkLst>
        </pc:picChg>
        <pc:picChg chg="add mod">
          <ac:chgData name="Matteo Malucchi" userId="8f28018c-c4ac-4326-8815-c59563487acc" providerId="ADAL" clId="{07391AB2-DBA2-4CE4-8655-A8CD40D2E725}" dt="2022-10-12T08:48:22.635" v="3108" actId="14100"/>
          <ac:picMkLst>
            <pc:docMk/>
            <pc:sldMk cId="1436909869" sldId="259"/>
            <ac:picMk id="8" creationId="{EA442C07-60E4-D412-47BF-FCD5A2CF4D4A}"/>
          </ac:picMkLst>
        </pc:picChg>
        <pc:picChg chg="del">
          <ac:chgData name="Matteo Malucchi" userId="8f28018c-c4ac-4326-8815-c59563487acc" providerId="ADAL" clId="{07391AB2-DBA2-4CE4-8655-A8CD40D2E725}" dt="2022-09-24T15:09:25.680" v="990" actId="478"/>
          <ac:picMkLst>
            <pc:docMk/>
            <pc:sldMk cId="1436909869" sldId="259"/>
            <ac:picMk id="9" creationId="{881E60AE-F063-F23A-C8B1-749ACA3152DE}"/>
          </ac:picMkLst>
        </pc:picChg>
        <pc:picChg chg="add mod">
          <ac:chgData name="Matteo Malucchi" userId="8f28018c-c4ac-4326-8815-c59563487acc" providerId="ADAL" clId="{07391AB2-DBA2-4CE4-8655-A8CD40D2E725}" dt="2022-10-12T08:51:13.712" v="3160" actId="1036"/>
          <ac:picMkLst>
            <pc:docMk/>
            <pc:sldMk cId="1436909869" sldId="259"/>
            <ac:picMk id="9" creationId="{FD997379-9263-9D71-A6EC-0205F9D37CA1}"/>
          </ac:picMkLst>
        </pc:picChg>
        <pc:picChg chg="add mod">
          <ac:chgData name="Matteo Malucchi" userId="8f28018c-c4ac-4326-8815-c59563487acc" providerId="ADAL" clId="{07391AB2-DBA2-4CE4-8655-A8CD40D2E725}" dt="2022-10-12T08:51:10.584" v="3154" actId="1076"/>
          <ac:picMkLst>
            <pc:docMk/>
            <pc:sldMk cId="1436909869" sldId="259"/>
            <ac:picMk id="10" creationId="{81ED105A-E9D1-8FA3-2B52-0839A70F16C0}"/>
          </ac:picMkLst>
        </pc:picChg>
        <pc:picChg chg="del">
          <ac:chgData name="Matteo Malucchi" userId="8f28018c-c4ac-4326-8815-c59563487acc" providerId="ADAL" clId="{07391AB2-DBA2-4CE4-8655-A8CD40D2E725}" dt="2022-09-24T15:09:25.680" v="990" actId="478"/>
          <ac:picMkLst>
            <pc:docMk/>
            <pc:sldMk cId="1436909869" sldId="259"/>
            <ac:picMk id="10" creationId="{ACDA10B2-5826-66D7-CECB-C39395A3E08E}"/>
          </ac:picMkLst>
        </pc:picChg>
        <pc:picChg chg="add del mod">
          <ac:chgData name="Matteo Malucchi" userId="8f28018c-c4ac-4326-8815-c59563487acc" providerId="ADAL" clId="{07391AB2-DBA2-4CE4-8655-A8CD40D2E725}" dt="2022-10-12T08:45:03.811" v="3032" actId="478"/>
          <ac:picMkLst>
            <pc:docMk/>
            <pc:sldMk cId="1436909869" sldId="259"/>
            <ac:picMk id="13" creationId="{47572B99-FAFA-87CE-B4BE-EA7ED905EBF3}"/>
          </ac:picMkLst>
        </pc:picChg>
        <pc:picChg chg="add mod">
          <ac:chgData name="Matteo Malucchi" userId="8f28018c-c4ac-4326-8815-c59563487acc" providerId="ADAL" clId="{07391AB2-DBA2-4CE4-8655-A8CD40D2E725}" dt="2022-10-12T08:50:22.925" v="3150" actId="1038"/>
          <ac:picMkLst>
            <pc:docMk/>
            <pc:sldMk cId="1436909869" sldId="259"/>
            <ac:picMk id="15" creationId="{16AA8A50-5B2E-8E3A-A663-CAF2198F0FF7}"/>
          </ac:picMkLst>
        </pc:picChg>
        <pc:picChg chg="add del mod">
          <ac:chgData name="Matteo Malucchi" userId="8f28018c-c4ac-4326-8815-c59563487acc" providerId="ADAL" clId="{07391AB2-DBA2-4CE4-8655-A8CD40D2E725}" dt="2022-09-24T17:16:07.148" v="1255" actId="478"/>
          <ac:picMkLst>
            <pc:docMk/>
            <pc:sldMk cId="1436909869" sldId="259"/>
            <ac:picMk id="17" creationId="{643F9717-F3AA-1914-55A2-84F4ED5BC3D9}"/>
          </ac:picMkLst>
        </pc:picChg>
        <pc:picChg chg="add mod">
          <ac:chgData name="Matteo Malucchi" userId="8f28018c-c4ac-4326-8815-c59563487acc" providerId="ADAL" clId="{07391AB2-DBA2-4CE4-8655-A8CD40D2E725}" dt="2022-09-24T16:41:19.714" v="1149" actId="1076"/>
          <ac:picMkLst>
            <pc:docMk/>
            <pc:sldMk cId="1436909869" sldId="259"/>
            <ac:picMk id="19" creationId="{68AFB913-34F2-2F2F-F13B-C699353C5F2D}"/>
          </ac:picMkLst>
        </pc:picChg>
        <pc:picChg chg="add del mod">
          <ac:chgData name="Matteo Malucchi" userId="8f28018c-c4ac-4326-8815-c59563487acc" providerId="ADAL" clId="{07391AB2-DBA2-4CE4-8655-A8CD40D2E725}" dt="2022-10-12T08:46:01.790" v="3041" actId="478"/>
          <ac:picMkLst>
            <pc:docMk/>
            <pc:sldMk cId="1436909869" sldId="259"/>
            <ac:picMk id="21" creationId="{CDE54B6B-5564-78AA-D7C6-B0B609BC597B}"/>
          </ac:picMkLst>
        </pc:picChg>
      </pc:sldChg>
      <pc:sldChg chg="addSp del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822454698" sldId="260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822454698" sldId="260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10-06T07:01:40.943" v="2634" actId="1035"/>
          <ac:spMkLst>
            <pc:docMk/>
            <pc:sldMk cId="822454698" sldId="260"/>
            <ac:spMk id="11" creationId="{EBCFCE0C-B38A-8DB7-5814-42E36F29E0F5}"/>
          </ac:spMkLst>
        </pc:spChg>
        <pc:spChg chg="mod">
          <ac:chgData name="Matteo Malucchi" userId="8f28018c-c4ac-4326-8815-c59563487acc" providerId="ADAL" clId="{07391AB2-DBA2-4CE4-8655-A8CD40D2E725}" dt="2022-09-24T17:23:34.728" v="1304" actId="20577"/>
          <ac:spMkLst>
            <pc:docMk/>
            <pc:sldMk cId="822454698" sldId="260"/>
            <ac:spMk id="12" creationId="{B0F7482E-C08D-5A3F-5E95-1C407AF6775B}"/>
          </ac:spMkLst>
        </pc:spChg>
        <pc:spChg chg="mod">
          <ac:chgData name="Matteo Malucchi" userId="8f28018c-c4ac-4326-8815-c59563487acc" providerId="ADAL" clId="{07391AB2-DBA2-4CE4-8655-A8CD40D2E725}" dt="2022-10-06T07:02:52.708" v="2641" actId="20577"/>
          <ac:spMkLst>
            <pc:docMk/>
            <pc:sldMk cId="822454698" sldId="260"/>
            <ac:spMk id="13" creationId="{5316368C-77EB-A8DA-2D97-81FD540171FE}"/>
          </ac:spMkLst>
        </pc:spChg>
        <pc:picChg chg="add mod">
          <ac:chgData name="Matteo Malucchi" userId="8f28018c-c4ac-4326-8815-c59563487acc" providerId="ADAL" clId="{07391AB2-DBA2-4CE4-8655-A8CD40D2E725}" dt="2022-09-25T15:14:13.733" v="2356" actId="1076"/>
          <ac:picMkLst>
            <pc:docMk/>
            <pc:sldMk cId="822454698" sldId="260"/>
            <ac:picMk id="4" creationId="{86CB1521-94B5-7728-3351-2AD58E18F958}"/>
          </ac:picMkLst>
        </pc:picChg>
        <pc:picChg chg="add mod">
          <ac:chgData name="Matteo Malucchi" userId="8f28018c-c4ac-4326-8815-c59563487acc" providerId="ADAL" clId="{07391AB2-DBA2-4CE4-8655-A8CD40D2E725}" dt="2022-09-25T15:15:27.211" v="2394" actId="14100"/>
          <ac:picMkLst>
            <pc:docMk/>
            <pc:sldMk cId="822454698" sldId="260"/>
            <ac:picMk id="6" creationId="{DED2B31A-741E-B453-A10F-42B1BB67782A}"/>
          </ac:picMkLst>
        </pc:picChg>
        <pc:picChg chg="add mod">
          <ac:chgData name="Matteo Malucchi" userId="8f28018c-c4ac-4326-8815-c59563487acc" providerId="ADAL" clId="{07391AB2-DBA2-4CE4-8655-A8CD40D2E725}" dt="2022-09-25T15:15:24.412" v="2393" actId="14100"/>
          <ac:picMkLst>
            <pc:docMk/>
            <pc:sldMk cId="822454698" sldId="260"/>
            <ac:picMk id="7" creationId="{89F2DA11-E0CF-7501-04D1-BDE0CA56A8BB}"/>
          </ac:picMkLst>
        </pc:picChg>
        <pc:picChg chg="del mod">
          <ac:chgData name="Matteo Malucchi" userId="8f28018c-c4ac-4326-8815-c59563487acc" providerId="ADAL" clId="{07391AB2-DBA2-4CE4-8655-A8CD40D2E725}" dt="2022-09-24T16:43:20.008" v="1163" actId="478"/>
          <ac:picMkLst>
            <pc:docMk/>
            <pc:sldMk cId="822454698" sldId="260"/>
            <ac:picMk id="8" creationId="{EA442C07-60E4-D412-47BF-FCD5A2CF4D4A}"/>
          </ac:picMkLst>
        </pc:picChg>
        <pc:picChg chg="add mod">
          <ac:chgData name="Matteo Malucchi" userId="8f28018c-c4ac-4326-8815-c59563487acc" providerId="ADAL" clId="{07391AB2-DBA2-4CE4-8655-A8CD40D2E725}" dt="2022-09-25T15:17:08.080" v="2436" actId="1038"/>
          <ac:picMkLst>
            <pc:docMk/>
            <pc:sldMk cId="822454698" sldId="260"/>
            <ac:picMk id="10" creationId="{DFA1D2A0-5521-876A-1762-D6AEB22454C9}"/>
          </ac:picMkLst>
        </pc:picChg>
        <pc:picChg chg="del">
          <ac:chgData name="Matteo Malucchi" userId="8f28018c-c4ac-4326-8815-c59563487acc" providerId="ADAL" clId="{07391AB2-DBA2-4CE4-8655-A8CD40D2E725}" dt="2022-09-24T16:43:20.008" v="1163" actId="478"/>
          <ac:picMkLst>
            <pc:docMk/>
            <pc:sldMk cId="822454698" sldId="260"/>
            <ac:picMk id="13" creationId="{47572B99-FAFA-87CE-B4BE-EA7ED905EBF3}"/>
          </ac:picMkLst>
        </pc:picChg>
        <pc:picChg chg="add del mod">
          <ac:chgData name="Matteo Malucchi" userId="8f28018c-c4ac-4326-8815-c59563487acc" providerId="ADAL" clId="{07391AB2-DBA2-4CE4-8655-A8CD40D2E725}" dt="2022-09-24T17:17:31.358" v="1260" actId="478"/>
          <ac:picMkLst>
            <pc:docMk/>
            <pc:sldMk cId="822454698" sldId="260"/>
            <ac:picMk id="14" creationId="{4E5816AF-65C7-F47A-AA3A-4567F4E2D1E9}"/>
          </ac:picMkLst>
        </pc:picChg>
        <pc:picChg chg="del">
          <ac:chgData name="Matteo Malucchi" userId="8f28018c-c4ac-4326-8815-c59563487acc" providerId="ADAL" clId="{07391AB2-DBA2-4CE4-8655-A8CD40D2E725}" dt="2022-09-24T16:43:20.008" v="1163" actId="478"/>
          <ac:picMkLst>
            <pc:docMk/>
            <pc:sldMk cId="822454698" sldId="260"/>
            <ac:picMk id="15" creationId="{16AA8A50-5B2E-8E3A-A663-CAF2198F0FF7}"/>
          </ac:picMkLst>
        </pc:picChg>
        <pc:picChg chg="del">
          <ac:chgData name="Matteo Malucchi" userId="8f28018c-c4ac-4326-8815-c59563487acc" providerId="ADAL" clId="{07391AB2-DBA2-4CE4-8655-A8CD40D2E725}" dt="2022-09-24T16:43:20.008" v="1163" actId="478"/>
          <ac:picMkLst>
            <pc:docMk/>
            <pc:sldMk cId="822454698" sldId="260"/>
            <ac:picMk id="17" creationId="{643F9717-F3AA-1914-55A2-84F4ED5BC3D9}"/>
          </ac:picMkLst>
        </pc:picChg>
        <pc:picChg chg="add mod">
          <ac:chgData name="Matteo Malucchi" userId="8f28018c-c4ac-4326-8815-c59563487acc" providerId="ADAL" clId="{07391AB2-DBA2-4CE4-8655-A8CD40D2E725}" dt="2022-09-25T15:17:08.080" v="2436" actId="1038"/>
          <ac:picMkLst>
            <pc:docMk/>
            <pc:sldMk cId="822454698" sldId="260"/>
            <ac:picMk id="18" creationId="{E733D43C-4311-E6E0-32FD-A4C3DC1721A7}"/>
          </ac:picMkLst>
        </pc:picChg>
        <pc:picChg chg="add mod">
          <ac:chgData name="Matteo Malucchi" userId="8f28018c-c4ac-4326-8815-c59563487acc" providerId="ADAL" clId="{07391AB2-DBA2-4CE4-8655-A8CD40D2E725}" dt="2022-09-25T15:16:41.319" v="2407" actId="1076"/>
          <ac:picMkLst>
            <pc:docMk/>
            <pc:sldMk cId="822454698" sldId="260"/>
            <ac:picMk id="20" creationId="{EF35E961-CD0A-1186-4E08-C87B1C6375E3}"/>
          </ac:picMkLst>
        </pc:picChg>
        <pc:picChg chg="add mod">
          <ac:chgData name="Matteo Malucchi" userId="8f28018c-c4ac-4326-8815-c59563487acc" providerId="ADAL" clId="{07391AB2-DBA2-4CE4-8655-A8CD40D2E725}" dt="2022-09-25T15:17:08.080" v="2436" actId="1038"/>
          <ac:picMkLst>
            <pc:docMk/>
            <pc:sldMk cId="822454698" sldId="260"/>
            <ac:picMk id="22" creationId="{B793D75A-747B-11C6-F352-BDBB27F31580}"/>
          </ac:picMkLst>
        </pc:picChg>
        <pc:picChg chg="add mod">
          <ac:chgData name="Matteo Malucchi" userId="8f28018c-c4ac-4326-8815-c59563487acc" providerId="ADAL" clId="{07391AB2-DBA2-4CE4-8655-A8CD40D2E725}" dt="2022-09-25T15:16:43.867" v="2408" actId="1076"/>
          <ac:picMkLst>
            <pc:docMk/>
            <pc:sldMk cId="822454698" sldId="260"/>
            <ac:picMk id="24" creationId="{70C3A78E-BA25-D026-7B0E-8C13A13DCE3B}"/>
          </ac:picMkLst>
        </pc:picChg>
        <pc:picChg chg="add mod">
          <ac:chgData name="Matteo Malucchi" userId="8f28018c-c4ac-4326-8815-c59563487acc" providerId="ADAL" clId="{07391AB2-DBA2-4CE4-8655-A8CD40D2E725}" dt="2022-09-25T15:16:27.357" v="2406" actId="1076"/>
          <ac:picMkLst>
            <pc:docMk/>
            <pc:sldMk cId="822454698" sldId="260"/>
            <ac:picMk id="26" creationId="{CA3F9F39-43F9-DE47-A252-4FF73319DC2D}"/>
          </ac:picMkLst>
        </pc:picChg>
        <pc:picChg chg="add mod">
          <ac:chgData name="Matteo Malucchi" userId="8f28018c-c4ac-4326-8815-c59563487acc" providerId="ADAL" clId="{07391AB2-DBA2-4CE4-8655-A8CD40D2E725}" dt="2022-09-25T15:16:25.049" v="2405" actId="14100"/>
          <ac:picMkLst>
            <pc:docMk/>
            <pc:sldMk cId="822454698" sldId="260"/>
            <ac:picMk id="28" creationId="{6764F508-FD24-34B7-5B69-21F5C437A34F}"/>
          </ac:picMkLst>
        </pc:picChg>
      </pc:sldChg>
      <pc:sldChg chg="addSp del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4105347208" sldId="261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4105347208" sldId="261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4T17:44:38.876" v="1328" actId="20577"/>
          <ac:spMkLst>
            <pc:docMk/>
            <pc:sldMk cId="4105347208" sldId="261"/>
            <ac:spMk id="12" creationId="{B0F7482E-C08D-5A3F-5E95-1C407AF6775B}"/>
          </ac:spMkLst>
        </pc:spChg>
        <pc:picChg chg="del">
          <ac:chgData name="Matteo Malucchi" userId="8f28018c-c4ac-4326-8815-c59563487acc" providerId="ADAL" clId="{07391AB2-DBA2-4CE4-8655-A8CD40D2E725}" dt="2022-09-24T17:44:41.395" v="1329" actId="478"/>
          <ac:picMkLst>
            <pc:docMk/>
            <pc:sldMk cId="4105347208" sldId="261"/>
            <ac:picMk id="4" creationId="{86CB1521-94B5-7728-3351-2AD58E18F958}"/>
          </ac:picMkLst>
        </pc:picChg>
        <pc:picChg chg="add mod">
          <ac:chgData name="Matteo Malucchi" userId="8f28018c-c4ac-4326-8815-c59563487acc" providerId="ADAL" clId="{07391AB2-DBA2-4CE4-8655-A8CD40D2E725}" dt="2022-09-24T18:14:15.416" v="1548" actId="1076"/>
          <ac:picMkLst>
            <pc:docMk/>
            <pc:sldMk cId="4105347208" sldId="261"/>
            <ac:picMk id="6" creationId="{1141CB04-517A-E2E6-CA78-3AA6D292AE57}"/>
          </ac:picMkLst>
        </pc:picChg>
        <pc:picChg chg="add mod">
          <ac:chgData name="Matteo Malucchi" userId="8f28018c-c4ac-4326-8815-c59563487acc" providerId="ADAL" clId="{07391AB2-DBA2-4CE4-8655-A8CD40D2E725}" dt="2022-09-24T18:14:17.850" v="1549" actId="1076"/>
          <ac:picMkLst>
            <pc:docMk/>
            <pc:sldMk cId="4105347208" sldId="261"/>
            <ac:picMk id="8" creationId="{D52C40AD-C1BA-BAB4-5E6D-5F4515FAF653}"/>
          </ac:picMkLst>
        </pc:picChg>
        <pc:picChg chg="add mod">
          <ac:chgData name="Matteo Malucchi" userId="8f28018c-c4ac-4326-8815-c59563487acc" providerId="ADAL" clId="{07391AB2-DBA2-4CE4-8655-A8CD40D2E725}" dt="2022-09-24T19:39:53.840" v="1553" actId="1076"/>
          <ac:picMkLst>
            <pc:docMk/>
            <pc:sldMk cId="4105347208" sldId="261"/>
            <ac:picMk id="10" creationId="{380CED0F-8DB8-492A-8AA7-64E8E963BA69}"/>
          </ac:picMkLst>
        </pc:picChg>
        <pc:picChg chg="add mod">
          <ac:chgData name="Matteo Malucchi" userId="8f28018c-c4ac-4326-8815-c59563487acc" providerId="ADAL" clId="{07391AB2-DBA2-4CE4-8655-A8CD40D2E725}" dt="2022-09-24T18:13:54.405" v="1542" actId="1076"/>
          <ac:picMkLst>
            <pc:docMk/>
            <pc:sldMk cId="4105347208" sldId="261"/>
            <ac:picMk id="13" creationId="{8C18D369-5302-0AD4-0587-176D927169F7}"/>
          </ac:picMkLst>
        </pc:picChg>
        <pc:picChg chg="add mod">
          <ac:chgData name="Matteo Malucchi" userId="8f28018c-c4ac-4326-8815-c59563487acc" providerId="ADAL" clId="{07391AB2-DBA2-4CE4-8655-A8CD40D2E725}" dt="2022-09-24T18:12:39.741" v="1512" actId="1076"/>
          <ac:picMkLst>
            <pc:docMk/>
            <pc:sldMk cId="4105347208" sldId="261"/>
            <ac:picMk id="15" creationId="{1D2361C3-FD54-B6B4-9527-D5897CDB528B}"/>
          </ac:picMkLst>
        </pc:picChg>
        <pc:picChg chg="add mod">
          <ac:chgData name="Matteo Malucchi" userId="8f28018c-c4ac-4326-8815-c59563487acc" providerId="ADAL" clId="{07391AB2-DBA2-4CE4-8655-A8CD40D2E725}" dt="2022-09-24T18:12:34.070" v="1511" actId="14100"/>
          <ac:picMkLst>
            <pc:docMk/>
            <pc:sldMk cId="4105347208" sldId="261"/>
            <ac:picMk id="17" creationId="{011AAF35-FCBE-5F4D-21E9-11592B7007F6}"/>
          </ac:picMkLst>
        </pc:picChg>
        <pc:picChg chg="add mod">
          <ac:chgData name="Matteo Malucchi" userId="8f28018c-c4ac-4326-8815-c59563487acc" providerId="ADAL" clId="{07391AB2-DBA2-4CE4-8655-A8CD40D2E725}" dt="2022-09-24T18:13:20.785" v="1520" actId="1076"/>
          <ac:picMkLst>
            <pc:docMk/>
            <pc:sldMk cId="4105347208" sldId="261"/>
            <ac:picMk id="18" creationId="{9FEBFBFC-64AA-368E-4827-0E000D5D6174}"/>
          </ac:picMkLst>
        </pc:picChg>
      </pc:sldChg>
      <pc:sldChg chg="addSp del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152566634" sldId="262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152566634" sldId="262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5T09:56:53.336" v="1866" actId="20577"/>
          <ac:spMkLst>
            <pc:docMk/>
            <pc:sldMk cId="152566634" sldId="262"/>
            <ac:spMk id="12" creationId="{B0F7482E-C08D-5A3F-5E95-1C407AF6775B}"/>
          </ac:spMkLst>
        </pc:spChg>
        <pc:picChg chg="add del mod">
          <ac:chgData name="Matteo Malucchi" userId="8f28018c-c4ac-4326-8815-c59563487acc" providerId="ADAL" clId="{07391AB2-DBA2-4CE4-8655-A8CD40D2E725}" dt="2022-09-26T11:03:41.551" v="2542"/>
          <ac:picMkLst>
            <pc:docMk/>
            <pc:sldMk cId="152566634" sldId="262"/>
            <ac:picMk id="2" creationId="{EBA0AD56-625F-D8F7-8BE0-6E7725469776}"/>
          </ac:picMkLst>
        </pc:picChg>
        <pc:picChg chg="add mod">
          <ac:chgData name="Matteo Malucchi" userId="8f28018c-c4ac-4326-8815-c59563487acc" providerId="ADAL" clId="{07391AB2-DBA2-4CE4-8655-A8CD40D2E725}" dt="2022-09-25T09:03:36.543" v="1620" actId="14100"/>
          <ac:picMkLst>
            <pc:docMk/>
            <pc:sldMk cId="152566634" sldId="262"/>
            <ac:picMk id="4" creationId="{621E0FFE-5EEC-2AC7-863C-B3E9F171DF9A}"/>
          </ac:picMkLst>
        </pc:picChg>
        <pc:picChg chg="del">
          <ac:chgData name="Matteo Malucchi" userId="8f28018c-c4ac-4326-8815-c59563487acc" providerId="ADAL" clId="{07391AB2-DBA2-4CE4-8655-A8CD40D2E725}" dt="2022-09-24T16:56:25.048" v="1185" actId="478"/>
          <ac:picMkLst>
            <pc:docMk/>
            <pc:sldMk cId="152566634" sldId="262"/>
            <ac:picMk id="4" creationId="{86CB1521-94B5-7728-3351-2AD58E18F958}"/>
          </ac:picMkLst>
        </pc:picChg>
        <pc:picChg chg="add mod">
          <ac:chgData name="Matteo Malucchi" userId="8f28018c-c4ac-4326-8815-c59563487acc" providerId="ADAL" clId="{07391AB2-DBA2-4CE4-8655-A8CD40D2E725}" dt="2022-09-25T09:03:44.563" v="1622" actId="1076"/>
          <ac:picMkLst>
            <pc:docMk/>
            <pc:sldMk cId="152566634" sldId="262"/>
            <ac:picMk id="7" creationId="{06228A87-BA55-00DE-38F1-6266CBE8FF75}"/>
          </ac:picMkLst>
        </pc:picChg>
        <pc:picChg chg="add mod">
          <ac:chgData name="Matteo Malucchi" userId="8f28018c-c4ac-4326-8815-c59563487acc" providerId="ADAL" clId="{07391AB2-DBA2-4CE4-8655-A8CD40D2E725}" dt="2022-10-06T06:59:23.294" v="2630" actId="1035"/>
          <ac:picMkLst>
            <pc:docMk/>
            <pc:sldMk cId="152566634" sldId="262"/>
            <ac:picMk id="8" creationId="{7747EE3B-1384-E70C-6DDE-6C3C35388072}"/>
          </ac:picMkLst>
        </pc:picChg>
        <pc:picChg chg="add mod">
          <ac:chgData name="Matteo Malucchi" userId="8f28018c-c4ac-4326-8815-c59563487acc" providerId="ADAL" clId="{07391AB2-DBA2-4CE4-8655-A8CD40D2E725}" dt="2022-09-25T09:04:49.583" v="1647" actId="14100"/>
          <ac:picMkLst>
            <pc:docMk/>
            <pc:sldMk cId="152566634" sldId="262"/>
            <ac:picMk id="9" creationId="{39E6D5F2-B9E2-D0AC-F02F-73975F24701C}"/>
          </ac:picMkLst>
        </pc:picChg>
        <pc:picChg chg="add mod">
          <ac:chgData name="Matteo Malucchi" userId="8f28018c-c4ac-4326-8815-c59563487acc" providerId="ADAL" clId="{07391AB2-DBA2-4CE4-8655-A8CD40D2E725}" dt="2022-09-25T09:04:46.243" v="1646" actId="1036"/>
          <ac:picMkLst>
            <pc:docMk/>
            <pc:sldMk cId="152566634" sldId="262"/>
            <ac:picMk id="11" creationId="{E3533F26-7E20-8C72-AF34-1BDA6DCBDD89}"/>
          </ac:picMkLst>
        </pc:picChg>
        <pc:picChg chg="add mod">
          <ac:chgData name="Matteo Malucchi" userId="8f28018c-c4ac-4326-8815-c59563487acc" providerId="ADAL" clId="{07391AB2-DBA2-4CE4-8655-A8CD40D2E725}" dt="2022-09-25T09:04:46.243" v="1646" actId="1036"/>
          <ac:picMkLst>
            <pc:docMk/>
            <pc:sldMk cId="152566634" sldId="262"/>
            <ac:picMk id="14" creationId="{29207FBB-15C4-E391-0DE8-5D60B9EE591B}"/>
          </ac:picMkLst>
        </pc:picChg>
        <pc:picChg chg="add del mod modCrop">
          <ac:chgData name="Matteo Malucchi" userId="8f28018c-c4ac-4326-8815-c59563487acc" providerId="ADAL" clId="{07391AB2-DBA2-4CE4-8655-A8CD40D2E725}" dt="2022-10-06T06:59:00.358" v="2622" actId="478"/>
          <ac:picMkLst>
            <pc:docMk/>
            <pc:sldMk cId="152566634" sldId="262"/>
            <ac:picMk id="16" creationId="{AA1793FB-EDE1-7516-2196-98D09FB42A58}"/>
          </ac:picMkLst>
        </pc:picChg>
        <pc:picChg chg="add mod">
          <ac:chgData name="Matteo Malucchi" userId="8f28018c-c4ac-4326-8815-c59563487acc" providerId="ADAL" clId="{07391AB2-DBA2-4CE4-8655-A8CD40D2E725}" dt="2022-09-26T11:03:58.321" v="2563" actId="1038"/>
          <ac:picMkLst>
            <pc:docMk/>
            <pc:sldMk cId="152566634" sldId="262"/>
            <ac:picMk id="18" creationId="{F2BDDB81-60E5-008B-0D8D-286562596F1D}"/>
          </ac:picMkLst>
        </pc:picChg>
        <pc:picChg chg="add mod">
          <ac:chgData name="Matteo Malucchi" userId="8f28018c-c4ac-4326-8815-c59563487acc" providerId="ADAL" clId="{07391AB2-DBA2-4CE4-8655-A8CD40D2E725}" dt="2022-09-26T11:03:58.321" v="2563" actId="1038"/>
          <ac:picMkLst>
            <pc:docMk/>
            <pc:sldMk cId="152566634" sldId="262"/>
            <ac:picMk id="20" creationId="{0FE68810-9CE0-AA2C-40A9-D0992409DDCF}"/>
          </ac:picMkLst>
        </pc:picChg>
        <pc:picChg chg="add mod">
          <ac:chgData name="Matteo Malucchi" userId="8f28018c-c4ac-4326-8815-c59563487acc" providerId="ADAL" clId="{07391AB2-DBA2-4CE4-8655-A8CD40D2E725}" dt="2022-09-25T09:53:42.699" v="1835" actId="14100"/>
          <ac:picMkLst>
            <pc:docMk/>
            <pc:sldMk cId="152566634" sldId="262"/>
            <ac:picMk id="22" creationId="{E21C0555-2565-B563-718F-B0AD83DA7C26}"/>
          </ac:picMkLst>
        </pc:picChg>
        <pc:picChg chg="add mod">
          <ac:chgData name="Matteo Malucchi" userId="8f28018c-c4ac-4326-8815-c59563487acc" providerId="ADAL" clId="{07391AB2-DBA2-4CE4-8655-A8CD40D2E725}" dt="2022-09-25T09:47:18.091" v="1735" actId="1076"/>
          <ac:picMkLst>
            <pc:docMk/>
            <pc:sldMk cId="152566634" sldId="262"/>
            <ac:picMk id="24" creationId="{695E598C-21D8-841A-9CE5-CC8E9648AAD2}"/>
          </ac:picMkLst>
        </pc:picChg>
        <pc:picChg chg="add mod">
          <ac:chgData name="Matteo Malucchi" userId="8f28018c-c4ac-4326-8815-c59563487acc" providerId="ADAL" clId="{07391AB2-DBA2-4CE4-8655-A8CD40D2E725}" dt="2022-09-25T09:08:02.031" v="1674" actId="1076"/>
          <ac:picMkLst>
            <pc:docMk/>
            <pc:sldMk cId="152566634" sldId="262"/>
            <ac:picMk id="26" creationId="{15C5BEB3-AA63-7434-2260-3AC796E5A451}"/>
          </ac:picMkLst>
        </pc:picChg>
        <pc:picChg chg="add del mod">
          <ac:chgData name="Matteo Malucchi" userId="8f28018c-c4ac-4326-8815-c59563487acc" providerId="ADAL" clId="{07391AB2-DBA2-4CE4-8655-A8CD40D2E725}" dt="2022-09-25T09:58:40.236" v="1868" actId="478"/>
          <ac:picMkLst>
            <pc:docMk/>
            <pc:sldMk cId="152566634" sldId="262"/>
            <ac:picMk id="28" creationId="{CDDEB6A1-6B37-97E0-5B9B-53EB098F0637}"/>
          </ac:picMkLst>
        </pc:picChg>
        <pc:picChg chg="add mod">
          <ac:chgData name="Matteo Malucchi" userId="8f28018c-c4ac-4326-8815-c59563487acc" providerId="ADAL" clId="{07391AB2-DBA2-4CE4-8655-A8CD40D2E725}" dt="2022-09-25T09:56:08.408" v="1853" actId="1035"/>
          <ac:picMkLst>
            <pc:docMk/>
            <pc:sldMk cId="152566634" sldId="262"/>
            <ac:picMk id="30" creationId="{72A0EAAB-A332-B9AF-4410-7FB2A3F2C7A0}"/>
          </ac:picMkLst>
        </pc:picChg>
        <pc:picChg chg="add del mod">
          <ac:chgData name="Matteo Malucchi" userId="8f28018c-c4ac-4326-8815-c59563487acc" providerId="ADAL" clId="{07391AB2-DBA2-4CE4-8655-A8CD40D2E725}" dt="2022-09-26T11:03:44.853" v="2546" actId="21"/>
          <ac:picMkLst>
            <pc:docMk/>
            <pc:sldMk cId="152566634" sldId="262"/>
            <ac:picMk id="32" creationId="{1E6F6D75-EF33-06B1-C820-8D4B754A7C1F}"/>
          </ac:picMkLst>
        </pc:picChg>
        <pc:picChg chg="add mod">
          <ac:chgData name="Matteo Malucchi" userId="8f28018c-c4ac-4326-8815-c59563487acc" providerId="ADAL" clId="{07391AB2-DBA2-4CE4-8655-A8CD40D2E725}" dt="2022-09-26T11:03:41.491" v="2540" actId="1037"/>
          <ac:picMkLst>
            <pc:docMk/>
            <pc:sldMk cId="152566634" sldId="262"/>
            <ac:picMk id="34" creationId="{3E432967-DCDB-A174-45FB-0CAEE20D9EFB}"/>
          </ac:picMkLst>
        </pc:picChg>
        <pc:picChg chg="add mod">
          <ac:chgData name="Matteo Malucchi" userId="8f28018c-c4ac-4326-8815-c59563487acc" providerId="ADAL" clId="{07391AB2-DBA2-4CE4-8655-A8CD40D2E725}" dt="2022-09-26T11:03:41.491" v="2540" actId="1037"/>
          <ac:picMkLst>
            <pc:docMk/>
            <pc:sldMk cId="152566634" sldId="262"/>
            <ac:picMk id="36" creationId="{E8721787-5403-2E6E-AA8D-19F5069FF029}"/>
          </ac:picMkLst>
        </pc:picChg>
        <pc:picChg chg="add mod">
          <ac:chgData name="Matteo Malucchi" userId="8f28018c-c4ac-4326-8815-c59563487acc" providerId="ADAL" clId="{07391AB2-DBA2-4CE4-8655-A8CD40D2E725}" dt="2022-09-26T11:03:41.581" v="2543" actId="1076"/>
          <ac:picMkLst>
            <pc:docMk/>
            <pc:sldMk cId="152566634" sldId="262"/>
            <ac:picMk id="38" creationId="{24B8FA67-BD3A-1D38-8969-97BF8D816FF1}"/>
          </ac:picMkLst>
        </pc:picChg>
        <pc:picChg chg="add mod">
          <ac:chgData name="Matteo Malucchi" userId="8f28018c-c4ac-4326-8815-c59563487acc" providerId="ADAL" clId="{07391AB2-DBA2-4CE4-8655-A8CD40D2E725}" dt="2022-09-26T11:03:41.581" v="2543" actId="1076"/>
          <ac:picMkLst>
            <pc:docMk/>
            <pc:sldMk cId="152566634" sldId="262"/>
            <ac:picMk id="40" creationId="{43F1AA67-CF45-7F00-4245-8BE082BA8BF3}"/>
          </ac:picMkLst>
        </pc:picChg>
        <pc:picChg chg="add mod">
          <ac:chgData name="Matteo Malucchi" userId="8f28018c-c4ac-4326-8815-c59563487acc" providerId="ADAL" clId="{07391AB2-DBA2-4CE4-8655-A8CD40D2E725}" dt="2022-09-25T09:56:08.408" v="1853" actId="1035"/>
          <ac:picMkLst>
            <pc:docMk/>
            <pc:sldMk cId="152566634" sldId="262"/>
            <ac:picMk id="42" creationId="{B1E588E0-5E7E-FC65-32FB-32F31D317E2C}"/>
          </ac:picMkLst>
        </pc:picChg>
      </pc:sldChg>
      <pc:sldChg chg="modSp del">
        <pc:chgData name="Matteo Malucchi" userId="8f28018c-c4ac-4326-8815-c59563487acc" providerId="ADAL" clId="{07391AB2-DBA2-4CE4-8655-A8CD40D2E725}" dt="2022-09-24T09:17:07.784" v="227" actId="47"/>
        <pc:sldMkLst>
          <pc:docMk/>
          <pc:sldMk cId="2137863225" sldId="262"/>
        </pc:sldMkLst>
        <pc:spChg chg="mod">
          <ac:chgData name="Matteo Malucchi" userId="8f28018c-c4ac-4326-8815-c59563487acc" providerId="ADAL" clId="{07391AB2-DBA2-4CE4-8655-A8CD40D2E725}" dt="2022-09-24T09:14:18.059" v="180"/>
          <ac:spMkLst>
            <pc:docMk/>
            <pc:sldMk cId="2137863225" sldId="262"/>
            <ac:spMk id="7" creationId="{2FA3A610-E5DC-408F-80D1-D4F794FD9AB5}"/>
          </ac:spMkLst>
        </pc:spChg>
      </pc:sldChg>
      <pc:sldChg chg="addSp del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2802151663" sldId="263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2802151663" sldId="263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4T16:56:33.553" v="1194" actId="20577"/>
          <ac:spMkLst>
            <pc:docMk/>
            <pc:sldMk cId="2802151663" sldId="263"/>
            <ac:spMk id="12" creationId="{B0F7482E-C08D-5A3F-5E95-1C407AF6775B}"/>
          </ac:spMkLst>
        </pc:spChg>
        <pc:picChg chg="add mod">
          <ac:chgData name="Matteo Malucchi" userId="8f28018c-c4ac-4326-8815-c59563487acc" providerId="ADAL" clId="{07391AB2-DBA2-4CE4-8655-A8CD40D2E725}" dt="2022-09-25T10:00:27.973" v="1901" actId="14100"/>
          <ac:picMkLst>
            <pc:docMk/>
            <pc:sldMk cId="2802151663" sldId="263"/>
            <ac:picMk id="4" creationId="{F0C4A4FD-0292-12AE-0DAA-7E9ED4A7760B}"/>
          </ac:picMkLst>
        </pc:picChg>
        <pc:picChg chg="add mod">
          <ac:chgData name="Matteo Malucchi" userId="8f28018c-c4ac-4326-8815-c59563487acc" providerId="ADAL" clId="{07391AB2-DBA2-4CE4-8655-A8CD40D2E725}" dt="2022-09-25T09:59:50.743" v="1898" actId="1076"/>
          <ac:picMkLst>
            <pc:docMk/>
            <pc:sldMk cId="2802151663" sldId="263"/>
            <ac:picMk id="7" creationId="{3383979E-3ADE-2C97-AAFA-346FB2C20255}"/>
          </ac:picMkLst>
        </pc:picChg>
        <pc:picChg chg="add mod">
          <ac:chgData name="Matteo Malucchi" userId="8f28018c-c4ac-4326-8815-c59563487acc" providerId="ADAL" clId="{07391AB2-DBA2-4CE4-8655-A8CD40D2E725}" dt="2022-09-25T10:00:00.436" v="1900" actId="14100"/>
          <ac:picMkLst>
            <pc:docMk/>
            <pc:sldMk cId="2802151663" sldId="263"/>
            <ac:picMk id="9" creationId="{E72F7857-4423-A81D-1A0A-5BFC2AFC1A57}"/>
          </ac:picMkLst>
        </pc:picChg>
        <pc:picChg chg="add mod">
          <ac:chgData name="Matteo Malucchi" userId="8f28018c-c4ac-4326-8815-c59563487acc" providerId="ADAL" clId="{07391AB2-DBA2-4CE4-8655-A8CD40D2E725}" dt="2022-09-25T09:59:40.198" v="1895" actId="1076"/>
          <ac:picMkLst>
            <pc:docMk/>
            <pc:sldMk cId="2802151663" sldId="263"/>
            <ac:picMk id="11" creationId="{E4C222DC-646D-C099-EC6F-E95536117B0A}"/>
          </ac:picMkLst>
        </pc:picChg>
        <pc:picChg chg="add mod modCrop">
          <ac:chgData name="Matteo Malucchi" userId="8f28018c-c4ac-4326-8815-c59563487acc" providerId="ADAL" clId="{07391AB2-DBA2-4CE4-8655-A8CD40D2E725}" dt="2022-09-25T09:16:59.973" v="1710" actId="1076"/>
          <ac:picMkLst>
            <pc:docMk/>
            <pc:sldMk cId="2802151663" sldId="263"/>
            <ac:picMk id="13" creationId="{6A5FE257-AA3B-71FA-AD5D-93A685F1EC37}"/>
          </ac:picMkLst>
        </pc:picChg>
        <pc:picChg chg="add mod">
          <ac:chgData name="Matteo Malucchi" userId="8f28018c-c4ac-4326-8815-c59563487acc" providerId="ADAL" clId="{07391AB2-DBA2-4CE4-8655-A8CD40D2E725}" dt="2022-09-25T10:02:29.949" v="1920" actId="1076"/>
          <ac:picMkLst>
            <pc:docMk/>
            <pc:sldMk cId="2802151663" sldId="263"/>
            <ac:picMk id="14" creationId="{8F63AE0A-8B34-89A4-C148-FA776CE33889}"/>
          </ac:picMkLst>
        </pc:picChg>
        <pc:picChg chg="add del mod">
          <ac:chgData name="Matteo Malucchi" userId="8f28018c-c4ac-4326-8815-c59563487acc" providerId="ADAL" clId="{07391AB2-DBA2-4CE4-8655-A8CD40D2E725}" dt="2022-09-25T10:03:27.655" v="1922" actId="478"/>
          <ac:picMkLst>
            <pc:docMk/>
            <pc:sldMk cId="2802151663" sldId="263"/>
            <ac:picMk id="16" creationId="{9A843304-1F2F-EC1A-BA25-B927230D71E4}"/>
          </ac:picMkLst>
        </pc:picChg>
        <pc:picChg chg="add mod">
          <ac:chgData name="Matteo Malucchi" userId="8f28018c-c4ac-4326-8815-c59563487acc" providerId="ADAL" clId="{07391AB2-DBA2-4CE4-8655-A8CD40D2E725}" dt="2022-09-25T10:02:04.257" v="1918" actId="14100"/>
          <ac:picMkLst>
            <pc:docMk/>
            <pc:sldMk cId="2802151663" sldId="263"/>
            <ac:picMk id="18" creationId="{EF75893F-E3BA-56E4-B084-4FEC757495CA}"/>
          </ac:picMkLst>
        </pc:picChg>
        <pc:picChg chg="add mod">
          <ac:chgData name="Matteo Malucchi" userId="8f28018c-c4ac-4326-8815-c59563487acc" providerId="ADAL" clId="{07391AB2-DBA2-4CE4-8655-A8CD40D2E725}" dt="2022-09-25T10:01:25.357" v="1913" actId="14100"/>
          <ac:picMkLst>
            <pc:docMk/>
            <pc:sldMk cId="2802151663" sldId="263"/>
            <ac:picMk id="20" creationId="{01303F21-2103-F236-D31A-B0EF14A9563F}"/>
          </ac:picMkLst>
        </pc:picChg>
        <pc:picChg chg="add mod">
          <ac:chgData name="Matteo Malucchi" userId="8f28018c-c4ac-4326-8815-c59563487acc" providerId="ADAL" clId="{07391AB2-DBA2-4CE4-8655-A8CD40D2E725}" dt="2022-09-25T10:01:38.850" v="1915" actId="1076"/>
          <ac:picMkLst>
            <pc:docMk/>
            <pc:sldMk cId="2802151663" sldId="263"/>
            <ac:picMk id="22" creationId="{35EA2BE3-5345-D4DB-04D8-F9DD54925DE4}"/>
          </ac:picMkLst>
        </pc:picChg>
        <pc:picChg chg="add mod">
          <ac:chgData name="Matteo Malucchi" userId="8f28018c-c4ac-4326-8815-c59563487acc" providerId="ADAL" clId="{07391AB2-DBA2-4CE4-8655-A8CD40D2E725}" dt="2022-09-25T10:01:26.863" v="1914" actId="1076"/>
          <ac:picMkLst>
            <pc:docMk/>
            <pc:sldMk cId="2802151663" sldId="263"/>
            <ac:picMk id="24" creationId="{25FA277A-8719-7D97-4C9E-05B827BF650D}"/>
          </ac:picMkLst>
        </pc:picChg>
        <pc:picChg chg="add mod">
          <ac:chgData name="Matteo Malucchi" userId="8f28018c-c4ac-4326-8815-c59563487acc" providerId="ADAL" clId="{07391AB2-DBA2-4CE4-8655-A8CD40D2E725}" dt="2022-09-25T10:04:40.874" v="1925" actId="14100"/>
          <ac:picMkLst>
            <pc:docMk/>
            <pc:sldMk cId="2802151663" sldId="263"/>
            <ac:picMk id="26" creationId="{FECF9D9D-195D-F46B-C35B-7F441F0B7199}"/>
          </ac:picMkLst>
        </pc:picChg>
      </pc:sldChg>
      <pc:sldChg chg="addSp del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580743469" sldId="264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580743469" sldId="264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5T10:05:08.884" v="1931" actId="20577"/>
          <ac:spMkLst>
            <pc:docMk/>
            <pc:sldMk cId="580743469" sldId="264"/>
            <ac:spMk id="12" creationId="{B0F7482E-C08D-5A3F-5E95-1C407AF6775B}"/>
          </ac:spMkLst>
        </pc:spChg>
        <pc:picChg chg="add mod">
          <ac:chgData name="Matteo Malucchi" userId="8f28018c-c4ac-4326-8815-c59563487acc" providerId="ADAL" clId="{07391AB2-DBA2-4CE4-8655-A8CD40D2E725}" dt="2022-09-25T10:36:36.025" v="2052" actId="1036"/>
          <ac:picMkLst>
            <pc:docMk/>
            <pc:sldMk cId="580743469" sldId="264"/>
            <ac:picMk id="4" creationId="{BBE70F3C-1BC1-6D8A-2796-AD3514BA65C1}"/>
          </ac:picMkLst>
        </pc:picChg>
        <pc:picChg chg="add mod">
          <ac:chgData name="Matteo Malucchi" userId="8f28018c-c4ac-4326-8815-c59563487acc" providerId="ADAL" clId="{07391AB2-DBA2-4CE4-8655-A8CD40D2E725}" dt="2022-09-25T10:36:36.025" v="2052" actId="1036"/>
          <ac:picMkLst>
            <pc:docMk/>
            <pc:sldMk cId="580743469" sldId="264"/>
            <ac:picMk id="7" creationId="{1AA367D5-8E51-BFA6-26AF-677A7D98CD3F}"/>
          </ac:picMkLst>
        </pc:picChg>
        <pc:picChg chg="add mod">
          <ac:chgData name="Matteo Malucchi" userId="8f28018c-c4ac-4326-8815-c59563487acc" providerId="ADAL" clId="{07391AB2-DBA2-4CE4-8655-A8CD40D2E725}" dt="2022-09-25T10:36:36.025" v="2052" actId="1036"/>
          <ac:picMkLst>
            <pc:docMk/>
            <pc:sldMk cId="580743469" sldId="264"/>
            <ac:picMk id="9" creationId="{7BB827AA-CA3F-BB32-ECEA-D09AF1121495}"/>
          </ac:picMkLst>
        </pc:picChg>
        <pc:picChg chg="add mod">
          <ac:chgData name="Matteo Malucchi" userId="8f28018c-c4ac-4326-8815-c59563487acc" providerId="ADAL" clId="{07391AB2-DBA2-4CE4-8655-A8CD40D2E725}" dt="2022-09-25T10:34:44.539" v="2021" actId="14100"/>
          <ac:picMkLst>
            <pc:docMk/>
            <pc:sldMk cId="580743469" sldId="264"/>
            <ac:picMk id="11" creationId="{84C17726-1B9F-1DE3-8071-30CF3002BD10}"/>
          </ac:picMkLst>
        </pc:picChg>
        <pc:picChg chg="add mod">
          <ac:chgData name="Matteo Malucchi" userId="8f28018c-c4ac-4326-8815-c59563487acc" providerId="ADAL" clId="{07391AB2-DBA2-4CE4-8655-A8CD40D2E725}" dt="2022-09-25T10:35:03.653" v="2024" actId="1035"/>
          <ac:picMkLst>
            <pc:docMk/>
            <pc:sldMk cId="580743469" sldId="264"/>
            <ac:picMk id="14" creationId="{A50C3BCF-9A96-95A2-37C8-60CC6B0CB8D9}"/>
          </ac:picMkLst>
        </pc:picChg>
        <pc:picChg chg="add del mod">
          <ac:chgData name="Matteo Malucchi" userId="8f28018c-c4ac-4326-8815-c59563487acc" providerId="ADAL" clId="{07391AB2-DBA2-4CE4-8655-A8CD40D2E725}" dt="2022-09-25T10:33:09.957" v="1999" actId="21"/>
          <ac:picMkLst>
            <pc:docMk/>
            <pc:sldMk cId="580743469" sldId="264"/>
            <ac:picMk id="16" creationId="{6360641A-E5EB-3879-38FB-300406C296E6}"/>
          </ac:picMkLst>
        </pc:picChg>
        <pc:picChg chg="add mod modCrop">
          <ac:chgData name="Matteo Malucchi" userId="8f28018c-c4ac-4326-8815-c59563487acc" providerId="ADAL" clId="{07391AB2-DBA2-4CE4-8655-A8CD40D2E725}" dt="2022-09-25T10:36:56.548" v="2059" actId="1076"/>
          <ac:picMkLst>
            <pc:docMk/>
            <pc:sldMk cId="580743469" sldId="264"/>
            <ac:picMk id="18" creationId="{A4D2EFF0-F7C6-17EF-C8C1-A726113C249E}"/>
          </ac:picMkLst>
        </pc:picChg>
        <pc:picChg chg="add del">
          <ac:chgData name="Matteo Malucchi" userId="8f28018c-c4ac-4326-8815-c59563487acc" providerId="ADAL" clId="{07391AB2-DBA2-4CE4-8655-A8CD40D2E725}" dt="2022-09-25T10:21:12.364" v="1949" actId="21"/>
          <ac:picMkLst>
            <pc:docMk/>
            <pc:sldMk cId="580743469" sldId="264"/>
            <ac:picMk id="20" creationId="{8B783B56-8C62-C5F6-C265-0E3316526EB4}"/>
          </ac:picMkLst>
        </pc:picChg>
        <pc:picChg chg="add mod">
          <ac:chgData name="Matteo Malucchi" userId="8f28018c-c4ac-4326-8815-c59563487acc" providerId="ADAL" clId="{07391AB2-DBA2-4CE4-8655-A8CD40D2E725}" dt="2022-09-25T10:36:36.025" v="2052" actId="1036"/>
          <ac:picMkLst>
            <pc:docMk/>
            <pc:sldMk cId="580743469" sldId="264"/>
            <ac:picMk id="22" creationId="{2EDDB9A9-EE4B-956E-3873-41683D418E81}"/>
          </ac:picMkLst>
        </pc:picChg>
        <pc:picChg chg="add mod modCrop">
          <ac:chgData name="Matteo Malucchi" userId="8f28018c-c4ac-4326-8815-c59563487acc" providerId="ADAL" clId="{07391AB2-DBA2-4CE4-8655-A8CD40D2E725}" dt="2022-09-25T10:36:45.618" v="2055" actId="14100"/>
          <ac:picMkLst>
            <pc:docMk/>
            <pc:sldMk cId="580743469" sldId="264"/>
            <ac:picMk id="24" creationId="{DC3558B0-833F-1929-3ABC-376A68976EC9}"/>
          </ac:picMkLst>
        </pc:picChg>
        <pc:picChg chg="add del">
          <ac:chgData name="Matteo Malucchi" userId="8f28018c-c4ac-4326-8815-c59563487acc" providerId="ADAL" clId="{07391AB2-DBA2-4CE4-8655-A8CD40D2E725}" dt="2022-09-25T10:23:26.025" v="1960" actId="21"/>
          <ac:picMkLst>
            <pc:docMk/>
            <pc:sldMk cId="580743469" sldId="264"/>
            <ac:picMk id="26" creationId="{C1B6E3E7-2477-2FBB-8A07-C2BF6580422E}"/>
          </ac:picMkLst>
        </pc:picChg>
        <pc:picChg chg="add del mod">
          <ac:chgData name="Matteo Malucchi" userId="8f28018c-c4ac-4326-8815-c59563487acc" providerId="ADAL" clId="{07391AB2-DBA2-4CE4-8655-A8CD40D2E725}" dt="2022-09-25T10:33:09.957" v="1999" actId="21"/>
          <ac:picMkLst>
            <pc:docMk/>
            <pc:sldMk cId="580743469" sldId="264"/>
            <ac:picMk id="28" creationId="{29CBE2AD-1B78-C465-C017-400EDFE7D561}"/>
          </ac:picMkLst>
        </pc:picChg>
        <pc:picChg chg="add del mod">
          <ac:chgData name="Matteo Malucchi" userId="8f28018c-c4ac-4326-8815-c59563487acc" providerId="ADAL" clId="{07391AB2-DBA2-4CE4-8655-A8CD40D2E725}" dt="2022-09-25T10:38:27.580" v="2061" actId="478"/>
          <ac:picMkLst>
            <pc:docMk/>
            <pc:sldMk cId="580743469" sldId="264"/>
            <ac:picMk id="30" creationId="{309A0D3F-5AA5-B93E-510D-B2C750E1EA43}"/>
          </ac:picMkLst>
        </pc:picChg>
        <pc:picChg chg="add del mod">
          <ac:chgData name="Matteo Malucchi" userId="8f28018c-c4ac-4326-8815-c59563487acc" providerId="ADAL" clId="{07391AB2-DBA2-4CE4-8655-A8CD40D2E725}" dt="2022-09-25T10:35:43.473" v="2028" actId="21"/>
          <ac:picMkLst>
            <pc:docMk/>
            <pc:sldMk cId="580743469" sldId="264"/>
            <ac:picMk id="31" creationId="{FE6E477C-2B41-ADF5-DADB-66C3E4DE60C6}"/>
          </ac:picMkLst>
        </pc:picChg>
        <pc:picChg chg="add del mod">
          <ac:chgData name="Matteo Malucchi" userId="8f28018c-c4ac-4326-8815-c59563487acc" providerId="ADAL" clId="{07391AB2-DBA2-4CE4-8655-A8CD40D2E725}" dt="2022-09-25T10:35:43.473" v="2028" actId="21"/>
          <ac:picMkLst>
            <pc:docMk/>
            <pc:sldMk cId="580743469" sldId="264"/>
            <ac:picMk id="32" creationId="{415B493E-75DB-34E9-7C74-C3BA86F5DAE1}"/>
          </ac:picMkLst>
        </pc:picChg>
        <pc:picChg chg="add mod">
          <ac:chgData name="Matteo Malucchi" userId="8f28018c-c4ac-4326-8815-c59563487acc" providerId="ADAL" clId="{07391AB2-DBA2-4CE4-8655-A8CD40D2E725}" dt="2022-09-25T10:35:56.079" v="2032" actId="1076"/>
          <ac:picMkLst>
            <pc:docMk/>
            <pc:sldMk cId="580743469" sldId="264"/>
            <ac:picMk id="33" creationId="{D7A728F5-BDF9-9364-B4B1-FA48E17D9C9F}"/>
          </ac:picMkLst>
        </pc:picChg>
        <pc:picChg chg="add mod">
          <ac:chgData name="Matteo Malucchi" userId="8f28018c-c4ac-4326-8815-c59563487acc" providerId="ADAL" clId="{07391AB2-DBA2-4CE4-8655-A8CD40D2E725}" dt="2022-09-25T10:36:42.615" v="2054" actId="1076"/>
          <ac:picMkLst>
            <pc:docMk/>
            <pc:sldMk cId="580743469" sldId="264"/>
            <ac:picMk id="34" creationId="{5F97BB2E-4E39-9F31-8132-32919BDAD9F1}"/>
          </ac:picMkLst>
        </pc:picChg>
        <pc:picChg chg="add mod">
          <ac:chgData name="Matteo Malucchi" userId="8f28018c-c4ac-4326-8815-c59563487acc" providerId="ADAL" clId="{07391AB2-DBA2-4CE4-8655-A8CD40D2E725}" dt="2022-09-25T10:38:38.185" v="2065" actId="14100"/>
          <ac:picMkLst>
            <pc:docMk/>
            <pc:sldMk cId="580743469" sldId="264"/>
            <ac:picMk id="36" creationId="{54A038A6-0CD4-97CE-4C64-8FA158EFB337}"/>
          </ac:picMkLst>
        </pc:picChg>
        <pc:picChg chg="add mod">
          <ac:chgData name="Matteo Malucchi" userId="8f28018c-c4ac-4326-8815-c59563487acc" providerId="ADAL" clId="{07391AB2-DBA2-4CE4-8655-A8CD40D2E725}" dt="2022-09-25T10:40:57.836" v="2077" actId="1076"/>
          <ac:picMkLst>
            <pc:docMk/>
            <pc:sldMk cId="580743469" sldId="264"/>
            <ac:picMk id="38" creationId="{31C77569-B3EC-DEF5-FA7E-4063DCBC5392}"/>
          </ac:picMkLst>
        </pc:picChg>
        <pc:picChg chg="add mod">
          <ac:chgData name="Matteo Malucchi" userId="8f28018c-c4ac-4326-8815-c59563487acc" providerId="ADAL" clId="{07391AB2-DBA2-4CE4-8655-A8CD40D2E725}" dt="2022-09-25T10:41:15.009" v="2080" actId="1076"/>
          <ac:picMkLst>
            <pc:docMk/>
            <pc:sldMk cId="580743469" sldId="264"/>
            <ac:picMk id="40" creationId="{0B38D842-B157-E6AE-9EEC-FA11C3F27344}"/>
          </ac:picMkLst>
        </pc:picChg>
      </pc:sldChg>
      <pc:sldChg chg="modSp del">
        <pc:chgData name="Matteo Malucchi" userId="8f28018c-c4ac-4326-8815-c59563487acc" providerId="ADAL" clId="{07391AB2-DBA2-4CE4-8655-A8CD40D2E725}" dt="2022-09-24T09:17:07.784" v="227" actId="47"/>
        <pc:sldMkLst>
          <pc:docMk/>
          <pc:sldMk cId="2675647470" sldId="264"/>
        </pc:sldMkLst>
        <pc:spChg chg="mod">
          <ac:chgData name="Matteo Malucchi" userId="8f28018c-c4ac-4326-8815-c59563487acc" providerId="ADAL" clId="{07391AB2-DBA2-4CE4-8655-A8CD40D2E725}" dt="2022-09-24T09:14:18.059" v="180"/>
          <ac:spMkLst>
            <pc:docMk/>
            <pc:sldMk cId="2675647470" sldId="264"/>
            <ac:spMk id="51" creationId="{A696F9C9-8496-481C-8F9B-25EC271F5554}"/>
          </ac:spMkLst>
        </pc:spChg>
      </pc:sldChg>
      <pc:sldChg chg="modSp del">
        <pc:chgData name="Matteo Malucchi" userId="8f28018c-c4ac-4326-8815-c59563487acc" providerId="ADAL" clId="{07391AB2-DBA2-4CE4-8655-A8CD40D2E725}" dt="2022-09-24T09:17:07.784" v="227" actId="47"/>
        <pc:sldMkLst>
          <pc:docMk/>
          <pc:sldMk cId="89857735" sldId="265"/>
        </pc:sldMkLst>
        <pc:spChg chg="mod">
          <ac:chgData name="Matteo Malucchi" userId="8f28018c-c4ac-4326-8815-c59563487acc" providerId="ADAL" clId="{07391AB2-DBA2-4CE4-8655-A8CD40D2E725}" dt="2022-09-24T09:14:18.059" v="180"/>
          <ac:spMkLst>
            <pc:docMk/>
            <pc:sldMk cId="89857735" sldId="265"/>
            <ac:spMk id="26" creationId="{038FC7F3-1151-4CF6-84B6-4684865538B4}"/>
          </ac:spMkLst>
        </pc:spChg>
      </pc:sldChg>
      <pc:sldChg chg="addSp del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3294914266" sldId="265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3294914266" sldId="265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5T14:39:26.016" v="2222" actId="1076"/>
          <ac:spMkLst>
            <pc:docMk/>
            <pc:sldMk cId="3294914266" sldId="265"/>
            <ac:spMk id="12" creationId="{B0F7482E-C08D-5A3F-5E95-1C407AF6775B}"/>
          </ac:spMkLst>
        </pc:spChg>
        <pc:picChg chg="add mod">
          <ac:chgData name="Matteo Malucchi" userId="8f28018c-c4ac-4326-8815-c59563487acc" providerId="ADAL" clId="{07391AB2-DBA2-4CE4-8655-A8CD40D2E725}" dt="2022-09-25T11:17:13.843" v="2204" actId="1035"/>
          <ac:picMkLst>
            <pc:docMk/>
            <pc:sldMk cId="3294914266" sldId="265"/>
            <ac:picMk id="2" creationId="{ACD24024-846A-3037-0C5C-5B40A633F507}"/>
          </ac:picMkLst>
        </pc:picChg>
        <pc:picChg chg="add del mod modCrop">
          <ac:chgData name="Matteo Malucchi" userId="8f28018c-c4ac-4326-8815-c59563487acc" providerId="ADAL" clId="{07391AB2-DBA2-4CE4-8655-A8CD40D2E725}" dt="2022-09-25T11:05:50.291" v="2118" actId="478"/>
          <ac:picMkLst>
            <pc:docMk/>
            <pc:sldMk cId="3294914266" sldId="265"/>
            <ac:picMk id="4" creationId="{F842F7CA-2078-9757-E148-0662AF306132}"/>
          </ac:picMkLst>
        </pc:picChg>
        <pc:picChg chg="add del mod">
          <ac:chgData name="Matteo Malucchi" userId="8f28018c-c4ac-4326-8815-c59563487acc" providerId="ADAL" clId="{07391AB2-DBA2-4CE4-8655-A8CD40D2E725}" dt="2022-09-25T11:08:26.669" v="2172" actId="478"/>
          <ac:picMkLst>
            <pc:docMk/>
            <pc:sldMk cId="3294914266" sldId="265"/>
            <ac:picMk id="7" creationId="{FF1B5BE9-9AE6-55CD-2D2D-BE46ECB2B348}"/>
          </ac:picMkLst>
        </pc:picChg>
        <pc:picChg chg="add del mod">
          <ac:chgData name="Matteo Malucchi" userId="8f28018c-c4ac-4326-8815-c59563487acc" providerId="ADAL" clId="{07391AB2-DBA2-4CE4-8655-A8CD40D2E725}" dt="2022-09-25T11:08:25.474" v="2171" actId="478"/>
          <ac:picMkLst>
            <pc:docMk/>
            <pc:sldMk cId="3294914266" sldId="265"/>
            <ac:picMk id="9" creationId="{4114ACC1-CD20-4F34-ECC7-1340BBF256D3}"/>
          </ac:picMkLst>
        </pc:picChg>
        <pc:picChg chg="add mod">
          <ac:chgData name="Matteo Malucchi" userId="8f28018c-c4ac-4326-8815-c59563487acc" providerId="ADAL" clId="{07391AB2-DBA2-4CE4-8655-A8CD40D2E725}" dt="2022-09-25T11:09:14.789" v="2183" actId="14100"/>
          <ac:picMkLst>
            <pc:docMk/>
            <pc:sldMk cId="3294914266" sldId="265"/>
            <ac:picMk id="11" creationId="{29D4739D-9F8B-8217-0E60-E1BD57AB07DE}"/>
          </ac:picMkLst>
        </pc:picChg>
        <pc:picChg chg="add mod">
          <ac:chgData name="Matteo Malucchi" userId="8f28018c-c4ac-4326-8815-c59563487acc" providerId="ADAL" clId="{07391AB2-DBA2-4CE4-8655-A8CD40D2E725}" dt="2022-09-25T11:08:56.676" v="2179" actId="1076"/>
          <ac:picMkLst>
            <pc:docMk/>
            <pc:sldMk cId="3294914266" sldId="265"/>
            <ac:picMk id="14" creationId="{6A37613E-635A-F855-845D-163409E3AC39}"/>
          </ac:picMkLst>
        </pc:picChg>
        <pc:picChg chg="add mod">
          <ac:chgData name="Matteo Malucchi" userId="8f28018c-c4ac-4326-8815-c59563487acc" providerId="ADAL" clId="{07391AB2-DBA2-4CE4-8655-A8CD40D2E725}" dt="2022-09-25T11:08:56.676" v="2179" actId="1076"/>
          <ac:picMkLst>
            <pc:docMk/>
            <pc:sldMk cId="3294914266" sldId="265"/>
            <ac:picMk id="16" creationId="{DBE1B7E7-EAD4-B514-90D7-49370DDE7A32}"/>
          </ac:picMkLst>
        </pc:picChg>
        <pc:picChg chg="add mod">
          <ac:chgData name="Matteo Malucchi" userId="8f28018c-c4ac-4326-8815-c59563487acc" providerId="ADAL" clId="{07391AB2-DBA2-4CE4-8655-A8CD40D2E725}" dt="2022-09-25T11:09:01.710" v="2181" actId="14100"/>
          <ac:picMkLst>
            <pc:docMk/>
            <pc:sldMk cId="3294914266" sldId="265"/>
            <ac:picMk id="18" creationId="{BABAF928-B183-56F4-7E2E-14EF3ECCEE20}"/>
          </ac:picMkLst>
        </pc:picChg>
      </pc:sldChg>
      <pc:sldChg chg="addSp modSp add mod">
        <pc:chgData name="Matteo Malucchi" userId="8f28018c-c4ac-4326-8815-c59563487acc" providerId="ADAL" clId="{07391AB2-DBA2-4CE4-8655-A8CD40D2E725}" dt="2022-10-12T07:57:47.446" v="2648"/>
        <pc:sldMkLst>
          <pc:docMk/>
          <pc:sldMk cId="3289438414" sldId="266"/>
        </pc:sldMkLst>
        <pc:spChg chg="mod">
          <ac:chgData name="Matteo Malucchi" userId="8f28018c-c4ac-4326-8815-c59563487acc" providerId="ADAL" clId="{07391AB2-DBA2-4CE4-8655-A8CD40D2E725}" dt="2022-10-12T07:57:47.446" v="2648"/>
          <ac:spMkLst>
            <pc:docMk/>
            <pc:sldMk cId="3289438414" sldId="266"/>
            <ac:spMk id="5" creationId="{5C721E87-96D5-7FCE-B64A-3E064C214070}"/>
          </ac:spMkLst>
        </pc:spChg>
        <pc:spChg chg="mod">
          <ac:chgData name="Matteo Malucchi" userId="8f28018c-c4ac-4326-8815-c59563487acc" providerId="ADAL" clId="{07391AB2-DBA2-4CE4-8655-A8CD40D2E725}" dt="2022-09-25T14:39:33.727" v="2223" actId="1076"/>
          <ac:spMkLst>
            <pc:docMk/>
            <pc:sldMk cId="3289438414" sldId="266"/>
            <ac:spMk id="12" creationId="{B0F7482E-C08D-5A3F-5E95-1C407AF6775B}"/>
          </ac:spMkLst>
        </pc:spChg>
        <pc:picChg chg="add mod">
          <ac:chgData name="Matteo Malucchi" userId="8f28018c-c4ac-4326-8815-c59563487acc" providerId="ADAL" clId="{07391AB2-DBA2-4CE4-8655-A8CD40D2E725}" dt="2022-09-25T14:46:55.642" v="2224" actId="14100"/>
          <ac:picMkLst>
            <pc:docMk/>
            <pc:sldMk cId="3289438414" sldId="266"/>
            <ac:picMk id="4" creationId="{3FEAA917-8481-8D93-D6CF-4F8D947D8E87}"/>
          </ac:picMkLst>
        </pc:picChg>
        <pc:picChg chg="add mod">
          <ac:chgData name="Matteo Malucchi" userId="8f28018c-c4ac-4326-8815-c59563487acc" providerId="ADAL" clId="{07391AB2-DBA2-4CE4-8655-A8CD40D2E725}" dt="2022-09-25T14:47:09.917" v="2227" actId="1076"/>
          <ac:picMkLst>
            <pc:docMk/>
            <pc:sldMk cId="3289438414" sldId="266"/>
            <ac:picMk id="7" creationId="{0C6B37A9-1B0B-BACD-A334-4A3994512098}"/>
          </ac:picMkLst>
        </pc:picChg>
        <pc:picChg chg="add mod">
          <ac:chgData name="Matteo Malucchi" userId="8f28018c-c4ac-4326-8815-c59563487acc" providerId="ADAL" clId="{07391AB2-DBA2-4CE4-8655-A8CD40D2E725}" dt="2022-09-25T14:47:04.150" v="2226" actId="1076"/>
          <ac:picMkLst>
            <pc:docMk/>
            <pc:sldMk cId="3289438414" sldId="266"/>
            <ac:picMk id="9" creationId="{05832A03-B10E-04CE-01E6-77ADF5B240FA}"/>
          </ac:picMkLst>
        </pc:picChg>
        <pc:picChg chg="add mod">
          <ac:chgData name="Matteo Malucchi" userId="8f28018c-c4ac-4326-8815-c59563487acc" providerId="ADAL" clId="{07391AB2-DBA2-4CE4-8655-A8CD40D2E725}" dt="2022-09-25T14:47:04.150" v="2226" actId="1076"/>
          <ac:picMkLst>
            <pc:docMk/>
            <pc:sldMk cId="3289438414" sldId="266"/>
            <ac:picMk id="11" creationId="{06B6708A-DC78-E873-4B0C-5D17FF584E05}"/>
          </ac:picMkLst>
        </pc:picChg>
      </pc:sldChg>
      <pc:sldChg chg="modSp del">
        <pc:chgData name="Matteo Malucchi" userId="8f28018c-c4ac-4326-8815-c59563487acc" providerId="ADAL" clId="{07391AB2-DBA2-4CE4-8655-A8CD40D2E725}" dt="2022-09-24T09:17:07.784" v="227" actId="47"/>
        <pc:sldMkLst>
          <pc:docMk/>
          <pc:sldMk cId="804600930" sldId="267"/>
        </pc:sldMkLst>
        <pc:spChg chg="mod">
          <ac:chgData name="Matteo Malucchi" userId="8f28018c-c4ac-4326-8815-c59563487acc" providerId="ADAL" clId="{07391AB2-DBA2-4CE4-8655-A8CD40D2E725}" dt="2022-09-24T09:14:18.059" v="180"/>
          <ac:spMkLst>
            <pc:docMk/>
            <pc:sldMk cId="804600930" sldId="267"/>
            <ac:spMk id="48" creationId="{F8C98D1F-1C92-40B5-B7FB-76E928E267AF}"/>
          </ac:spMkLst>
        </pc:spChg>
      </pc:sldChg>
      <pc:sldChg chg="modSp del">
        <pc:chgData name="Matteo Malucchi" userId="8f28018c-c4ac-4326-8815-c59563487acc" providerId="ADAL" clId="{07391AB2-DBA2-4CE4-8655-A8CD40D2E725}" dt="2022-09-24T09:17:07.784" v="227" actId="47"/>
        <pc:sldMkLst>
          <pc:docMk/>
          <pc:sldMk cId="3482209574" sldId="268"/>
        </pc:sldMkLst>
        <pc:spChg chg="mod">
          <ac:chgData name="Matteo Malucchi" userId="8f28018c-c4ac-4326-8815-c59563487acc" providerId="ADAL" clId="{07391AB2-DBA2-4CE4-8655-A8CD40D2E725}" dt="2022-09-24T09:14:18.059" v="180"/>
          <ac:spMkLst>
            <pc:docMk/>
            <pc:sldMk cId="3482209574" sldId="268"/>
            <ac:spMk id="23" creationId="{F67BE7E4-48FD-4526-AEE9-0AA48FB43E51}"/>
          </ac:spMkLst>
        </pc:spChg>
      </pc:sldChg>
      <pc:sldChg chg="modSp del">
        <pc:chgData name="Matteo Malucchi" userId="8f28018c-c4ac-4326-8815-c59563487acc" providerId="ADAL" clId="{07391AB2-DBA2-4CE4-8655-A8CD40D2E725}" dt="2022-09-24T09:17:07.784" v="227" actId="47"/>
        <pc:sldMkLst>
          <pc:docMk/>
          <pc:sldMk cId="1074265864" sldId="269"/>
        </pc:sldMkLst>
        <pc:spChg chg="mod">
          <ac:chgData name="Matteo Malucchi" userId="8f28018c-c4ac-4326-8815-c59563487acc" providerId="ADAL" clId="{07391AB2-DBA2-4CE4-8655-A8CD40D2E725}" dt="2022-09-24T09:14:18.059" v="180"/>
          <ac:spMkLst>
            <pc:docMk/>
            <pc:sldMk cId="1074265864" sldId="269"/>
            <ac:spMk id="11" creationId="{3F9E2407-0D05-41E5-9ABA-AC605EADD0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3DAF1-60BD-4DE3-B7BE-5A1CBCF882A2}" type="datetimeFigureOut">
              <a:rPr lang="it-IT" smtClean="0"/>
              <a:t>12/10/2022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D2EC-AD26-4E24-A295-4E056263A84F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764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AFB70-D3A2-474A-BEC3-653320E3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068195-FB19-4261-8682-2871BCB4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013DED-629C-49F4-B11B-3A9B8976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409D40-8420-4A58-AAE7-81930CB6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EC04A6-7B49-46CA-80D4-0F95E437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B3F9-0B8A-47EA-BF44-4017617B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66FB87-F5C3-47E3-86DF-BE698D10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F5E130-3551-4083-92E8-300F1900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556D84-F7C8-4F0B-971A-903C96DD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6799F-4B16-4CE6-9906-467AB7CE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5D746C-629D-4311-A2FE-3E4547964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81A251-42A3-4E05-9E6A-BEDCC328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C995DE-D46C-4BEC-BBDE-837A3F8F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BDDA-1E94-403A-A96C-9EC5F0A3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6FB48E-0EF4-40E5-AEE2-D71E59AA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ADEB78-F792-4BF3-93F6-6975BC99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994FD9-D21D-4F64-946F-861F7427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914866-9C07-41B7-9475-E559B173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C2DAD6-84B6-4717-8594-4E5ADA6F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007BA6-EF36-47B3-97F3-0383EE5B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3A332-2F1D-4813-BB0F-986C88E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1A509A-CA00-461B-87D5-1B9DE68D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6F40AC-144D-43EB-B0BC-9FD27F7A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4273A-15AC-4ECB-8924-71346D86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25A1B-DADD-42F7-9784-5F753B0E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5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BBE3B-5206-4675-A8DB-76671F5F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2D0F96-C185-4766-A3C6-8F9E2480B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2C5F8C-267B-498B-836D-48D71CB4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8B28F8-BDE4-4BA0-B587-D35C7C24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A47F94-C97A-4741-8E07-97CFFC43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9E7F46-846F-4227-99FD-AA7D586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F10C1-5FF6-4790-8137-EE256E97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FD2D81-6089-4F47-B5BA-204732A3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58CA62-A4BE-4785-8AC0-F780F0F3C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5A5C22-6AD1-4F41-B634-B1B11DFBE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5936FD-2DD6-4443-B1EE-6D8B2617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6D3C88B-BF5C-4C10-8811-307A02DD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75CF07-9209-459A-9672-2F3B55C9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5960E1-E810-4857-912B-2608E567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9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2207A-0587-4EB5-9034-BBBF6EA3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23D215-3C70-4BFD-881C-B00B7E87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BEC435-08DA-4263-BD80-2A716973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EB213E-4798-45C8-8949-AE7B1351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1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4A7A2A-9555-4F49-81C3-E5D90AE5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427EE2-06CC-40C6-8E40-10D25778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D9E931-99AA-4969-931D-190B096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930AE-6DD2-4B37-82C9-07A36C91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0B0281-905E-48D3-AF05-07EF893A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2ECECF-5CF7-43F0-A02C-4F6ECE53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5F56C-8877-4651-9F09-ABF007F2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DB65E8-67C3-4DB7-A436-A5EBEBD8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EF55E0-DB1D-41F1-976C-136B740C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9D71C7-0939-452D-8F46-EF11D8E2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48CCF2-52FD-4DC5-9B2E-6BACC7970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29A135-8E67-4EDE-91BD-121741D1B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CCCF37-E23D-4A96-B87F-1960EC56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68A647-1464-47AD-B6D2-4BE56800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04A3EB-4E3A-4A7A-A59F-7A49B50A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945B1B-782C-4C0D-BF3D-44EB1094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9837CD-4836-49D8-9C4D-B8383A12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9FDD99-A1E7-4B7C-A3EC-FA0EA2134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433D-8CB4-4CB0-9207-0DD9BF466C2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0D8660-2837-408B-B66E-E1F8D9654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BEE5F4-AF80-4873-9BC2-912EAA57C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9AE8-7645-4479-87D8-ECBFF8540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5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8F339BB-A9E3-40C8-AC4F-E3C7C702E643}"/>
              </a:ext>
            </a:extLst>
          </p:cNvPr>
          <p:cNvSpPr txBox="1">
            <a:spLocks/>
          </p:cNvSpPr>
          <p:nvPr/>
        </p:nvSpPr>
        <p:spPr>
          <a:xfrm>
            <a:off x="0" y="246453"/>
            <a:ext cx="12192000" cy="77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3367D2-8295-46C9-8C2A-96F8E3B290DA}"/>
              </a:ext>
            </a:extLst>
          </p:cNvPr>
          <p:cNvSpPr txBox="1"/>
          <p:nvPr/>
        </p:nvSpPr>
        <p:spPr>
          <a:xfrm>
            <a:off x="3823580" y="1252593"/>
            <a:ext cx="45448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Matteo Malucchi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2022</a:t>
            </a:r>
          </a:p>
          <a:p>
            <a:pPr algn="ctr"/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herubino_pant541.eps">
            <a:extLst>
              <a:ext uri="{FF2B5EF4-FFF2-40B4-BE49-F238E27FC236}">
                <a16:creationId xmlns:a16="http://schemas.microsoft.com/office/drawing/2014/main" id="{E6062CA2-80E2-488B-8388-7149FDBF8B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arallelogram 6">
            <a:extLst>
              <a:ext uri="{FF2B5EF4-FFF2-40B4-BE49-F238E27FC236}">
                <a16:creationId xmlns:a16="http://schemas.microsoft.com/office/drawing/2014/main" id="{F041FA4E-EDAF-48AF-80F2-4967C87051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EE505-F0F6-6099-759C-FE581F919D36}"/>
              </a:ext>
            </a:extLst>
          </p:cNvPr>
          <p:cNvSpPr txBox="1"/>
          <p:nvPr/>
        </p:nvSpPr>
        <p:spPr>
          <a:xfrm>
            <a:off x="963562" y="3996545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b="0" dirty="0"/>
          </a:p>
          <a:p>
            <a:endParaRPr lang="it-IT" dirty="0"/>
          </a:p>
        </p:txBody>
      </p:sp>
      <p:pic>
        <p:nvPicPr>
          <p:cNvPr id="1026" name="Picture 2" descr="TMVA Home">
            <a:extLst>
              <a:ext uri="{FF2B5EF4-FFF2-40B4-BE49-F238E27FC236}">
                <a16:creationId xmlns:a16="http://schemas.microsoft.com/office/drawing/2014/main" id="{70C4D818-4933-1379-0CF0-3E5A2583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06" y="2829561"/>
            <a:ext cx="4205753" cy="9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OT Logos - ROOT">
            <a:extLst>
              <a:ext uri="{FF2B5EF4-FFF2-40B4-BE49-F238E27FC236}">
                <a16:creationId xmlns:a16="http://schemas.microsoft.com/office/drawing/2014/main" id="{10D0FC41-2C1B-1DF5-033A-672F027F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41" y="2700420"/>
            <a:ext cx="2168015" cy="216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D592136-EC16-31F5-D5A7-85E68656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1" y="3137306"/>
            <a:ext cx="2759275" cy="30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817B1C6-60F0-C5F2-61F4-986E47D6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06" y="4235356"/>
            <a:ext cx="1963589" cy="209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6F221B8-0960-1613-30FF-EDEFED0E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511" y="4273544"/>
            <a:ext cx="2099159" cy="209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C1CF56-F103-D567-03FA-7D1DCE61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79" y="4252461"/>
            <a:ext cx="1860588" cy="2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6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36082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iggs mass VS DNN Discriminant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4739D-9F8B-8217-0E60-E1BD57AB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9" y="1225944"/>
            <a:ext cx="3974863" cy="2320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37613E-635A-F855-845D-163409E3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20" y="4002131"/>
            <a:ext cx="3974863" cy="2448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BAF928-B183-56F4-7E2E-14EF3ECC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83" y="1411753"/>
            <a:ext cx="7739712" cy="4116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3CDA2F-5D09-BB89-8175-D0B185A6DF05}"/>
              </a:ext>
            </a:extLst>
          </p:cNvPr>
          <p:cNvSpPr txBox="1"/>
          <p:nvPr/>
        </p:nvSpPr>
        <p:spPr>
          <a:xfrm>
            <a:off x="-469383" y="764279"/>
            <a:ext cx="368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ml_histo.py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570D1-4D53-86D0-6623-34BEA3093393}"/>
              </a:ext>
            </a:extLst>
          </p:cNvPr>
          <p:cNvSpPr txBox="1"/>
          <p:nvPr/>
        </p:nvSpPr>
        <p:spPr>
          <a:xfrm>
            <a:off x="-550663" y="3585489"/>
            <a:ext cx="368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ml_plot.py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35717" y="0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Higgs mass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AA917-8481-8D93-D6CF-4F8D947D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40" y="1505441"/>
            <a:ext cx="7032855" cy="2931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B37A9-1B0B-BACD-A334-4A3994512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567" y="5275976"/>
            <a:ext cx="8580864" cy="1165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32A03-B10E-04CE-01E6-77ADF5B24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05" y="1176940"/>
            <a:ext cx="4831435" cy="3911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E2CB8-51B5-9290-8451-587A02B10358}"/>
              </a:ext>
            </a:extLst>
          </p:cNvPr>
          <p:cNvSpPr txBox="1"/>
          <p:nvPr/>
        </p:nvSpPr>
        <p:spPr>
          <a:xfrm>
            <a:off x="-682743" y="690829"/>
            <a:ext cx="368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fit_mass.py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3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Diagram, schematic">
            <a:extLst>
              <a:ext uri="{FF2B5EF4-FFF2-40B4-BE49-F238E27FC236}">
                <a16:creationId xmlns:a16="http://schemas.microsoft.com/office/drawing/2014/main" id="{93CFB32A-F241-AB7A-314D-4DE015F3E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r="2325" b="5946"/>
          <a:stretch/>
        </p:blipFill>
        <p:spPr>
          <a:xfrm>
            <a:off x="989791" y="1928691"/>
            <a:ext cx="5389162" cy="3412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68F339BB-A9E3-40C8-AC4F-E3C7C702E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2497" y="112183"/>
                <a:ext cx="5367006" cy="55399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it-IT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it-IT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it-IT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68F339BB-A9E3-40C8-AC4F-E3C7C702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97" y="112183"/>
                <a:ext cx="53670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cherubino_pant541.eps">
            <a:extLst>
              <a:ext uri="{FF2B5EF4-FFF2-40B4-BE49-F238E27FC236}">
                <a16:creationId xmlns:a16="http://schemas.microsoft.com/office/drawing/2014/main" id="{E6062CA2-80E2-488B-8388-7149FDBF8B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arallelogram 6">
            <a:extLst>
              <a:ext uri="{FF2B5EF4-FFF2-40B4-BE49-F238E27FC236}">
                <a16:creationId xmlns:a16="http://schemas.microsoft.com/office/drawing/2014/main" id="{F041FA4E-EDAF-48AF-80F2-4967C87051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612FF5-A42F-A8EE-FC2D-2077A8CAE0C0}"/>
                  </a:ext>
                </a:extLst>
              </p:cNvPr>
              <p:cNvSpPr txBox="1"/>
              <p:nvPr/>
            </p:nvSpPr>
            <p:spPr>
              <a:xfrm>
                <a:off x="65228" y="1054122"/>
                <a:ext cx="7540370" cy="69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datasets used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throughout</m:t>
                    </m:r>
                    <m:r>
                      <m:rPr>
                        <m:nor/>
                      </m:rPr>
                      <a:rPr lang="it-I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it-I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analysis</m:t>
                    </m:r>
                    <m:r>
                      <m:rPr>
                        <m:nor/>
                      </m:rPr>
                      <a:rPr lang="it-IT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were</m:t>
                    </m:r>
                    <m:r>
                      <m:rPr>
                        <m:nor/>
                      </m:rPr>
                      <a:rPr lang="it-IT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</a:t>
                </a:r>
                <a:r>
                  <a:rPr lang="en-US" b="0" i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NanoAOD</a:t>
                </a:r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files created from CMS Open Data using data from Run 1 for a total of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11.6 </m:t>
                    </m:r>
                    <m:r>
                      <m:rPr>
                        <m:nor/>
                      </m:rPr>
                      <a:rPr lang="da-DK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a-DK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8 TeV.</a:t>
                </a:r>
                <a:endParaRPr lang="it-IT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612FF5-A42F-A8EE-FC2D-2077A8CA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" y="1054122"/>
                <a:ext cx="7540370" cy="694934"/>
              </a:xfrm>
              <a:prstGeom prst="rect">
                <a:avLst/>
              </a:prstGeom>
              <a:blipFill>
                <a:blip r:embed="rId5"/>
                <a:stretch>
                  <a:fillRect l="-728" t="-5263" r="-728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1E9F71F-7348-B65C-0615-D9387C991F51}"/>
              </a:ext>
            </a:extLst>
          </p:cNvPr>
          <p:cNvSpPr txBox="1"/>
          <p:nvPr/>
        </p:nvSpPr>
        <p:spPr>
          <a:xfrm>
            <a:off x="4094963" y="6075829"/>
            <a:ext cx="192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 Higgs signal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D43C356-4777-721F-0BD1-74F8EB7CC277}"/>
              </a:ext>
            </a:extLst>
          </p:cNvPr>
          <p:cNvSpPr/>
          <p:nvPr/>
        </p:nvSpPr>
        <p:spPr>
          <a:xfrm rot="5400000">
            <a:off x="1893805" y="5660614"/>
            <a:ext cx="588282" cy="18389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D084B-7BE7-BF71-AB26-47AA733A1E6C}"/>
              </a:ext>
            </a:extLst>
          </p:cNvPr>
          <p:cNvSpPr txBox="1"/>
          <p:nvPr/>
        </p:nvSpPr>
        <p:spPr>
          <a:xfrm>
            <a:off x="1081737" y="6075829"/>
            <a:ext cx="22124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 ZZ 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81C4C-C20D-FB18-4068-5033B4E0BA8C}"/>
              </a:ext>
            </a:extLst>
          </p:cNvPr>
          <p:cNvSpPr/>
          <p:nvPr/>
        </p:nvSpPr>
        <p:spPr>
          <a:xfrm>
            <a:off x="3669174" y="3647765"/>
            <a:ext cx="2709778" cy="169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2E147B45-9D56-E91D-D4AC-5D95EE996FF1}"/>
              </a:ext>
            </a:extLst>
          </p:cNvPr>
          <p:cNvSpPr/>
          <p:nvPr/>
        </p:nvSpPr>
        <p:spPr>
          <a:xfrm rot="5400000">
            <a:off x="1894846" y="856662"/>
            <a:ext cx="3446255" cy="5521954"/>
          </a:xfrm>
          <a:prstGeom prst="corner">
            <a:avLst>
              <a:gd name="adj1" fmla="val 79453"/>
              <a:gd name="adj2" fmla="val 47941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F4171B-39AF-0882-231B-E50738413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860" y="582619"/>
            <a:ext cx="3827547" cy="2973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231172-1407-355E-E71C-69889ABAC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138" y="3556326"/>
            <a:ext cx="3811269" cy="285426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8BF8EAB8-7F69-61A1-A715-60CD00DCF21D}"/>
              </a:ext>
            </a:extLst>
          </p:cNvPr>
          <p:cNvSpPr/>
          <p:nvPr/>
        </p:nvSpPr>
        <p:spPr>
          <a:xfrm rot="5400000">
            <a:off x="4765287" y="5658731"/>
            <a:ext cx="584518" cy="1838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1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35717" y="7093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and run the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AA60CF-BE89-7880-61E7-35388C00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74" y="3871362"/>
            <a:ext cx="4293986" cy="253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DBFCFB-D767-6296-3917-1DD550833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73" y="1041391"/>
            <a:ext cx="4305110" cy="701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77273-5903-ACE8-747C-1A9C07A94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244" y="2996610"/>
            <a:ext cx="4305111" cy="825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8CFB5-D361-A373-BD39-0409770A9460}"/>
              </a:ext>
            </a:extLst>
          </p:cNvPr>
          <p:cNvSpPr txBox="1"/>
          <p:nvPr/>
        </p:nvSpPr>
        <p:spPr>
          <a:xfrm>
            <a:off x="7607244" y="587480"/>
            <a:ext cx="213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onsolas" panose="020B0609020204030204" pitchFamily="49" charset="0"/>
              </a:rPr>
              <a:t>set_up.py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92474-36FD-1111-F0A1-2B61291DB5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761"/>
          <a:stretch/>
        </p:blipFill>
        <p:spPr>
          <a:xfrm>
            <a:off x="3555257" y="2002245"/>
            <a:ext cx="3413191" cy="927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BD634A-D5DA-6E9E-DBA0-55687450AB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42" b="34037"/>
          <a:stretch/>
        </p:blipFill>
        <p:spPr>
          <a:xfrm>
            <a:off x="235718" y="1238888"/>
            <a:ext cx="3210212" cy="1691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B03E4-FFE0-2F86-343D-F6A1E9B28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17" y="2994733"/>
            <a:ext cx="6732731" cy="3415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1EB9A9-AE0D-E854-969A-D23F294A6E55}"/>
              </a:ext>
            </a:extLst>
          </p:cNvPr>
          <p:cNvSpPr txBox="1"/>
          <p:nvPr/>
        </p:nvSpPr>
        <p:spPr>
          <a:xfrm>
            <a:off x="235717" y="754756"/>
            <a:ext cx="293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onsolas" panose="020B0609020204030204" pitchFamily="49" charset="0"/>
              </a:rPr>
              <a:t>run_analysis.py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8923E-49CB-528E-3A35-9BA90D8094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7244" y="1794541"/>
            <a:ext cx="4293985" cy="11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22864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datasets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42C07-60E4-D412-47BF-FCD5A2CF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3" y="968432"/>
            <a:ext cx="6191697" cy="5484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A8A50-5B2E-8E3A-A663-CAF2198F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318" y="194111"/>
            <a:ext cx="2660977" cy="2781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AF5F0-D780-2BFF-E481-2638407BB41D}"/>
              </a:ext>
            </a:extLst>
          </p:cNvPr>
          <p:cNvSpPr txBox="1"/>
          <p:nvPr/>
        </p:nvSpPr>
        <p:spPr>
          <a:xfrm>
            <a:off x="323403" y="524792"/>
            <a:ext cx="35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onsolas" panose="020B0609020204030204" pitchFamily="49" charset="0"/>
              </a:rPr>
              <a:t>download_dataset.py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97379-9263-9D71-A6EC-0205F9D37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995" y="4772670"/>
            <a:ext cx="3292300" cy="1686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D105A-E9D1-8FA3-2B52-0839A70F1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995" y="3015961"/>
            <a:ext cx="3292300" cy="16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22864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Skim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2DA11-E0CF-7501-04D1-BDE0CA56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5" y="892969"/>
            <a:ext cx="4612967" cy="8318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33D43C-4311-E6E0-32FD-A4C3DC17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1" y="3733825"/>
            <a:ext cx="3755085" cy="2759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35E961-CD0A-1186-4E08-C87B1C637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835" y="1312424"/>
            <a:ext cx="4472178" cy="20420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93D75A-747B-11C6-F352-BDBB27F31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90" y="3742002"/>
            <a:ext cx="3635766" cy="27590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3F9F39-43F9-DE47-A252-4FF73319DC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479"/>
          <a:stretch/>
        </p:blipFill>
        <p:spPr>
          <a:xfrm>
            <a:off x="9591260" y="460609"/>
            <a:ext cx="2370409" cy="29314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64F508-FD24-34B7-5B69-21F5C437A3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5132" y="3364992"/>
            <a:ext cx="2385785" cy="3032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2B31A-741E-B453-A10F-42B1BB677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75" y="1741006"/>
            <a:ext cx="4612967" cy="1613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ECE9A3-A838-0519-9AC0-4D0F119EDB48}"/>
              </a:ext>
            </a:extLst>
          </p:cNvPr>
          <p:cNvSpPr txBox="1"/>
          <p:nvPr/>
        </p:nvSpPr>
        <p:spPr>
          <a:xfrm>
            <a:off x="9497531" y="68700"/>
            <a:ext cx="254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onsolas" panose="020B0609020204030204" pitchFamily="49" charset="0"/>
              </a:rPr>
              <a:t>test_skim.py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1D506-4907-1B07-01A1-AC24D2C9C730}"/>
              </a:ext>
            </a:extLst>
          </p:cNvPr>
          <p:cNvSpPr txBox="1"/>
          <p:nvPr/>
        </p:nvSpPr>
        <p:spPr>
          <a:xfrm>
            <a:off x="4869638" y="875663"/>
            <a:ext cx="304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Consolas" panose="020B0609020204030204" pitchFamily="49" charset="0"/>
              </a:rPr>
              <a:t>skim_functions.h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FCE0C-B38A-8DB7-5814-42E36F29E0F5}"/>
              </a:ext>
            </a:extLst>
          </p:cNvPr>
          <p:cNvSpPr txBox="1"/>
          <p:nvPr/>
        </p:nvSpPr>
        <p:spPr>
          <a:xfrm>
            <a:off x="3188263" y="3310255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skim_tools.py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16368C-77EB-A8DA-2D97-81FD540171FE}"/>
              </a:ext>
            </a:extLst>
          </p:cNvPr>
          <p:cNvSpPr txBox="1"/>
          <p:nvPr/>
        </p:nvSpPr>
        <p:spPr>
          <a:xfrm>
            <a:off x="25027" y="474605"/>
            <a:ext cx="213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onsolas" panose="020B0609020204030204" pitchFamily="49" charset="0"/>
              </a:rPr>
              <a:t>skim.py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22864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decay angles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1CB04-517A-E2E6-CA78-3AA6D292A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7" y="2048392"/>
            <a:ext cx="5855907" cy="334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C40AD-C1BA-BAB4-5E6D-5F4515FA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5" y="5390197"/>
            <a:ext cx="5843542" cy="884123"/>
          </a:xfrm>
          <a:prstGeom prst="rect">
            <a:avLst/>
          </a:prstGeom>
        </p:spPr>
      </p:pic>
      <p:pic>
        <p:nvPicPr>
          <p:cNvPr id="10" name="Picture 9" descr="Diagram, engineering drawing">
            <a:extLst>
              <a:ext uri="{FF2B5EF4-FFF2-40B4-BE49-F238E27FC236}">
                <a16:creationId xmlns:a16="http://schemas.microsoft.com/office/drawing/2014/main" id="{380CED0F-8DB8-492A-8AA7-64E8E963B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6" y="453770"/>
            <a:ext cx="3199824" cy="2439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8D369-5302-0AD4-0587-176D92716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7" y="1049627"/>
            <a:ext cx="5855905" cy="976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2361C3-FD54-B6B4-9527-D5897CDB5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757" y="3102392"/>
            <a:ext cx="2309793" cy="33910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1AAF35-FCBE-5F4D-21E9-11592B700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234" y="2996774"/>
            <a:ext cx="3409524" cy="339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A4260-953F-52C1-E982-6F173EF660A1}"/>
              </a:ext>
            </a:extLst>
          </p:cNvPr>
          <p:cNvSpPr txBox="1"/>
          <p:nvPr/>
        </p:nvSpPr>
        <p:spPr>
          <a:xfrm>
            <a:off x="6034112" y="2671048"/>
            <a:ext cx="267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skim_tools.py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4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22864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 variables and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E0FFE-5EEC-2AC7-863C-B3E9F171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2" y="1021053"/>
            <a:ext cx="2099433" cy="464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28A87-BA55-00DE-38F1-6266CBE8F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92" y="1491994"/>
            <a:ext cx="4690233" cy="290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6D5F2-B9E2-D0AC-F02F-73975F247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91" y="1789491"/>
            <a:ext cx="1873067" cy="548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533F26-7E20-8C72-AF34-1BDA6DCBD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2" y="2355835"/>
            <a:ext cx="2290618" cy="290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207FBB-15C4-E391-0DE8-5D60B9EE5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92" y="2663759"/>
            <a:ext cx="4541264" cy="199178"/>
          </a:xfrm>
          <a:prstGeom prst="rect">
            <a:avLst/>
          </a:prstGeom>
        </p:spPr>
      </p:pic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F2BDDB81-60E5-008B-0D8D-286562596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30" y="735302"/>
            <a:ext cx="2606524" cy="2506273"/>
          </a:xfrm>
          <a:prstGeom prst="rect">
            <a:avLst/>
          </a:prstGeom>
        </p:spPr>
      </p:pic>
      <p:pic>
        <p:nvPicPr>
          <p:cNvPr id="20" name="Picture 19" descr="Chart, treemap chart">
            <a:extLst>
              <a:ext uri="{FF2B5EF4-FFF2-40B4-BE49-F238E27FC236}">
                <a16:creationId xmlns:a16="http://schemas.microsoft.com/office/drawing/2014/main" id="{0FE68810-9CE0-AA2C-40A9-D0992409D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3" y="721866"/>
            <a:ext cx="2606524" cy="2506273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E21C0555-2565-B563-718F-B0AD83DA7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69" y="5604248"/>
            <a:ext cx="1208911" cy="906126"/>
          </a:xfrm>
          <a:prstGeom prst="rect">
            <a:avLst/>
          </a:prstGeom>
        </p:spPr>
      </p:pic>
      <p:pic>
        <p:nvPicPr>
          <p:cNvPr id="24" name="Picture 23" descr="Chart, radar chart">
            <a:extLst>
              <a:ext uri="{FF2B5EF4-FFF2-40B4-BE49-F238E27FC236}">
                <a16:creationId xmlns:a16="http://schemas.microsoft.com/office/drawing/2014/main" id="{695E598C-21D8-841A-9CE5-CC8E9648AA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1" y="4698693"/>
            <a:ext cx="3629278" cy="1817005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72A0EAAB-A332-B9AF-4410-7FB2A3F2C7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11" y="3300326"/>
            <a:ext cx="1687950" cy="1620000"/>
          </a:xfrm>
          <a:prstGeom prst="rect">
            <a:avLst/>
          </a:prstGeom>
        </p:spPr>
      </p:pic>
      <p:pic>
        <p:nvPicPr>
          <p:cNvPr id="32" name="Picture 31" descr="Chart, histogram&#10;&#10;Description automatically generated">
            <a:extLst>
              <a:ext uri="{FF2B5EF4-FFF2-40B4-BE49-F238E27FC236}">
                <a16:creationId xmlns:a16="http://schemas.microsoft.com/office/drawing/2014/main" id="{1E6F6D75-EF33-06B1-C820-8D4B754A7C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61" y="3267706"/>
            <a:ext cx="1687950" cy="1620000"/>
          </a:xfrm>
          <a:prstGeom prst="rect">
            <a:avLst/>
          </a:prstGeom>
        </p:spPr>
      </p:pic>
      <p:pic>
        <p:nvPicPr>
          <p:cNvPr id="34" name="Picture 33" descr="Chart, histogram&#10;&#10;Description automatically generated">
            <a:extLst>
              <a:ext uri="{FF2B5EF4-FFF2-40B4-BE49-F238E27FC236}">
                <a16:creationId xmlns:a16="http://schemas.microsoft.com/office/drawing/2014/main" id="{3E432967-DCDB-A174-45FB-0CAEE20D9E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05" y="4898211"/>
            <a:ext cx="1687950" cy="1620000"/>
          </a:xfrm>
          <a:prstGeom prst="rect">
            <a:avLst/>
          </a:prstGeom>
        </p:spPr>
      </p:pic>
      <p:pic>
        <p:nvPicPr>
          <p:cNvPr id="36" name="Picture 35" descr="Chart, histogram&#10;&#10;Description automatically generated">
            <a:extLst>
              <a:ext uri="{FF2B5EF4-FFF2-40B4-BE49-F238E27FC236}">
                <a16:creationId xmlns:a16="http://schemas.microsoft.com/office/drawing/2014/main" id="{E8721787-5403-2E6E-AA8D-19F5069FF0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99" y="4898211"/>
            <a:ext cx="1687950" cy="1620000"/>
          </a:xfrm>
          <a:prstGeom prst="rect">
            <a:avLst/>
          </a:prstGeom>
        </p:spPr>
      </p:pic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24B8FA67-BD3A-1D38-8969-97BF8D816F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61" y="4898211"/>
            <a:ext cx="1687950" cy="1620000"/>
          </a:xfrm>
          <a:prstGeom prst="rect">
            <a:avLst/>
          </a:prstGeom>
        </p:spPr>
      </p:pic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43F1AA67-CF45-7F00-4245-8BE082BA8B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55" y="4898211"/>
            <a:ext cx="1687950" cy="1620000"/>
          </a:xfrm>
          <a:prstGeom prst="rect">
            <a:avLst/>
          </a:prstGeom>
        </p:spPr>
      </p:pic>
      <p:pic>
        <p:nvPicPr>
          <p:cNvPr id="42" name="Picture 41" descr="Chart, histogram">
            <a:extLst>
              <a:ext uri="{FF2B5EF4-FFF2-40B4-BE49-F238E27FC236}">
                <a16:creationId xmlns:a16="http://schemas.microsoft.com/office/drawing/2014/main" id="{B1E588E0-5E7E-FC65-32FB-32F31D317E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05" y="3265687"/>
            <a:ext cx="1687950" cy="162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E745B-236F-F23E-4153-ED27C132AE43}"/>
              </a:ext>
            </a:extLst>
          </p:cNvPr>
          <p:cNvSpPr txBox="1"/>
          <p:nvPr/>
        </p:nvSpPr>
        <p:spPr>
          <a:xfrm>
            <a:off x="0" y="579804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ml_training.py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7EE3B-1384-E70C-6DDE-6C3C353880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1598" y="2878398"/>
            <a:ext cx="3368913" cy="18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22864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 training</a:t>
            </a:r>
          </a:p>
        </p:txBody>
      </p:sp>
      <p:pic>
        <p:nvPicPr>
          <p:cNvPr id="4" name="Picture 3" descr="Graphical user interface, table">
            <a:extLst>
              <a:ext uri="{FF2B5EF4-FFF2-40B4-BE49-F238E27FC236}">
                <a16:creationId xmlns:a16="http://schemas.microsoft.com/office/drawing/2014/main" id="{F0C4A4FD-0292-12AE-0DAA-7E9ED4A77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6" y="2109345"/>
            <a:ext cx="2844000" cy="211223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383979E-3ADE-2C97-AAFA-346FB2C20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6" y="4210801"/>
            <a:ext cx="2844000" cy="208472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72F7857-4423-A81D-1A0A-5BFC2AFC1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54" y="4199741"/>
            <a:ext cx="2844000" cy="2095785"/>
          </a:xfrm>
          <a:prstGeom prst="rect">
            <a:avLst/>
          </a:prstGeom>
        </p:spPr>
      </p:pic>
      <p:pic>
        <p:nvPicPr>
          <p:cNvPr id="11" name="Picture 10" descr="Graphical user interface, text, application, email">
            <a:extLst>
              <a:ext uri="{FF2B5EF4-FFF2-40B4-BE49-F238E27FC236}">
                <a16:creationId xmlns:a16="http://schemas.microsoft.com/office/drawing/2014/main" id="{E4C222DC-646D-C099-EC6F-E95536117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54" y="2109345"/>
            <a:ext cx="2844000" cy="2106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5FE257-AA3B-71FA-AD5D-93A685F1EC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912"/>
          <a:stretch/>
        </p:blipFill>
        <p:spPr>
          <a:xfrm>
            <a:off x="241105" y="943180"/>
            <a:ext cx="4220160" cy="947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75893F-E3BA-56E4-B084-4FEC75749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209" y="2184256"/>
            <a:ext cx="5921186" cy="17175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303F21-2103-F236-D31A-B0EF14A956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209" y="5102226"/>
            <a:ext cx="5921186" cy="5172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CF9D9D-195D-F46B-C35B-7F441F0B71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6089" y="1580202"/>
            <a:ext cx="5909306" cy="487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B56701-9E1B-4E82-8A42-BD324EE2D87F}"/>
              </a:ext>
            </a:extLst>
          </p:cNvPr>
          <p:cNvSpPr txBox="1"/>
          <p:nvPr/>
        </p:nvSpPr>
        <p:spPr>
          <a:xfrm>
            <a:off x="-20846" y="505509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ml_training.py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381D-3EA0-BC13-0152-4BE7E88E9E27}"/>
              </a:ext>
            </a:extLst>
          </p:cNvPr>
          <p:cNvSpPr txBox="1"/>
          <p:nvPr/>
        </p:nvSpPr>
        <p:spPr>
          <a:xfrm>
            <a:off x="6096000" y="1127712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ml_evaluation.py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9E432-7285-1DC6-A98C-5CC98A413180}"/>
              </a:ext>
            </a:extLst>
          </p:cNvPr>
          <p:cNvSpPr txBox="1"/>
          <p:nvPr/>
        </p:nvSpPr>
        <p:spPr>
          <a:xfrm>
            <a:off x="5953760" y="4625627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ml_selection.py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5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erubino_pant541.eps">
            <a:extLst>
              <a:ext uri="{FF2B5EF4-FFF2-40B4-BE49-F238E27FC236}">
                <a16:creationId xmlns:a16="http://schemas.microsoft.com/office/drawing/2014/main" id="{8DA19BF1-2F24-E518-FF7D-F02C6FD32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45" y="6541292"/>
            <a:ext cx="287450" cy="2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6">
            <a:extLst>
              <a:ext uri="{FF2B5EF4-FFF2-40B4-BE49-F238E27FC236}">
                <a16:creationId xmlns:a16="http://schemas.microsoft.com/office/drawing/2014/main" id="{5C721E87-96D5-7FCE-B64A-3E064C214070}"/>
              </a:ext>
            </a:extLst>
          </p:cNvPr>
          <p:cNvSpPr/>
          <p:nvPr/>
        </p:nvSpPr>
        <p:spPr>
          <a:xfrm>
            <a:off x="0" y="6541292"/>
            <a:ext cx="11736309" cy="316707"/>
          </a:xfrm>
          <a:prstGeom prst="parallelogram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Higgs boson decay into four leptons at 8 TeV		Matteo Malucchi</a:t>
            </a:r>
            <a:endParaRPr lang="en-I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0F7482E-C08D-5A3F-5E95-1C407AF6775B}"/>
              </a:ext>
            </a:extLst>
          </p:cNvPr>
          <p:cNvSpPr txBox="1">
            <a:spLocks/>
          </p:cNvSpPr>
          <p:nvPr/>
        </p:nvSpPr>
        <p:spPr>
          <a:xfrm>
            <a:off x="241105" y="22864"/>
            <a:ext cx="11720565" cy="666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e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0F3C-1BC1-6D8A-2796-AD3514BA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1" y="1310852"/>
            <a:ext cx="4363684" cy="580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367D5-8E51-BFA6-26AF-677A7D98C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4" y="3098256"/>
            <a:ext cx="3692017" cy="758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827AA-CA3F-BB32-ECEA-D09AF1121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64" y="2379088"/>
            <a:ext cx="2017660" cy="666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C17726-1B9F-1DE3-8071-30CF3002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251" y="1351816"/>
            <a:ext cx="4208143" cy="2557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0C3BCF-9A96-95A2-37C8-60CC6B0CB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251" y="3964276"/>
            <a:ext cx="4208143" cy="24853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A728F5-BDF9-9364-B4B1-FA48E17D9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961" y="1256887"/>
            <a:ext cx="3255107" cy="6695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4A038A6-0CD4-97CE-4C64-8FA158EFB3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06" y="4055120"/>
            <a:ext cx="4461355" cy="24201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1C77569-B3EC-DEF5-FA7E-4063DCBC53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5753" y="4315239"/>
            <a:ext cx="2013706" cy="2160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B38D842-B157-E6AE-9EEC-FA11C3F27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6041" y="2082858"/>
            <a:ext cx="2013706" cy="21807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E461BC-61ED-007A-0F10-BAD75ADD8DB4}"/>
              </a:ext>
            </a:extLst>
          </p:cNvPr>
          <p:cNvSpPr txBox="1"/>
          <p:nvPr/>
        </p:nvSpPr>
        <p:spPr>
          <a:xfrm>
            <a:off x="-223520" y="853088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make_histo.py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2A7BE-9E50-FC45-E3EA-8095FF1B7BD8}"/>
              </a:ext>
            </a:extLst>
          </p:cNvPr>
          <p:cNvSpPr txBox="1"/>
          <p:nvPr/>
        </p:nvSpPr>
        <p:spPr>
          <a:xfrm>
            <a:off x="9529549" y="899959"/>
            <a:ext cx="30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make_plot.py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E4C30-CF76-AC44-134C-E5D5BDA05C46}"/>
              </a:ext>
            </a:extLst>
          </p:cNvPr>
          <p:cNvSpPr txBox="1"/>
          <p:nvPr/>
        </p:nvSpPr>
        <p:spPr>
          <a:xfrm>
            <a:off x="4239598" y="803352"/>
            <a:ext cx="396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plotting_functions.py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9CBD6-E2EC-F14F-C607-15119362BF67}"/>
              </a:ext>
            </a:extLst>
          </p:cNvPr>
          <p:cNvSpPr txBox="1"/>
          <p:nvPr/>
        </p:nvSpPr>
        <p:spPr>
          <a:xfrm>
            <a:off x="-122477" y="194268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Consolas" panose="020B0609020204030204" pitchFamily="49" charset="0"/>
              </a:rPr>
              <a:t>histogramming_functions.py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43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Times New Roman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Malucchi</dc:creator>
  <cp:lastModifiedBy>Matteo Malucchi</cp:lastModifiedBy>
  <cp:revision>6</cp:revision>
  <dcterms:created xsi:type="dcterms:W3CDTF">2021-09-18T14:35:39Z</dcterms:created>
  <dcterms:modified xsi:type="dcterms:W3CDTF">2022-10-12T08:51:19Z</dcterms:modified>
</cp:coreProperties>
</file>