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71" r:id="rId4"/>
    <p:sldId id="260" r:id="rId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74" autoAdjust="0"/>
  </p:normalViewPr>
  <p:slideViewPr>
    <p:cSldViewPr snapToGrid="0" showGuides="1">
      <p:cViewPr>
        <p:scale>
          <a:sx n="70" d="100"/>
          <a:sy n="70" d="100"/>
        </p:scale>
        <p:origin x="1166" y="326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FBFAFD-B367-4FDC-8BD6-0ED3AC1E8171}" type="datetime1">
              <a:rPr lang="it-IT" smtClean="0"/>
              <a:t>23/10/2022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ABC55-7EA4-4B04-948D-8B6AA303BF20}" type="datetime1">
              <a:rPr lang="it-IT" noProof="0" smtClean="0"/>
              <a:pPr/>
              <a:t>23/10/2022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8187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2454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27632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514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ottotitolo 2" title="Sottotito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ottotitolo 2" title="Sottotito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9" name="Triangolo rettango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olo 1" title="Tito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101" name="Segnaposto testo 2" title="Sottotito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a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29" name="Segnaposto contenut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Segnaposto contenut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immagine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8" name="Casella di tes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Striscia diagonal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ma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0" name="Parallelogramma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1" name="Casella di tes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Striscia diagonal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1" name="Parallelogramma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della sezione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9" name="Triangolo rettango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olo 1" title="Tito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101" name="Segnaposto testo 2" title="Sottotito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immagine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a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es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 title="Punti elenco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Triangolo rettango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testo 4" title="Sottotito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Titolo 1" title="Tito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</a:t>
            </a:r>
            <a:br>
              <a:rPr lang="it-IT" noProof="0" dirty="0"/>
            </a:br>
            <a:r>
              <a:rPr lang="it-IT" noProof="0" dirty="0"/>
              <a:t>lo stile del titolo 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es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angolo rettangol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8" name="Segnaposto immagine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3" name="Segnaposto contenuto 2" title="Punti elenco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testo 4" title="Sottotito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19" name="Titolo 1" title="Tito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</a:t>
            </a:r>
            <a:br>
              <a:rPr lang="it-IT" noProof="0" dirty="0"/>
            </a:br>
            <a:r>
              <a:rPr lang="it-IT" noProof="0" dirty="0"/>
              <a:t>lo stile del titolo 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5" name="Casella di testo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con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contenuto 3" title="Punti elenco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 rtl="0"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9" name="Segnaposto tes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contenuto 5" title="Punti elenco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 rtl="0"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Segnaposto testo 4" title="Sottotito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Casella di testo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Striscia diagonal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ma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34" name="Segnaposto testo 4" title="Sottotitolo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7" name="Titolo 1" title="Titolo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Aggiungere il testo qui</a:t>
            </a:r>
          </a:p>
        </p:txBody>
      </p:sp>
      <p:sp>
        <p:nvSpPr>
          <p:cNvPr id="20" name="Segnaposto grafico 2" title="Grafico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it-IT" noProof="0"/>
              <a:t>Fare clic sull'icona per inserire un grafico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Casella di testo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Striscia diagonal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ma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37" name="Segnaposto testo 4" title="Sottotitolo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7" name="Titolo 1" title="Titolo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5" name="Segnaposto tabella 11" title="Tabella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Fare clic sull'icona per inserire una tabella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" name="Triangolo rettangol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5" name="Segnaposto immagine 31" title="Immagin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noProof="0" dirty="0"/>
              <a:t>Inserire o trascinare l'immagine qui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 title="Tito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Aggiungere la didascalia qui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Nome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Numero di telefono</a:t>
            </a:r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Posta elettronica </a:t>
            </a:r>
          </a:p>
        </p:txBody>
      </p:sp>
      <p:sp>
        <p:nvSpPr>
          <p:cNvPr id="13" name="Segnaposto testo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Sito Web della società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21" name="Triangolo rettangolo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immagine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9" name="Segnaposto titolo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8241" y="2006084"/>
            <a:ext cx="5816279" cy="1210918"/>
          </a:xfrm>
        </p:spPr>
        <p:txBody>
          <a:bodyPr rtlCol="0"/>
          <a:lstStyle/>
          <a:p>
            <a:pPr rtl="0"/>
            <a:r>
              <a:rPr lang="it-IT" dirty="0"/>
              <a:t>myPoligono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8241" y="3217002"/>
            <a:ext cx="4854339" cy="1257574"/>
          </a:xfrm>
        </p:spPr>
        <p:txBody>
          <a:bodyPr rtlCol="0"/>
          <a:lstStyle/>
          <a:p>
            <a:pPr rtl="0"/>
            <a:r>
              <a:rPr lang="it-IT" dirty="0"/>
              <a:t>Maraziti Matteo</a:t>
            </a:r>
          </a:p>
          <a:p>
            <a:pPr rtl="0"/>
            <a:r>
              <a:rPr lang="it-IT" dirty="0"/>
              <a:t>Iacobelli Filippo</a:t>
            </a:r>
          </a:p>
          <a:p>
            <a:pPr rtl="0"/>
            <a:r>
              <a:rPr lang="it-IT" dirty="0"/>
              <a:t>Scordino Giacomo</a:t>
            </a:r>
          </a:p>
          <a:p>
            <a:pPr rtl="0"/>
            <a:r>
              <a:rPr lang="it-IT" dirty="0"/>
              <a:t>Tocci Federico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1DD7F9C-E540-E2FD-E640-2EDBEC905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8246" y="5877299"/>
            <a:ext cx="1756848" cy="967485"/>
          </a:xfrm>
          <a:prstGeom prst="rect">
            <a:avLst/>
          </a:prstGeom>
        </p:spPr>
      </p:pic>
      <p:pic>
        <p:nvPicPr>
          <p:cNvPr id="8" name="Segnaposto immagine 7" descr="Immagine che contiene interni, bianco&#10;&#10;Descrizione generata automaticamente">
            <a:extLst>
              <a:ext uri="{FF2B5EF4-FFF2-40B4-BE49-F238E27FC236}">
                <a16:creationId xmlns:a16="http://schemas.microsoft.com/office/drawing/2014/main" id="{4AD4B863-4C75-6D88-01EC-4D4B542FFD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 l="784" t="2351" r="-351" b="-1618"/>
          <a:stretch/>
        </p:blipFill>
        <p:spPr>
          <a:xfrm>
            <a:off x="1578429" y="879264"/>
            <a:ext cx="4517571" cy="5099471"/>
          </a:xfr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IDEA INIZIALE</a:t>
            </a:r>
            <a:endParaRPr lang="it-IT" b="0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756452"/>
            <a:ext cx="4942829" cy="3331363"/>
          </a:xfrm>
        </p:spPr>
        <p:txBody>
          <a:bodyPr rtlCol="0">
            <a:normAutofit/>
          </a:bodyPr>
          <a:lstStyle/>
          <a:p>
            <a:pPr marL="0" lvl="0" indent="0" rtl="0">
              <a:buNone/>
            </a:pPr>
            <a:r>
              <a:rPr lang="it-IT" sz="2800" b="1" dirty="0"/>
              <a:t>Creazione di un poligono di tiro</a:t>
            </a:r>
          </a:p>
          <a:p>
            <a:r>
              <a:rPr lang="it-IT" dirty="0"/>
              <a:t>Scelta dell’arma con cui sparare</a:t>
            </a:r>
          </a:p>
          <a:p>
            <a:r>
              <a:rPr lang="it-IT" dirty="0"/>
              <a:t>Scelta dei bersagli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</a:t>
            </a:fld>
            <a:endParaRPr lang="it-IT" dirty="0"/>
          </a:p>
        </p:txBody>
      </p:sp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F726FF4-7121-54E3-221D-1617C7F6A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198" y="1447800"/>
            <a:ext cx="6096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512235"/>
            <a:ext cx="7342622" cy="1215566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/>
              <a:t>PUNTI </a:t>
            </a:r>
            <a:br>
              <a:rPr lang="it-IT" dirty="0"/>
            </a:br>
            <a:r>
              <a:rPr lang="it-IT" dirty="0"/>
              <a:t>DA AFFRONTARE</a:t>
            </a:r>
            <a:endParaRPr lang="it-IT" b="0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635" y="2495098"/>
            <a:ext cx="4942829" cy="3331363"/>
          </a:xfrm>
        </p:spPr>
        <p:txBody>
          <a:bodyPr rtlCol="0">
            <a:normAutofit/>
          </a:bodyPr>
          <a:lstStyle/>
          <a:p>
            <a:r>
              <a:rPr lang="it-IT" dirty="0"/>
              <a:t>Balistica del colpo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Esplosione degli oggetti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3</a:t>
            </a:fld>
            <a:endParaRPr lang="it-IT" dirty="0"/>
          </a:p>
        </p:txBody>
      </p:sp>
      <p:pic>
        <p:nvPicPr>
          <p:cNvPr id="14" name="Immagine 13" descr="Immagine che contiene bevanda&#10;&#10;Descrizione generata automaticamente">
            <a:extLst>
              <a:ext uri="{FF2B5EF4-FFF2-40B4-BE49-F238E27FC236}">
                <a16:creationId xmlns:a16="http://schemas.microsoft.com/office/drawing/2014/main" id="{CA472499-9CC4-688A-7989-71FE67D7C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908" y="4160780"/>
            <a:ext cx="4169680" cy="2349115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EC7E890-04B8-F6AC-ABC5-F18718B07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213" y="2072970"/>
            <a:ext cx="49053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61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8699F50C-BE38-4BD0-BA84-9B090E1F2B9B}" type="slidenum">
              <a:rPr lang="it-IT" smtClean="0"/>
              <a:pPr rtl="0">
                <a:spcAft>
                  <a:spcPts val="600"/>
                </a:spcAft>
              </a:pPr>
              <a:t>4</a:t>
            </a:fld>
            <a:endParaRPr lang="it-IT"/>
          </a:p>
        </p:txBody>
      </p:sp>
      <p:sp>
        <p:nvSpPr>
          <p:cNvPr id="41" name="Titolo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778873"/>
            <a:ext cx="8333222" cy="1147969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3700" dirty="0"/>
              <a:t>STRUMENTI </a:t>
            </a:r>
            <a:br>
              <a:rPr lang="it-IT" sz="3700" dirty="0"/>
            </a:br>
            <a:r>
              <a:rPr lang="it-IT" sz="3700" dirty="0"/>
              <a:t>UTILIZZATI</a:t>
            </a:r>
            <a:endParaRPr lang="it-IT" sz="3700" b="0" dirty="0"/>
          </a:p>
        </p:txBody>
      </p:sp>
      <p:sp>
        <p:nvSpPr>
          <p:cNvPr id="42" name="Segnaposto contenuto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2456678"/>
            <a:ext cx="5181600" cy="3720285"/>
          </a:xfrm>
        </p:spPr>
        <p:txBody>
          <a:bodyPr rtlCol="0">
            <a:normAutofit/>
          </a:bodyPr>
          <a:lstStyle/>
          <a:p>
            <a:pPr marL="0" lvl="0" indent="0" rtl="0">
              <a:buNone/>
            </a:pPr>
            <a:r>
              <a:rPr lang="it-IT" b="1" dirty="0"/>
              <a:t>Unreal Engine 5</a:t>
            </a:r>
          </a:p>
          <a:p>
            <a:pPr marL="0" lvl="0" indent="0" rtl="0">
              <a:buNone/>
            </a:pPr>
            <a:r>
              <a:rPr lang="it-IT" dirty="0"/>
              <a:t>Game engine che permette lo sviluppo dell’ambiente di gioco.</a:t>
            </a:r>
          </a:p>
          <a:p>
            <a:pPr marL="0" lvl="0" indent="0" rtl="0">
              <a:buNone/>
            </a:pP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6800CBF-8B13-44C3-0277-82B219CA8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456678"/>
            <a:ext cx="5181600" cy="2914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15_TF89027928" id="{C226F9B8-EBA0-48F2-B253-84BC65F6357A}" vid="{555C03EF-B7EE-41A9-9966-973D1CD06D7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esagonale scura</Template>
  <TotalTime>77</TotalTime>
  <Words>58</Words>
  <Application>Microsoft Office PowerPoint</Application>
  <PresentationFormat>Widescreen</PresentationFormat>
  <Paragraphs>26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Gill Sans SemiBold</vt:lpstr>
      <vt:lpstr>Times New Roman</vt:lpstr>
      <vt:lpstr>Tema di Office</vt:lpstr>
      <vt:lpstr>myPoligono</vt:lpstr>
      <vt:lpstr>IDEA INIZIALE</vt:lpstr>
      <vt:lpstr>PUNTI  DA AFFRONTARE</vt:lpstr>
      <vt:lpstr>STRUMENTI  UTILIZZATI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myPoligono</dc:title>
  <dc:creator>Federico Tocci</dc:creator>
  <cp:lastModifiedBy>Agnese De Carlo</cp:lastModifiedBy>
  <cp:revision>3</cp:revision>
  <dcterms:created xsi:type="dcterms:W3CDTF">2022-10-23T10:23:05Z</dcterms:created>
  <dcterms:modified xsi:type="dcterms:W3CDTF">2022-10-23T14:11:31Z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2018-08-01T18:19:24.2566460Z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