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Open Sans Bold" panose="020B0604020202020204" charset="0"/>
      <p:regular r:id="rId9"/>
    </p:embeddedFont>
    <p:embeddedFont>
      <p:font typeface="Poppins" panose="00000500000000000000" pitchFamily="2" charset="0"/>
      <p:regular r:id="rId10"/>
    </p:embeddedFont>
    <p:embeddedFont>
      <p:font typeface="Poppins Bold" panose="00000800000000000000" charset="0"/>
      <p:regular r:id="rId11"/>
    </p:embeddedFont>
    <p:embeddedFont>
      <p:font typeface="Poppins Semi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51967" y="-2628900"/>
            <a:ext cx="15970048" cy="16028332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grpSp>
        <p:nvGrpSpPr>
          <p:cNvPr id="3" name="Group 3"/>
          <p:cNvGrpSpPr/>
          <p:nvPr/>
        </p:nvGrpSpPr>
        <p:grpSpPr>
          <a:xfrm>
            <a:off x="1028700" y="8147916"/>
            <a:ext cx="3652722" cy="915312"/>
            <a:chOff x="0" y="0"/>
            <a:chExt cx="962034" cy="2410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62034" cy="241070"/>
            </a:xfrm>
            <a:custGeom>
              <a:avLst/>
              <a:gdLst/>
              <a:ahLst/>
              <a:cxnLst/>
              <a:rect l="l" t="t" r="r" b="b"/>
              <a:pathLst>
                <a:path w="962034" h="241070">
                  <a:moveTo>
                    <a:pt x="108094" y="0"/>
                  </a:moveTo>
                  <a:lnTo>
                    <a:pt x="853940" y="0"/>
                  </a:lnTo>
                  <a:cubicBezTo>
                    <a:pt x="882608" y="0"/>
                    <a:pt x="910102" y="11388"/>
                    <a:pt x="930374" y="31660"/>
                  </a:cubicBezTo>
                  <a:cubicBezTo>
                    <a:pt x="950645" y="51932"/>
                    <a:pt x="962034" y="79426"/>
                    <a:pt x="962034" y="108094"/>
                  </a:cubicBezTo>
                  <a:lnTo>
                    <a:pt x="962034" y="132976"/>
                  </a:lnTo>
                  <a:cubicBezTo>
                    <a:pt x="962034" y="192674"/>
                    <a:pt x="913638" y="241070"/>
                    <a:pt x="853940" y="241070"/>
                  </a:cubicBezTo>
                  <a:lnTo>
                    <a:pt x="108094" y="241070"/>
                  </a:lnTo>
                  <a:cubicBezTo>
                    <a:pt x="48395" y="241070"/>
                    <a:pt x="0" y="192674"/>
                    <a:pt x="0" y="132976"/>
                  </a:cubicBezTo>
                  <a:lnTo>
                    <a:pt x="0" y="108094"/>
                  </a:lnTo>
                  <a:cubicBezTo>
                    <a:pt x="0" y="48395"/>
                    <a:pt x="48395" y="0"/>
                    <a:pt x="108094" y="0"/>
                  </a:cubicBezTo>
                  <a:close/>
                </a:path>
              </a:pathLst>
            </a:custGeom>
            <a:solidFill>
              <a:srgbClr val="80002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62034" cy="269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4619" y="783424"/>
            <a:ext cx="2059369" cy="1311155"/>
          </a:xfrm>
          <a:custGeom>
            <a:avLst/>
            <a:gdLst/>
            <a:ahLst/>
            <a:cxnLst/>
            <a:rect l="l" t="t" r="r" b="b"/>
            <a:pathLst>
              <a:path w="2059369" h="1311155">
                <a:moveTo>
                  <a:pt x="0" y="0"/>
                </a:moveTo>
                <a:lnTo>
                  <a:pt x="2059369" y="0"/>
                </a:lnTo>
                <a:lnTo>
                  <a:pt x="2059369" y="1311155"/>
                </a:lnTo>
                <a:lnTo>
                  <a:pt x="0" y="131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114304" y="3148101"/>
            <a:ext cx="14722687" cy="3250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99"/>
              </a:lnSpc>
            </a:pPr>
            <a:r>
              <a:rPr lang="en-US" sz="120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Presentazione</a:t>
            </a:r>
          </a:p>
          <a:p>
            <a:pPr algn="l">
              <a:lnSpc>
                <a:spcPts val="12099"/>
              </a:lnSpc>
            </a:pPr>
            <a:r>
              <a:rPr lang="en-US" sz="120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Progetto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3834" y="1155157"/>
            <a:ext cx="5675176" cy="903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Notes4Unical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1502" y="8391450"/>
            <a:ext cx="3567118" cy="409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7"/>
              </a:lnSpc>
              <a:spcBef>
                <a:spcPct val="0"/>
              </a:spcBef>
            </a:pPr>
            <a:r>
              <a:rPr lang="en-US" sz="25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 February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5007" y="2057400"/>
            <a:ext cx="3728009" cy="372800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344634" y="5696545"/>
            <a:ext cx="4967028" cy="5144756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AutoShape 6"/>
          <p:cNvSpPr/>
          <p:nvPr/>
        </p:nvSpPr>
        <p:spPr>
          <a:xfrm>
            <a:off x="8380302" y="2335446"/>
            <a:ext cx="0" cy="5933478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768755" y="1378591"/>
            <a:ext cx="3005772" cy="1913709"/>
          </a:xfrm>
          <a:custGeom>
            <a:avLst/>
            <a:gdLst/>
            <a:ahLst/>
            <a:cxnLst/>
            <a:rect l="l" t="t" r="r" b="b"/>
            <a:pathLst>
              <a:path w="3005772" h="1913709">
                <a:moveTo>
                  <a:pt x="0" y="0"/>
                </a:moveTo>
                <a:lnTo>
                  <a:pt x="3005772" y="0"/>
                </a:lnTo>
                <a:lnTo>
                  <a:pt x="3005772" y="1913709"/>
                </a:lnTo>
                <a:lnTo>
                  <a:pt x="0" y="1913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2427919" y="2622830"/>
            <a:ext cx="4934627" cy="26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Che cos’è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19075" y="3444426"/>
            <a:ext cx="5857077" cy="200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L’app Notes4Unical si pone l’obiettivo di poter creare una community di studenti dell’Unical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19075" y="6144086"/>
            <a:ext cx="7106919" cy="3182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Nello specifico gli studenti possono visualizzare, scaricare e valutare gli appunti di tutte le facoltà presenti sul sito. Lo studente successivamente, può decidere di caricare i propri appunti, specificando facoltà e corso seguito, prof e anno, solo dopo essersi loggati. Dopo aver caricato gli appunti questi verranno visionati e controllati dall’amministratore, che dopo averli verificati li pubblicherà sul sito.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92748" y="5345606"/>
            <a:ext cx="0" cy="3665044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3" name="AutoShape 3"/>
          <p:cNvSpPr/>
          <p:nvPr/>
        </p:nvSpPr>
        <p:spPr>
          <a:xfrm>
            <a:off x="12195252" y="5345606"/>
            <a:ext cx="0" cy="3665044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1903350" y="-3266296"/>
            <a:ext cx="8795119" cy="8859552"/>
          </a:xfrm>
          <a:custGeom>
            <a:avLst/>
            <a:gdLst/>
            <a:ahLst/>
            <a:cxnLst/>
            <a:rect l="l" t="t" r="r" b="b"/>
            <a:pathLst>
              <a:path w="8795119" h="8859552">
                <a:moveTo>
                  <a:pt x="0" y="0"/>
                </a:moveTo>
                <a:lnTo>
                  <a:pt x="8795119" y="0"/>
                </a:lnTo>
                <a:lnTo>
                  <a:pt x="8795119" y="8859552"/>
                </a:lnTo>
                <a:lnTo>
                  <a:pt x="0" y="8859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7986029" y="4186275"/>
            <a:ext cx="1159331" cy="11593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>
                <a:alpha val="94902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59149" y="5905693"/>
            <a:ext cx="1159331" cy="11593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>
                <a:alpha val="94902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07860" y="6209216"/>
            <a:ext cx="461910" cy="552284"/>
          </a:xfrm>
          <a:custGeom>
            <a:avLst/>
            <a:gdLst/>
            <a:ahLst/>
            <a:cxnLst/>
            <a:rect l="l" t="t" r="r" b="b"/>
            <a:pathLst>
              <a:path w="461910" h="552284">
                <a:moveTo>
                  <a:pt x="0" y="0"/>
                </a:moveTo>
                <a:lnTo>
                  <a:pt x="461910" y="0"/>
                </a:lnTo>
                <a:lnTo>
                  <a:pt x="461910" y="552285"/>
                </a:lnTo>
                <a:lnTo>
                  <a:pt x="0" y="552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grpSp>
        <p:nvGrpSpPr>
          <p:cNvPr id="12" name="Group 12"/>
          <p:cNvGrpSpPr/>
          <p:nvPr/>
        </p:nvGrpSpPr>
        <p:grpSpPr>
          <a:xfrm>
            <a:off x="15380176" y="7085483"/>
            <a:ext cx="1159331" cy="11593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>
                <a:alpha val="94902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995097" y="332097"/>
            <a:ext cx="2611626" cy="1662765"/>
          </a:xfrm>
          <a:custGeom>
            <a:avLst/>
            <a:gdLst/>
            <a:ahLst/>
            <a:cxnLst/>
            <a:rect l="l" t="t" r="r" b="b"/>
            <a:pathLst>
              <a:path w="2611626" h="1662765">
                <a:moveTo>
                  <a:pt x="0" y="0"/>
                </a:moveTo>
                <a:lnTo>
                  <a:pt x="2611625" y="0"/>
                </a:lnTo>
                <a:lnTo>
                  <a:pt x="2611625" y="1662765"/>
                </a:lnTo>
                <a:lnTo>
                  <a:pt x="0" y="1662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Freeform 16"/>
          <p:cNvSpPr/>
          <p:nvPr/>
        </p:nvSpPr>
        <p:spPr>
          <a:xfrm>
            <a:off x="15558435" y="7263741"/>
            <a:ext cx="802814" cy="802814"/>
          </a:xfrm>
          <a:custGeom>
            <a:avLst/>
            <a:gdLst/>
            <a:ahLst/>
            <a:cxnLst/>
            <a:rect l="l" t="t" r="r" b="b"/>
            <a:pathLst>
              <a:path w="802814" h="802814">
                <a:moveTo>
                  <a:pt x="0" y="0"/>
                </a:moveTo>
                <a:lnTo>
                  <a:pt x="802813" y="0"/>
                </a:lnTo>
                <a:lnTo>
                  <a:pt x="802813" y="802814"/>
                </a:lnTo>
                <a:lnTo>
                  <a:pt x="0" y="8028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TextBox 17"/>
          <p:cNvSpPr txBox="1"/>
          <p:nvPr/>
        </p:nvSpPr>
        <p:spPr>
          <a:xfrm>
            <a:off x="1028700" y="1013916"/>
            <a:ext cx="14939763" cy="26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Suddivisione del </a:t>
            </a:r>
          </a:p>
          <a:p>
            <a:pPr marL="0" lvl="0" indent="0" algn="l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lavoro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47337" y="6118265"/>
            <a:ext cx="3636715" cy="142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2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Componenti</a:t>
            </a:r>
            <a:r>
              <a:rPr lang="en-US" sz="22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Angular:</a:t>
            </a:r>
          </a:p>
          <a:p>
            <a:pPr algn="ctr">
              <a:lnSpc>
                <a:spcPts val="2828"/>
              </a:lnSpc>
            </a:pPr>
            <a:r>
              <a:rPr lang="en-US" sz="22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</a:p>
          <a:p>
            <a:pPr algn="ctr">
              <a:lnSpc>
                <a:spcPts val="2828"/>
              </a:lnSpc>
            </a:pPr>
            <a:r>
              <a:rPr lang="en-US" sz="22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Admin</a:t>
            </a:r>
          </a:p>
          <a:p>
            <a:pPr algn="ctr">
              <a:lnSpc>
                <a:spcPts val="2828"/>
              </a:lnSpc>
            </a:pPr>
            <a:r>
              <a:rPr lang="en-US" sz="22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ChangePWD</a:t>
            </a:r>
            <a:endParaRPr lang="en-US" sz="22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831672" y="5555156"/>
            <a:ext cx="3468045" cy="52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5"/>
              </a:lnSpc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Marzano Matteo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0457" y="7702891"/>
            <a:ext cx="3636715" cy="2124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Componet Angular:</a:t>
            </a:r>
          </a:p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Header/footer</a:t>
            </a:r>
          </a:p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Doc</a:t>
            </a:r>
          </a:p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Login</a:t>
            </a:r>
          </a:p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Registration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04792" y="7115008"/>
            <a:ext cx="3468045" cy="52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5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Foti Marika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090727" y="9465016"/>
            <a:ext cx="3636715" cy="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223719" y="8247530"/>
            <a:ext cx="3472246" cy="101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5"/>
              </a:lnSpc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 Tommaso Nicolò</a:t>
            </a:r>
          </a:p>
        </p:txBody>
      </p:sp>
      <p:sp>
        <p:nvSpPr>
          <p:cNvPr id="24" name="Freeform 24"/>
          <p:cNvSpPr/>
          <p:nvPr/>
        </p:nvSpPr>
        <p:spPr>
          <a:xfrm>
            <a:off x="8334739" y="4489798"/>
            <a:ext cx="461910" cy="552284"/>
          </a:xfrm>
          <a:custGeom>
            <a:avLst/>
            <a:gdLst/>
            <a:ahLst/>
            <a:cxnLst/>
            <a:rect l="l" t="t" r="r" b="b"/>
            <a:pathLst>
              <a:path w="461910" h="552284">
                <a:moveTo>
                  <a:pt x="0" y="0"/>
                </a:moveTo>
                <a:lnTo>
                  <a:pt x="461910" y="0"/>
                </a:lnTo>
                <a:lnTo>
                  <a:pt x="461910" y="552285"/>
                </a:lnTo>
                <a:lnTo>
                  <a:pt x="0" y="552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92455"/>
            <a:ext cx="1159331" cy="11593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7006" y="3890761"/>
            <a:ext cx="562719" cy="562719"/>
          </a:xfrm>
          <a:custGeom>
            <a:avLst/>
            <a:gdLst/>
            <a:ahLst/>
            <a:cxnLst/>
            <a:rect l="l" t="t" r="r" b="b"/>
            <a:pathLst>
              <a:path w="562719" h="562719">
                <a:moveTo>
                  <a:pt x="0" y="0"/>
                </a:moveTo>
                <a:lnTo>
                  <a:pt x="562719" y="0"/>
                </a:lnTo>
                <a:lnTo>
                  <a:pt x="562719" y="562719"/>
                </a:lnTo>
                <a:lnTo>
                  <a:pt x="0" y="562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2511850" y="3892466"/>
            <a:ext cx="9013643" cy="52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AUTENTICAZIONE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5037859"/>
            <a:ext cx="1159331" cy="11593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87923" y="5291601"/>
            <a:ext cx="440885" cy="651846"/>
          </a:xfrm>
          <a:custGeom>
            <a:avLst/>
            <a:gdLst/>
            <a:ahLst/>
            <a:cxnLst/>
            <a:rect l="l" t="t" r="r" b="b"/>
            <a:pathLst>
              <a:path w="440885" h="651846">
                <a:moveTo>
                  <a:pt x="0" y="0"/>
                </a:moveTo>
                <a:lnTo>
                  <a:pt x="440885" y="0"/>
                </a:lnTo>
                <a:lnTo>
                  <a:pt x="440885" y="651846"/>
                </a:lnTo>
                <a:lnTo>
                  <a:pt x="0" y="651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2511850" y="5337870"/>
            <a:ext cx="9013643" cy="52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GESTIONE DOCUMENTI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6483263"/>
            <a:ext cx="1159331" cy="11593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299763" y="6762742"/>
            <a:ext cx="617206" cy="600373"/>
          </a:xfrm>
          <a:custGeom>
            <a:avLst/>
            <a:gdLst/>
            <a:ahLst/>
            <a:cxnLst/>
            <a:rect l="l" t="t" r="r" b="b"/>
            <a:pathLst>
              <a:path w="617206" h="600373">
                <a:moveTo>
                  <a:pt x="0" y="0"/>
                </a:moveTo>
                <a:lnTo>
                  <a:pt x="617205" y="0"/>
                </a:lnTo>
                <a:lnTo>
                  <a:pt x="617205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6" name="TextBox 16"/>
          <p:cNvSpPr txBox="1"/>
          <p:nvPr/>
        </p:nvSpPr>
        <p:spPr>
          <a:xfrm>
            <a:off x="2511850" y="6783274"/>
            <a:ext cx="9013643" cy="52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31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OPERAZIONI DELL’AMMINISTRATORE</a:t>
            </a:r>
          </a:p>
        </p:txBody>
      </p:sp>
      <p:sp>
        <p:nvSpPr>
          <p:cNvPr id="17" name="Freeform 17"/>
          <p:cNvSpPr/>
          <p:nvPr/>
        </p:nvSpPr>
        <p:spPr>
          <a:xfrm rot="10799797">
            <a:off x="15522675" y="3462135"/>
            <a:ext cx="4664133" cy="5469666"/>
          </a:xfrm>
          <a:custGeom>
            <a:avLst/>
            <a:gdLst/>
            <a:ahLst/>
            <a:cxnLst/>
            <a:rect l="l" t="t" r="r" b="b"/>
            <a:pathLst>
              <a:path w="4664133" h="5469666">
                <a:moveTo>
                  <a:pt x="0" y="0"/>
                </a:moveTo>
                <a:lnTo>
                  <a:pt x="4664133" y="0"/>
                </a:lnTo>
                <a:lnTo>
                  <a:pt x="4664133" y="5469666"/>
                </a:lnTo>
                <a:lnTo>
                  <a:pt x="0" y="54696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8" name="Freeform 18"/>
          <p:cNvSpPr/>
          <p:nvPr/>
        </p:nvSpPr>
        <p:spPr>
          <a:xfrm rot="10799797">
            <a:off x="11243953" y="2857089"/>
            <a:ext cx="5696390" cy="6680201"/>
          </a:xfrm>
          <a:custGeom>
            <a:avLst/>
            <a:gdLst/>
            <a:ahLst/>
            <a:cxnLst/>
            <a:rect l="l" t="t" r="r" b="b"/>
            <a:pathLst>
              <a:path w="5696390" h="6680201">
                <a:moveTo>
                  <a:pt x="0" y="0"/>
                </a:moveTo>
                <a:lnTo>
                  <a:pt x="5696389" y="0"/>
                </a:lnTo>
                <a:lnTo>
                  <a:pt x="5696389" y="6680201"/>
                </a:lnTo>
                <a:lnTo>
                  <a:pt x="0" y="66802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9" name="TextBox 19"/>
          <p:cNvSpPr txBox="1"/>
          <p:nvPr/>
        </p:nvSpPr>
        <p:spPr>
          <a:xfrm>
            <a:off x="1028700" y="1013916"/>
            <a:ext cx="14939763" cy="14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Casi d’uso principali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634726" y="8100556"/>
            <a:ext cx="2611626" cy="1662765"/>
          </a:xfrm>
          <a:custGeom>
            <a:avLst/>
            <a:gdLst/>
            <a:ahLst/>
            <a:cxnLst/>
            <a:rect l="l" t="t" r="r" b="b"/>
            <a:pathLst>
              <a:path w="2611626" h="1662765">
                <a:moveTo>
                  <a:pt x="0" y="0"/>
                </a:moveTo>
                <a:lnTo>
                  <a:pt x="2611626" y="0"/>
                </a:lnTo>
                <a:lnTo>
                  <a:pt x="2611626" y="1662765"/>
                </a:lnTo>
                <a:lnTo>
                  <a:pt x="0" y="16627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3584">
            <a:off x="-3631977" y="-1695705"/>
            <a:ext cx="10514534" cy="10890760"/>
          </a:xfrm>
          <a:custGeom>
            <a:avLst/>
            <a:gdLst/>
            <a:ahLst/>
            <a:cxnLst/>
            <a:rect l="l" t="t" r="r" b="b"/>
            <a:pathLst>
              <a:path w="10514534" h="10890760">
                <a:moveTo>
                  <a:pt x="0" y="0"/>
                </a:moveTo>
                <a:lnTo>
                  <a:pt x="10514534" y="0"/>
                </a:lnTo>
                <a:lnTo>
                  <a:pt x="10514534" y="10890760"/>
                </a:lnTo>
                <a:lnTo>
                  <a:pt x="0" y="10890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7431360" y="857312"/>
            <a:ext cx="10856640" cy="8572375"/>
            <a:chOff x="0" y="0"/>
            <a:chExt cx="2859362" cy="22577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59362" cy="2257745"/>
            </a:xfrm>
            <a:custGeom>
              <a:avLst/>
              <a:gdLst/>
              <a:ahLst/>
              <a:cxnLst/>
              <a:rect l="l" t="t" r="r" b="b"/>
              <a:pathLst>
                <a:path w="2859362" h="2257745">
                  <a:moveTo>
                    <a:pt x="36368" y="0"/>
                  </a:moveTo>
                  <a:lnTo>
                    <a:pt x="2822994" y="0"/>
                  </a:lnTo>
                  <a:cubicBezTo>
                    <a:pt x="2832639" y="0"/>
                    <a:pt x="2841890" y="3832"/>
                    <a:pt x="2848710" y="10652"/>
                  </a:cubicBezTo>
                  <a:cubicBezTo>
                    <a:pt x="2855530" y="17472"/>
                    <a:pt x="2859362" y="26723"/>
                    <a:pt x="2859362" y="36368"/>
                  </a:cubicBezTo>
                  <a:lnTo>
                    <a:pt x="2859362" y="2221377"/>
                  </a:lnTo>
                  <a:cubicBezTo>
                    <a:pt x="2859362" y="2231022"/>
                    <a:pt x="2855530" y="2240273"/>
                    <a:pt x="2848710" y="2247093"/>
                  </a:cubicBezTo>
                  <a:cubicBezTo>
                    <a:pt x="2841890" y="2253913"/>
                    <a:pt x="2832639" y="2257745"/>
                    <a:pt x="2822994" y="2257745"/>
                  </a:cubicBezTo>
                  <a:lnTo>
                    <a:pt x="36368" y="2257745"/>
                  </a:lnTo>
                  <a:cubicBezTo>
                    <a:pt x="26723" y="2257745"/>
                    <a:pt x="17472" y="2253913"/>
                    <a:pt x="10652" y="2247093"/>
                  </a:cubicBezTo>
                  <a:cubicBezTo>
                    <a:pt x="3832" y="2240273"/>
                    <a:pt x="0" y="2231022"/>
                    <a:pt x="0" y="2221377"/>
                  </a:cubicBezTo>
                  <a:lnTo>
                    <a:pt x="0" y="36368"/>
                  </a:lnTo>
                  <a:cubicBezTo>
                    <a:pt x="0" y="26723"/>
                    <a:pt x="3832" y="17472"/>
                    <a:pt x="10652" y="10652"/>
                  </a:cubicBezTo>
                  <a:cubicBezTo>
                    <a:pt x="17472" y="3832"/>
                    <a:pt x="26723" y="0"/>
                    <a:pt x="3636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859362" cy="2286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431360" y="1243997"/>
            <a:ext cx="10475215" cy="7799006"/>
          </a:xfrm>
          <a:custGeom>
            <a:avLst/>
            <a:gdLst/>
            <a:ahLst/>
            <a:cxnLst/>
            <a:rect l="l" t="t" r="r" b="b"/>
            <a:pathLst>
              <a:path w="10475215" h="7799006">
                <a:moveTo>
                  <a:pt x="0" y="0"/>
                </a:moveTo>
                <a:lnTo>
                  <a:pt x="10475215" y="0"/>
                </a:lnTo>
                <a:lnTo>
                  <a:pt x="10475215" y="7799006"/>
                </a:lnTo>
                <a:lnTo>
                  <a:pt x="0" y="7799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91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409230" y="3844925"/>
            <a:ext cx="11855625" cy="26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Modello di dominio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497096"/>
            <a:ext cx="3789904" cy="3789904"/>
          </a:xfrm>
          <a:custGeom>
            <a:avLst/>
            <a:gdLst/>
            <a:ahLst/>
            <a:cxnLst/>
            <a:rect l="l" t="t" r="r" b="b"/>
            <a:pathLst>
              <a:path w="3789904" h="3789904">
                <a:moveTo>
                  <a:pt x="0" y="0"/>
                </a:moveTo>
                <a:lnTo>
                  <a:pt x="3789904" y="0"/>
                </a:lnTo>
                <a:lnTo>
                  <a:pt x="3789904" y="3789904"/>
                </a:lnTo>
                <a:lnTo>
                  <a:pt x="0" y="3789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6658516" y="2911461"/>
            <a:ext cx="7375539" cy="6880239"/>
            <a:chOff x="0" y="0"/>
            <a:chExt cx="812800" cy="7582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58217"/>
            </a:xfrm>
            <a:custGeom>
              <a:avLst/>
              <a:gdLst/>
              <a:ahLst/>
              <a:cxnLst/>
              <a:rect l="l" t="t" r="r" b="b"/>
              <a:pathLst>
                <a:path w="812800" h="758217">
                  <a:moveTo>
                    <a:pt x="406400" y="0"/>
                  </a:moveTo>
                  <a:cubicBezTo>
                    <a:pt x="181951" y="0"/>
                    <a:pt x="0" y="169733"/>
                    <a:pt x="0" y="379108"/>
                  </a:cubicBezTo>
                  <a:cubicBezTo>
                    <a:pt x="0" y="588484"/>
                    <a:pt x="181951" y="758217"/>
                    <a:pt x="406400" y="758217"/>
                  </a:cubicBezTo>
                  <a:cubicBezTo>
                    <a:pt x="630849" y="758217"/>
                    <a:pt x="812800" y="588484"/>
                    <a:pt x="812800" y="379108"/>
                  </a:cubicBezTo>
                  <a:cubicBezTo>
                    <a:pt x="812800" y="16973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2508"/>
              <a:ext cx="660400" cy="644626"/>
            </a:xfrm>
            <a:prstGeom prst="rect">
              <a:avLst/>
            </a:prstGeom>
          </p:spPr>
          <p:txBody>
            <a:bodyPr lIns="57632" tIns="57632" rIns="57632" bIns="57632" rtlCol="0" anchor="ctr"/>
            <a:lstStyle/>
            <a:p>
              <a:pPr algn="ctr">
                <a:lnSpc>
                  <a:spcPts val="233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09640" y="7447837"/>
            <a:ext cx="2873291" cy="52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5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Angular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455310" y="5460605"/>
            <a:ext cx="1781951" cy="178195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002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233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63314" y="-1230534"/>
            <a:ext cx="7375539" cy="6880239"/>
            <a:chOff x="0" y="0"/>
            <a:chExt cx="9834052" cy="917365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834052" cy="9173652"/>
              <a:chOff x="0" y="0"/>
              <a:chExt cx="812800" cy="75821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75821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58217">
                    <a:moveTo>
                      <a:pt x="406400" y="0"/>
                    </a:moveTo>
                    <a:cubicBezTo>
                      <a:pt x="181951" y="0"/>
                      <a:pt x="0" y="169733"/>
                      <a:pt x="0" y="379108"/>
                    </a:cubicBezTo>
                    <a:cubicBezTo>
                      <a:pt x="0" y="588484"/>
                      <a:pt x="181951" y="758217"/>
                      <a:pt x="406400" y="758217"/>
                    </a:cubicBezTo>
                    <a:cubicBezTo>
                      <a:pt x="630849" y="758217"/>
                      <a:pt x="812800" y="588484"/>
                      <a:pt x="812800" y="379108"/>
                    </a:cubicBezTo>
                    <a:cubicBezTo>
                      <a:pt x="812800" y="169733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>
                  <a:alpha val="48627"/>
                </a:srgbClr>
              </a:solidFill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42508"/>
                <a:ext cx="660400" cy="644626"/>
              </a:xfrm>
              <a:prstGeom prst="rect">
                <a:avLst/>
              </a:prstGeom>
            </p:spPr>
            <p:txBody>
              <a:bodyPr lIns="57632" tIns="57632" rIns="57632" bIns="57632" rtlCol="0" anchor="ctr"/>
              <a:lstStyle/>
              <a:p>
                <a:pPr algn="ctr">
                  <a:lnSpc>
                    <a:spcPts val="2337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2592621" y="5128483"/>
              <a:ext cx="4648810" cy="682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35"/>
                </a:lnSpc>
                <a:spcBef>
                  <a:spcPct val="0"/>
                </a:spcBef>
              </a:pPr>
              <a:r>
                <a:rPr lang="en-US" sz="3199" b="1">
                  <a:solidFill>
                    <a:srgbClr val="00000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SringBoot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4144139" y="3362924"/>
              <a:ext cx="1545774" cy="154577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00020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9729518" y="5734814"/>
            <a:ext cx="1233534" cy="1233534"/>
          </a:xfrm>
          <a:custGeom>
            <a:avLst/>
            <a:gdLst/>
            <a:ahLst/>
            <a:cxnLst/>
            <a:rect l="l" t="t" r="r" b="b"/>
            <a:pathLst>
              <a:path w="1233534" h="1233534">
                <a:moveTo>
                  <a:pt x="0" y="0"/>
                </a:moveTo>
                <a:lnTo>
                  <a:pt x="1233534" y="0"/>
                </a:lnTo>
                <a:lnTo>
                  <a:pt x="1233534" y="1233534"/>
                </a:lnTo>
                <a:lnTo>
                  <a:pt x="0" y="12335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>
            <a:off x="14526567" y="1065433"/>
            <a:ext cx="1607658" cy="1607658"/>
          </a:xfrm>
          <a:custGeom>
            <a:avLst/>
            <a:gdLst/>
            <a:ahLst/>
            <a:cxnLst/>
            <a:rect l="l" t="t" r="r" b="b"/>
            <a:pathLst>
              <a:path w="1607658" h="1607658">
                <a:moveTo>
                  <a:pt x="0" y="0"/>
                </a:moveTo>
                <a:lnTo>
                  <a:pt x="1607658" y="0"/>
                </a:lnTo>
                <a:lnTo>
                  <a:pt x="1607658" y="1607658"/>
                </a:lnTo>
                <a:lnTo>
                  <a:pt x="0" y="1607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TextBox 20"/>
          <p:cNvSpPr txBox="1"/>
          <p:nvPr/>
        </p:nvSpPr>
        <p:spPr>
          <a:xfrm>
            <a:off x="1027938" y="1088890"/>
            <a:ext cx="7581005" cy="14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676374" y="8128935"/>
            <a:ext cx="2611626" cy="1662765"/>
          </a:xfrm>
          <a:custGeom>
            <a:avLst/>
            <a:gdLst/>
            <a:ahLst/>
            <a:cxnLst/>
            <a:rect l="l" t="t" r="r" b="b"/>
            <a:pathLst>
              <a:path w="2611626" h="1662765">
                <a:moveTo>
                  <a:pt x="0" y="0"/>
                </a:moveTo>
                <a:lnTo>
                  <a:pt x="2611626" y="0"/>
                </a:lnTo>
                <a:lnTo>
                  <a:pt x="2611626" y="1662765"/>
                </a:lnTo>
                <a:lnTo>
                  <a:pt x="0" y="1662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7938" y="1123950"/>
            <a:ext cx="12683635" cy="14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Poppins</vt:lpstr>
      <vt:lpstr>Arial</vt:lpstr>
      <vt:lpstr>Poppins Semi-Bold</vt:lpstr>
      <vt:lpstr>Calibri</vt:lpstr>
      <vt:lpstr>Poppins Bold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Giallo &amp; Nero Semplice &amp; Pulito Presentazione Per i Business</dc:title>
  <cp:lastModifiedBy>Matteo</cp:lastModifiedBy>
  <cp:revision>4</cp:revision>
  <dcterms:created xsi:type="dcterms:W3CDTF">2006-08-16T00:00:00Z</dcterms:created>
  <dcterms:modified xsi:type="dcterms:W3CDTF">2025-02-06T20:51:08Z</dcterms:modified>
  <dc:identifier>DAGeREQzvg0</dc:identifier>
</cp:coreProperties>
</file>