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2699F-0E72-45FF-A4DA-B240C77E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681C11-935D-4A29-BF2D-DBB0D169A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426A00-AFD2-43EA-8825-BC03C25B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90B191-19A6-4D21-A799-235214C5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8DCAA7-E1CA-489A-A54F-C1A56EA5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1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ABAB5-F48E-47E0-83CE-CD0C3CD6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E660B7-C75C-4921-A147-2DE1C88A5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A18206-E578-4B8B-B727-293440E3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2C73-319B-4C4A-8763-B6FF45DB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A57B5-B41C-4A7E-B7BB-59FA9B14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0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C6A577D-8068-4AD4-AF7E-3E70D140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E4A8BC-957A-44B0-856C-1372AE392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2820C0-4A9A-4929-B56C-3935960D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0789AC-0174-4CAC-83A1-685F068E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FB69F-7AD5-4A3A-B885-3751675F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4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4244C-5E81-41E6-9EA7-ADAC3DEE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5918C5-62F6-4DC4-B926-3583ED15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8FE843-29D4-4A98-A76D-B4A5DB77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6CBD6A-950C-4597-986A-1F748459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76D1C8-FAE3-4B75-9E87-AC725D3D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47FD9-573C-4DBB-BD46-7F2D2F3D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6A94A5-8FDC-469D-B396-DCF55A9D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7C934A-7213-4FDF-8B45-FBB066F0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31B6A0-E7E0-4501-9D95-E059419E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3A52E-80C8-4833-A62A-470709F3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90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51672-4C6A-406F-BCC7-F19712C1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15937-0D96-4EDA-91BF-9F4009CE4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5D55A5-2839-46CA-9CFA-D26CBF56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3828DC-CB01-41D8-83CC-0B8488F0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E1AFE3-5891-4618-AD04-24B9D9BA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A226B4-4B2B-4DB1-83AE-D5915746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020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F9214-4F0E-4E32-8720-A5372F49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C04FCF-53EA-4040-937C-D06956B88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965617-D43F-4DF3-8176-D4C5434CB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3B56EB6-843F-4AC4-90DC-EAC6009E0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0945CC-2907-4286-BA47-1F1EF2D74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56BA272-2F0C-4F8C-889F-54B8EE2C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1F2CCF-D399-488A-BFBF-04EF5769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B871A95-C4C4-4043-A538-2C818A30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37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4AFB4-C586-4E5A-B346-8460442D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CA7C6C8-43AD-49B3-8233-446C2D2E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D45D25-EA39-437B-897D-400B4FDD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964F2B-5EC9-42AE-8F82-9C8C3553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42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F5BFD6-DB69-4CA7-868A-1A0080C8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BE8F557-51F0-4E68-95FE-70EA7E7B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8E4C3D-5E12-4390-B0FA-E1C19D7B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3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E8CFB-5376-4EA7-89E1-D68F50ED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FCE5B9-6C4C-4E40-A036-A40061752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A7C057-CB84-4457-8606-41ECAB6F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0CB3CB-0847-4519-91ED-1C0B55CA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A9357A-5D81-41D9-9F68-F59617FE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A9252C-19E8-4A01-8388-CEB7AA76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70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154C7A-5611-4A94-9B73-D59384E0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F72389-0F34-4BBD-9634-FF7380A2F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893598-715D-40F9-87AA-AAD54B2AB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CEB7E5-F45B-4C04-90FC-36B7A17B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8BDEAD-2421-482A-90E8-0E831B09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91FDA4-0F4F-4846-B8B0-735A728E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22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70CC37F-85F4-47E5-9ED4-CC7E58C2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F39BE4-22C3-4397-BF3F-6A3AAF33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5C48F5-23E4-4304-A846-A7D68085D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D008-0491-4B81-AABC-136A225FF014}" type="datetimeFigureOut">
              <a:rPr lang="it-IT" smtClean="0"/>
              <a:t>28/02/2024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3AFB7F-4212-48C0-AD97-60A348C4D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F02297-1537-4251-B490-40764CEA0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8CFAE-E921-474C-BE8F-674C36DB9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87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3BE0D2D0-5B51-4937-9231-90646CE85B2F}"/>
              </a:ext>
            </a:extLst>
          </p:cNvPr>
          <p:cNvGrpSpPr/>
          <p:nvPr/>
        </p:nvGrpSpPr>
        <p:grpSpPr>
          <a:xfrm>
            <a:off x="3173687" y="756939"/>
            <a:ext cx="5966901" cy="3734073"/>
            <a:chOff x="3173687" y="756939"/>
            <a:chExt cx="5966901" cy="3734073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AFA727D4-D6FF-4D8E-A24C-8A9E71FA02B8}"/>
                </a:ext>
              </a:extLst>
            </p:cNvPr>
            <p:cNvCxnSpPr>
              <a:cxnSpLocks/>
            </p:cNvCxnSpPr>
            <p:nvPr/>
          </p:nvCxnSpPr>
          <p:spPr>
            <a:xfrm>
              <a:off x="4488448" y="3425658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C47E5619-C9A2-42FB-B303-ACFDF24FC601}"/>
                </a:ext>
              </a:extLst>
            </p:cNvPr>
            <p:cNvCxnSpPr>
              <a:cxnSpLocks/>
            </p:cNvCxnSpPr>
            <p:nvPr/>
          </p:nvCxnSpPr>
          <p:spPr>
            <a:xfrm>
              <a:off x="4848448" y="3425658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6C981703-C22B-4776-948F-383164A7CE19}"/>
                </a:ext>
              </a:extLst>
            </p:cNvPr>
            <p:cNvCxnSpPr>
              <a:cxnSpLocks/>
            </p:cNvCxnSpPr>
            <p:nvPr/>
          </p:nvCxnSpPr>
          <p:spPr>
            <a:xfrm>
              <a:off x="5568448" y="3425658"/>
              <a:ext cx="180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ED6B88CC-196B-4795-98A6-13F5B6DF81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8448" y="3245658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3320D587-FFFE-4CB3-A82D-A2E312ADD3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88448" y="3605658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18F0CAA-3462-4C36-81FF-EE965B2090F5}"/>
                </a:ext>
              </a:extLst>
            </p:cNvPr>
            <p:cNvSpPr txBox="1"/>
            <p:nvPr/>
          </p:nvSpPr>
          <p:spPr>
            <a:xfrm>
              <a:off x="4259758" y="3256529"/>
              <a:ext cx="1897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46F3D9F4-3A23-4E3C-B73C-197E9991C02D}"/>
                </a:ext>
              </a:extLst>
            </p:cNvPr>
            <p:cNvSpPr txBox="1"/>
            <p:nvPr/>
          </p:nvSpPr>
          <p:spPr>
            <a:xfrm>
              <a:off x="4710534" y="2780604"/>
              <a:ext cx="1897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C7365CE4-CC23-4A10-AE2A-5C01FA2F91A9}"/>
                </a:ext>
              </a:extLst>
            </p:cNvPr>
            <p:cNvSpPr txBox="1"/>
            <p:nvPr/>
          </p:nvSpPr>
          <p:spPr>
            <a:xfrm>
              <a:off x="4710535" y="3451769"/>
              <a:ext cx="1897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606EECC-9A19-417B-B66F-45AC046A5CFF}"/>
                </a:ext>
              </a:extLst>
            </p:cNvPr>
            <p:cNvSpPr txBox="1"/>
            <p:nvPr/>
          </p:nvSpPr>
          <p:spPr>
            <a:xfrm>
              <a:off x="5433836" y="3091769"/>
              <a:ext cx="1897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6A303A7-080A-4202-AF2A-B6B3CA30F49E}"/>
                </a:ext>
              </a:extLst>
            </p:cNvPr>
            <p:cNvSpPr txBox="1"/>
            <p:nvPr/>
          </p:nvSpPr>
          <p:spPr>
            <a:xfrm>
              <a:off x="5433835" y="3779026"/>
              <a:ext cx="1897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FE043054-0341-42B6-BAF7-7753A0CA61D8}"/>
                </a:ext>
              </a:extLst>
            </p:cNvPr>
            <p:cNvSpPr txBox="1"/>
            <p:nvPr/>
          </p:nvSpPr>
          <p:spPr>
            <a:xfrm>
              <a:off x="7243209" y="3102640"/>
              <a:ext cx="1897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309F7D3D-CD8A-4649-B43D-20CA326271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77848" y="3219546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A748C5D-C769-4816-9D9A-7C9E96AAA979}"/>
                </a:ext>
              </a:extLst>
            </p:cNvPr>
            <p:cNvSpPr txBox="1"/>
            <p:nvPr/>
          </p:nvSpPr>
          <p:spPr>
            <a:xfrm>
              <a:off x="3173687" y="3060730"/>
              <a:ext cx="635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100 m</a:t>
              </a:r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94BC4B55-50A3-4B1C-BE0D-DC3BDB20A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8448" y="4187195"/>
              <a:ext cx="2880000" cy="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982FF353-0BCE-4EBD-98E3-22FA0D8D0292}"/>
                </a:ext>
              </a:extLst>
            </p:cNvPr>
            <p:cNvSpPr txBox="1"/>
            <p:nvPr/>
          </p:nvSpPr>
          <p:spPr>
            <a:xfrm>
              <a:off x="5705590" y="4214013"/>
              <a:ext cx="635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Arial" panose="020B0604020202020204" pitchFamily="34" charset="0"/>
                  <a:cs typeface="Arial" panose="020B0604020202020204" pitchFamily="34" charset="0"/>
                </a:rPr>
                <a:t>800 m</a:t>
              </a:r>
            </a:p>
          </p:txBody>
        </p: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7B30875-73DE-438E-B421-4678B7ABEEAD}"/>
                </a:ext>
              </a:extLst>
            </p:cNvPr>
            <p:cNvCxnSpPr>
              <a:cxnSpLocks/>
            </p:cNvCxnSpPr>
            <p:nvPr/>
          </p:nvCxnSpPr>
          <p:spPr>
            <a:xfrm>
              <a:off x="6329608" y="3425658"/>
              <a:ext cx="2362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36BDE60C-A5D5-4C23-A6B3-AEBA19ED9E5E}"/>
                </a:ext>
              </a:extLst>
            </p:cNvPr>
            <p:cNvCxnSpPr>
              <a:cxnSpLocks/>
            </p:cNvCxnSpPr>
            <p:nvPr/>
          </p:nvCxnSpPr>
          <p:spPr>
            <a:xfrm>
              <a:off x="5030198" y="3425658"/>
              <a:ext cx="2362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8E87BF7-673F-4AF8-88D4-CD433CC025BB}"/>
                </a:ext>
              </a:extLst>
            </p:cNvPr>
            <p:cNvCxnSpPr>
              <a:cxnSpLocks/>
            </p:cNvCxnSpPr>
            <p:nvPr/>
          </p:nvCxnSpPr>
          <p:spPr>
            <a:xfrm>
              <a:off x="4488448" y="3425658"/>
              <a:ext cx="2362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5339543A-49E3-4022-AAAA-C97045892C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30338" y="3184399"/>
              <a:ext cx="2362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F2DC6959-F2C5-40FE-9B79-8BC79347879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50338" y="3678305"/>
              <a:ext cx="2362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B9DC698C-F565-4B80-BA6B-D083637394F5}"/>
                </a:ext>
              </a:extLst>
            </p:cNvPr>
            <p:cNvSpPr txBox="1"/>
            <p:nvPr/>
          </p:nvSpPr>
          <p:spPr>
            <a:xfrm>
              <a:off x="4492700" y="3170097"/>
              <a:ext cx="18973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5A558FCE-C719-41DC-A75E-518EFBD1A9D5}"/>
                </a:ext>
              </a:extLst>
            </p:cNvPr>
            <p:cNvSpPr txBox="1"/>
            <p:nvPr/>
          </p:nvSpPr>
          <p:spPr>
            <a:xfrm>
              <a:off x="4845145" y="3041768"/>
              <a:ext cx="18973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AADC93E6-0E04-4D5D-A488-F9D736A3E4D0}"/>
                </a:ext>
              </a:extLst>
            </p:cNvPr>
            <p:cNvSpPr txBox="1"/>
            <p:nvPr/>
          </p:nvSpPr>
          <p:spPr>
            <a:xfrm>
              <a:off x="5074547" y="3442074"/>
              <a:ext cx="18973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0757B59-50A3-4DC4-AD56-E0BC02D86209}"/>
                </a:ext>
              </a:extLst>
            </p:cNvPr>
            <p:cNvSpPr txBox="1"/>
            <p:nvPr/>
          </p:nvSpPr>
          <p:spPr>
            <a:xfrm>
              <a:off x="5572459" y="3489696"/>
              <a:ext cx="18973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47984477-E45C-4799-A9AE-402404F9F14D}"/>
                </a:ext>
              </a:extLst>
            </p:cNvPr>
            <p:cNvSpPr txBox="1"/>
            <p:nvPr/>
          </p:nvSpPr>
          <p:spPr>
            <a:xfrm>
              <a:off x="6379223" y="3433718"/>
              <a:ext cx="18973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E5D440B3-4B30-4CCB-930D-2D0D2AD36E27}"/>
                </a:ext>
              </a:extLst>
            </p:cNvPr>
            <p:cNvSpPr txBox="1"/>
            <p:nvPr/>
          </p:nvSpPr>
          <p:spPr>
            <a:xfrm>
              <a:off x="4170801" y="756939"/>
              <a:ext cx="3657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Test Network </a:t>
              </a:r>
              <a:r>
                <a:rPr lang="it-IT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it-I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7793603-6FFA-44C9-956D-599B6F568E25}"/>
              </a:ext>
            </a:extLst>
          </p:cNvPr>
          <p:cNvSpPr txBox="1"/>
          <p:nvPr/>
        </p:nvSpPr>
        <p:spPr>
          <a:xfrm>
            <a:off x="8276602" y="2383103"/>
            <a:ext cx="2333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= 0.5 m</a:t>
            </a:r>
            <a:r>
              <a:rPr lang="it-IT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= 0.2 m</a:t>
            </a:r>
            <a:r>
              <a:rPr lang="it-IT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it-IT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= 0.1 m</a:t>
            </a:r>
            <a:r>
              <a:rPr lang="it-IT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/s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85F7ADF-9C44-4191-A350-7D814DB8498A}"/>
              </a:ext>
            </a:extLst>
          </p:cNvPr>
          <p:cNvSpPr txBox="1"/>
          <p:nvPr/>
        </p:nvSpPr>
        <p:spPr>
          <a:xfrm>
            <a:off x="8276602" y="3864029"/>
            <a:ext cx="303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B = 5 m (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s = 0.001 (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n = 0.04 (Manning)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it-IT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= 1 m</a:t>
            </a:r>
            <a:r>
              <a:rPr lang="it-IT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/s (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longitudinal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dispers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coeff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5E018FD-4162-4F39-9A61-ED8D79011D68}"/>
              </a:ext>
            </a:extLst>
          </p:cNvPr>
          <p:cNvSpPr txBox="1"/>
          <p:nvPr/>
        </p:nvSpPr>
        <p:spPr>
          <a:xfrm>
            <a:off x="8276602" y="3131308"/>
            <a:ext cx="233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= 0 g/m</a:t>
            </a:r>
            <a:r>
              <a:rPr lang="it-IT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= 1 g/m</a:t>
            </a:r>
            <a:r>
              <a:rPr lang="it-IT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it-IT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= 2 g/m</a:t>
            </a:r>
            <a:r>
              <a:rPr lang="it-IT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8836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matteo.masi@pnat.net</dc:creator>
  <cp:lastModifiedBy>Matteo Masi</cp:lastModifiedBy>
  <cp:revision>11</cp:revision>
  <dcterms:created xsi:type="dcterms:W3CDTF">2020-07-16T09:59:10Z</dcterms:created>
  <dcterms:modified xsi:type="dcterms:W3CDTF">2024-02-28T08:59:41Z</dcterms:modified>
</cp:coreProperties>
</file>