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88a7dc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88a7dc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88a7dc3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88a7dc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88a7dc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88a7dc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05e35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05e35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05e352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05e352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c655f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c655f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c655fc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c655fc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c655fc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c655fc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c655fc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c655fc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1f842a7c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1f842a7c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88a7dc3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88a7dc3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88a7d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88a7d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8a7dc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88a7dc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88a7dc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88a7dc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88a7dc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88a7dc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88a7dc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88a7dc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88a7dc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88a7dc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4450" y="1882725"/>
            <a:ext cx="7688100" cy="14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Presentazione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                      GIT/GITHUB</a:t>
            </a:r>
            <a:endParaRPr i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5" y="212925"/>
            <a:ext cx="914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Morello	                    5CI   	             30/04/2020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Fork e pull request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E’ possibile condividere il proprio progetto con altri utenti, tutto questo è possibile tramite la funzione Fork.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Fork dà la possibilità di creare una copia del progetto dove un altro utente può apportare modifiche, creando un nuovo branch, e proporle al proprietario(pull request), il quale può vedere un’anteprima e decidere se approvarla o meno(merge).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caso di approvazione le modifiche verranno apportate sul progetto originale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issues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Issues è una sezione dove lasciare i commenti a riguardo del progetto.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Serve per segnalare problemi, bug, errori, fare domande, inserire feature.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Una issue può essere contenere link, foto, parole in grassetto, menzioni, può essere assegnata a un utente.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Una volta risolto il problema la issues si chiude, e si può definire come “risolta”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Per chiudere una issues si può cliccare sul bottone “chiudi issues”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oppure usando parole chiavi come “fixed” accompagnata con l’ID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Comandi da riga di comando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Tramite il terminale della nostra macchina è possibile muoverci attraverso il file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E’ possibile creare cartelle, file, muoverci in directory, visualizzare tutti gli elementi di una cartella, tornare indietro, visualizzare un percorso, riordinare un file, arrestare i programmi in esecuzione, installare nuovi programmi, creare gruppi, assegnare diritti.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Tutto questo è possibile attraverso comandi specifici e simboli particolari.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Non tutti gli utenti hanno la capacità di muoversi attraverso la command line per questo ci sono delle scorciatoie, quali l’uso del tasto TAB, che ci permettono di completare i comandi nel caso non ci ricordassimo la sintassi, oppure l’utilizzo del “?” il quale ci presenta una descrizione del comando e una lista delle possibili funzioni che si possono utilizzare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Cloning repo e push/pull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r>
              <a:rPr lang="it"/>
              <a:t>a clonazione è la funzionalità che permette di prendere un repository che si trova su un server come GitHub e clonarlo sul proprio computer, scaricando una specie di copia con la quale si può lavorare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Si può effettuare una push, cioè caricare sul server GitHub la repository modificata oppure una pull, cioè estrarre dal server una nuova copia aventi modifiche non sono presenti sul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Da linea di comando è possibile visualizzare lo stato,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effettuare modifiche, loggarsi, e sapere il remote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 init e Git add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Tramite il comando da riga di comando: git 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 la possibilità di inizializzare una Git repository vuota. Questo mi servirà nel caso volessi creare una repo in remoto per poi caricare sul server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comando git add aggiunge una modifica nella directory di lavoro alla </a:t>
            </a:r>
            <a:r>
              <a:rPr lang="it"/>
              <a:t>staging area</a:t>
            </a:r>
            <a:r>
              <a:rPr lang="it"/>
              <a:t>. Indica a Git che si desidera includere gli aggiornamenti di un determinato file nel prossimo commit. Tuttavia, git add non influisce in modo significativo sul repository: le modifiche non vengono effettivamente registrate finché non si esegue git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Pages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Le GitHub Pages funzionano grazie ad un servizio che permette di costruire rapidamente un piccolo sito Web a corredo del proprio progetto su GitHub.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Per creare e pubblicare un sito internet tramite le GitHub Pages è possibile ricorrere a due soluzioni: attraverso interfaccia web based oppure scaricando la versione desktop di GitHub con cui operare attraverso riga di comando.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Le GitHub pages servono agli sviluppatori di condividere i dettagli del proprio progetto per soluzioni alternative, migliorie, feature, da parte di altri utenti per la realizzazione di un sito web.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Trattandosi di un servizio gratuito ci saranno delle limitazioni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Resolving merge conflicts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Durante il lavoro a un progetto è possibile che due utenti possano aver scelto di modificare la stessa riga di un codice, il che provoca un conflitto nel momento di unire le modifiche.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La soluzione principale è quella di scegliere una tra le due modifiche e applicarla, eliminando poi la restante a mano.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Si andrà ad eliminare i comandi inutili e in più i delimitatori del conflict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Successivamente cliccare il bottone che conferma di aver risolto il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conflict e accettare la pull request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 remotes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Il comando git remote consente di ottenere una lista dei server remoti associati ad uno specifico progetto.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In questo caso è possibile fare riferimento ai repository clonati che dovrebbero presentare in output almeno un server remoto, cioè quello di provenienza, indicato</a:t>
            </a: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come origin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E’ possibile usare gli stessi comandi da riga di comando su questo server, questi saranno delle estensioni per il server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Comandi che possono essere utilizzati possono essere: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add, remove, -v, status, merge, commit 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pages per hosting P5.sketches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GitHub mi da la possibilità di fare da hosting a uno sketch creato in locale. Bisogna semplicemente caricare su una pages lo sketch.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Ci sono svariate soluzioni per cariche gli sketch, uno di questi sicuramente è attraverso il drag and drop, quindi si sfrutta l’interfaccia del sito, e di conseguenza posso effettuare clonazioni,  modifiche.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E’ possibile scegliere se lavorare sulla pagina web oppure interamente da locale.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L’importante da tenere a mente quando si vuole usufruire del servizio di hosting è di essere convinti che tutti i file del progetto siano su una repo e che si conosca l’URL, il quale è formato da: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&lt;username&gt;github.io/&lt;repository name&gt;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/>
              <a:t>E’ possibile, inoltre, che si abbia un URL personalizzato,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200"/>
              <a:t>il che comporta la creazione di file chiamati CNAME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Indice: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Che cos’è Git? Che cos’è GitHub?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Come si installa Git?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Repository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Commit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Branch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Fork e Pull Request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GitHub issues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Indice: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Comandi da riga di comando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Cloning repo e push/pull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Git init e Git add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GitHub pages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Resolving merge conflicts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Git remotes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GitHub pages per hosting P5.sketches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GIT?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 è una piattaforma che consente agli sviluppatori di condividere il proprio codice, o porzione di esso, con altri utenti, al fine di collaborare.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E’ nato dallo stesso sviluppatore di Linux, Linus Torvalds, ed è stato creato come strumento per facilitare lo sviluppo del kernel 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E’ un’applicazione che viene utilizzata principalmente da terminale, e consente attraverso comandi specifici di salvare su repository pezzi di codice del proprio programma.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GitHub?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è una piattaforma di hosting web. E’ basata sul software open source Git, e si trova a metà strada tra un social network e una repository di file, cioè che ha una interfaccia web, molto semplice da usare, </a:t>
            </a:r>
            <a:r>
              <a:rPr lang="it"/>
              <a:t>dove è possibile navigare tra i profili e codici di altri sviluppatori, ma anche caricare porzioni del proprio codice al fine di collaborare, studiare, e aiutare altri utenti presenti sulla piattaforma.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highlight>
                  <a:srgbClr val="FFFFFF"/>
                </a:highlight>
              </a:rPr>
              <a:t>GitHub offre piani hosting sia a pagamento, per i progetti software privati, sia gratuiti, per i progetti software open source, ciò dipende da quanti collaboratori collaborano o quante repository si occupano.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si installa Git?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Git si installa unicamente dal prompt dei comandi.Per ogni sistema operativo esistono comandi e modi diversi per l’installazione.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Per i sistemi operativi macOS e Windows è necessario scaricare dal sito di Git il file DVS e successivamente iniziare l’installazione, per mac si procederà da riga di comando, per windows invece si potrà scegliere se usare un emulatore della Bash o usare il prompt dei comandi.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Per il sistema operativo di Linux invece sarà solo necessario aprire il terminale e iniziare a scaricare il DVS  e procedere all’installazione.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Repository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repository è un contenitore di file appartenenti al mio progetto, inoltre include anche una cronologia delle revisioni.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Su GitHub è possibile creare una “repo”, impostando un nome, una descrizione, scegliere se tenerla privata o pubblica, infine se aggiungere un file “README” che permette di creare un clone della cartella ma sul computer.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Commit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Durante il controllo di un file è possibile cambiare aggiungendo, eliminando o modificando le righe di un codice.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Tutto questo è possibile eseguendo un commit, cioè una modifica al file.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Per ogni modifica è possibile aggiungere un commento, per rendere più comprensibile il codice e la decisione.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Ogni modifica è identificata unicamente da un identificatore “hash”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Inoltre è possibile rivedere la cronologia delle modifiche effettuate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Branch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Posso decidere di creare una seconda via dove posso modificare la mia linea master senza alterare il suo stato, creando così un branch o “ramo”.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un branch applico tutte le modifiche che desidero, creando una alternativa a quello principale, e decider</a:t>
            </a:r>
            <a:r>
              <a:rPr lang="it"/>
              <a:t>e se applicarle al branch master creando così una “pull request” che, se approvata, mi permetta di unirli(merge)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Posso creare più di un ramo, e di conseguenza applicare più commit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