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8" r:id="rId3"/>
    <p:sldId id="257" r:id="rId4"/>
    <p:sldId id="259" r:id="rId5"/>
    <p:sldId id="260" r:id="rId6"/>
    <p:sldId id="285" r:id="rId7"/>
    <p:sldId id="261" r:id="rId8"/>
    <p:sldId id="262" r:id="rId9"/>
    <p:sldId id="266" r:id="rId10"/>
    <p:sldId id="268" r:id="rId11"/>
    <p:sldId id="270" r:id="rId12"/>
    <p:sldId id="269" r:id="rId13"/>
    <p:sldId id="267" r:id="rId14"/>
    <p:sldId id="272" r:id="rId15"/>
    <p:sldId id="263" r:id="rId16"/>
    <p:sldId id="274" r:id="rId17"/>
    <p:sldId id="273" r:id="rId18"/>
    <p:sldId id="275" r:id="rId19"/>
    <p:sldId id="276" r:id="rId20"/>
    <p:sldId id="277" r:id="rId21"/>
    <p:sldId id="278" r:id="rId22"/>
    <p:sldId id="279" r:id="rId23"/>
    <p:sldId id="280" r:id="rId24"/>
    <p:sldId id="281" r:id="rId25"/>
    <p:sldId id="282" r:id="rId26"/>
    <p:sldId id="283" r:id="rId27"/>
    <p:sldId id="284" r:id="rId28"/>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p:scale>
          <a:sx n="71" d="100"/>
          <a:sy n="71" d="100"/>
        </p:scale>
        <p:origin x="1138" y="30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_rels/data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ata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3.svg"/></Relationships>
</file>

<file path=ppt/diagrams/_rels/data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rawing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_rels/drawing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3.svg"/></Relationships>
</file>

<file path=ppt/diagrams/_rels/drawing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7F87FB-EC35-4033-A347-0FC1C4D43936}" type="doc">
      <dgm:prSet loTypeId="urn:microsoft.com/office/officeart/2005/8/layout/pyramid1" loCatId="pyramid" qsTypeId="urn:microsoft.com/office/officeart/2005/8/quickstyle/simple1" qsCatId="simple" csTypeId="urn:microsoft.com/office/officeart/2005/8/colors/accent1_2" csCatId="accent1" phldr="1"/>
      <dgm:spPr/>
    </dgm:pt>
    <dgm:pt modelId="{F9AEE9BB-5723-4876-9999-BC465AADEE62}">
      <dgm:prSet phldrT="[Testo]"/>
      <dgm:spPr/>
      <dgm:t>
        <a:bodyPr/>
        <a:lstStyle/>
        <a:p>
          <a:r>
            <a:rPr lang="en-US" i="1" baseline="0" dirty="0"/>
            <a:t>Draw conclusions</a:t>
          </a:r>
          <a:endParaRPr lang="it-IT" dirty="0"/>
        </a:p>
      </dgm:t>
    </dgm:pt>
    <dgm:pt modelId="{1578020B-D2E4-4120-BC0E-E222CB54A481}" type="parTrans" cxnId="{3E66B390-6917-4EEA-AFCC-355F0A432C13}">
      <dgm:prSet/>
      <dgm:spPr/>
      <dgm:t>
        <a:bodyPr/>
        <a:lstStyle/>
        <a:p>
          <a:endParaRPr lang="it-IT"/>
        </a:p>
      </dgm:t>
    </dgm:pt>
    <dgm:pt modelId="{32662916-029B-4E31-98A6-A3EE1D12DF77}" type="sibTrans" cxnId="{3E66B390-6917-4EEA-AFCC-355F0A432C13}">
      <dgm:prSet/>
      <dgm:spPr/>
      <dgm:t>
        <a:bodyPr/>
        <a:lstStyle/>
        <a:p>
          <a:endParaRPr lang="it-IT"/>
        </a:p>
      </dgm:t>
    </dgm:pt>
    <dgm:pt modelId="{4DAE189E-7FF9-4D57-A9C6-00D57D3AFF32}">
      <dgm:prSet phldrT="[Testo]"/>
      <dgm:spPr/>
      <dgm:t>
        <a:bodyPr/>
        <a:lstStyle/>
        <a:p>
          <a:r>
            <a:rPr lang="en-US" i="1" baseline="0" dirty="0"/>
            <a:t>Apply 3 ML models to the dataset</a:t>
          </a:r>
          <a:endParaRPr lang="it-IT" dirty="0"/>
        </a:p>
      </dgm:t>
    </dgm:pt>
    <dgm:pt modelId="{CA740E17-39C5-44D9-88D3-C7B16D7620EB}" type="parTrans" cxnId="{0C0990F1-4A1D-472E-96CC-47286E34E15F}">
      <dgm:prSet/>
      <dgm:spPr/>
      <dgm:t>
        <a:bodyPr/>
        <a:lstStyle/>
        <a:p>
          <a:endParaRPr lang="it-IT"/>
        </a:p>
      </dgm:t>
    </dgm:pt>
    <dgm:pt modelId="{0A08DB47-1F32-46A6-B1AE-4829EA4B709D}" type="sibTrans" cxnId="{0C0990F1-4A1D-472E-96CC-47286E34E15F}">
      <dgm:prSet/>
      <dgm:spPr/>
      <dgm:t>
        <a:bodyPr/>
        <a:lstStyle/>
        <a:p>
          <a:endParaRPr lang="it-IT"/>
        </a:p>
      </dgm:t>
    </dgm:pt>
    <dgm:pt modelId="{57B506D1-4E29-4C3F-A445-F0351DA7CD42}">
      <dgm:prSet phldrT="[Testo]"/>
      <dgm:spPr/>
      <dgm:t>
        <a:bodyPr/>
        <a:lstStyle/>
        <a:p>
          <a:r>
            <a:rPr lang="en-US" i="1" baseline="0" dirty="0"/>
            <a:t>Study the type 
of Classification</a:t>
          </a:r>
          <a:endParaRPr lang="it-IT" dirty="0"/>
        </a:p>
      </dgm:t>
    </dgm:pt>
    <dgm:pt modelId="{3C533F16-30E5-453D-A961-FBBCCC384013}" type="parTrans" cxnId="{7F563530-B12D-4C1E-8E8A-01BFF03D8A3A}">
      <dgm:prSet/>
      <dgm:spPr/>
      <dgm:t>
        <a:bodyPr/>
        <a:lstStyle/>
        <a:p>
          <a:endParaRPr lang="it-IT"/>
        </a:p>
      </dgm:t>
    </dgm:pt>
    <dgm:pt modelId="{F344EC67-4214-4053-B4D2-33B590999A8F}" type="sibTrans" cxnId="{7F563530-B12D-4C1E-8E8A-01BFF03D8A3A}">
      <dgm:prSet/>
      <dgm:spPr/>
      <dgm:t>
        <a:bodyPr/>
        <a:lstStyle/>
        <a:p>
          <a:endParaRPr lang="it-IT"/>
        </a:p>
      </dgm:t>
    </dgm:pt>
    <dgm:pt modelId="{0F820E99-83A4-4D7E-A5C0-A818D73731E8}" type="pres">
      <dgm:prSet presAssocID="{037F87FB-EC35-4033-A347-0FC1C4D43936}" presName="Name0" presStyleCnt="0">
        <dgm:presLayoutVars>
          <dgm:dir/>
          <dgm:animLvl val="lvl"/>
          <dgm:resizeHandles val="exact"/>
        </dgm:presLayoutVars>
      </dgm:prSet>
      <dgm:spPr/>
    </dgm:pt>
    <dgm:pt modelId="{334ED557-D15F-4981-B8C9-18BC2A37E082}" type="pres">
      <dgm:prSet presAssocID="{F9AEE9BB-5723-4876-9999-BC465AADEE62}" presName="Name8" presStyleCnt="0"/>
      <dgm:spPr/>
    </dgm:pt>
    <dgm:pt modelId="{03F6287D-8148-430B-966C-A16F6D638F95}" type="pres">
      <dgm:prSet presAssocID="{F9AEE9BB-5723-4876-9999-BC465AADEE62}" presName="level" presStyleLbl="node1" presStyleIdx="0" presStyleCnt="3" custAng="0">
        <dgm:presLayoutVars>
          <dgm:chMax val="1"/>
          <dgm:bulletEnabled val="1"/>
        </dgm:presLayoutVars>
      </dgm:prSet>
      <dgm:spPr/>
    </dgm:pt>
    <dgm:pt modelId="{F7635836-8042-41D2-8322-12573CA23FE7}" type="pres">
      <dgm:prSet presAssocID="{F9AEE9BB-5723-4876-9999-BC465AADEE62}" presName="levelTx" presStyleLbl="revTx" presStyleIdx="0" presStyleCnt="0">
        <dgm:presLayoutVars>
          <dgm:chMax val="1"/>
          <dgm:bulletEnabled val="1"/>
        </dgm:presLayoutVars>
      </dgm:prSet>
      <dgm:spPr/>
    </dgm:pt>
    <dgm:pt modelId="{233423F5-9483-4990-9D04-412656EA4331}" type="pres">
      <dgm:prSet presAssocID="{4DAE189E-7FF9-4D57-A9C6-00D57D3AFF32}" presName="Name8" presStyleCnt="0"/>
      <dgm:spPr/>
    </dgm:pt>
    <dgm:pt modelId="{3205ED72-13DC-4B64-9AB6-E2F870AF7429}" type="pres">
      <dgm:prSet presAssocID="{4DAE189E-7FF9-4D57-A9C6-00D57D3AFF32}" presName="level" presStyleLbl="node1" presStyleIdx="1" presStyleCnt="3">
        <dgm:presLayoutVars>
          <dgm:chMax val="1"/>
          <dgm:bulletEnabled val="1"/>
        </dgm:presLayoutVars>
      </dgm:prSet>
      <dgm:spPr/>
    </dgm:pt>
    <dgm:pt modelId="{FE8E5E0F-89C2-40AA-982D-7CF7C69A0BEA}" type="pres">
      <dgm:prSet presAssocID="{4DAE189E-7FF9-4D57-A9C6-00D57D3AFF32}" presName="levelTx" presStyleLbl="revTx" presStyleIdx="0" presStyleCnt="0">
        <dgm:presLayoutVars>
          <dgm:chMax val="1"/>
          <dgm:bulletEnabled val="1"/>
        </dgm:presLayoutVars>
      </dgm:prSet>
      <dgm:spPr/>
    </dgm:pt>
    <dgm:pt modelId="{A5D12DA6-7B9D-4265-A5E3-DA551A0E8B30}" type="pres">
      <dgm:prSet presAssocID="{57B506D1-4E29-4C3F-A445-F0351DA7CD42}" presName="Name8" presStyleCnt="0"/>
      <dgm:spPr/>
    </dgm:pt>
    <dgm:pt modelId="{8DDA8DB1-5CB9-4741-B0A8-9EBBC65EA501}" type="pres">
      <dgm:prSet presAssocID="{57B506D1-4E29-4C3F-A445-F0351DA7CD42}" presName="level" presStyleLbl="node1" presStyleIdx="2" presStyleCnt="3" custLinFactNeighborX="143">
        <dgm:presLayoutVars>
          <dgm:chMax val="1"/>
          <dgm:bulletEnabled val="1"/>
        </dgm:presLayoutVars>
      </dgm:prSet>
      <dgm:spPr/>
    </dgm:pt>
    <dgm:pt modelId="{AD5279F5-3AF2-4A7E-87FE-CD4887AB260B}" type="pres">
      <dgm:prSet presAssocID="{57B506D1-4E29-4C3F-A445-F0351DA7CD42}" presName="levelTx" presStyleLbl="revTx" presStyleIdx="0" presStyleCnt="0">
        <dgm:presLayoutVars>
          <dgm:chMax val="1"/>
          <dgm:bulletEnabled val="1"/>
        </dgm:presLayoutVars>
      </dgm:prSet>
      <dgm:spPr/>
    </dgm:pt>
  </dgm:ptLst>
  <dgm:cxnLst>
    <dgm:cxn modelId="{6928CB2D-C5FE-470D-A215-D143D0AFB6C0}" type="presOf" srcId="{F9AEE9BB-5723-4876-9999-BC465AADEE62}" destId="{03F6287D-8148-430B-966C-A16F6D638F95}" srcOrd="0" destOrd="0" presId="urn:microsoft.com/office/officeart/2005/8/layout/pyramid1"/>
    <dgm:cxn modelId="{7F563530-B12D-4C1E-8E8A-01BFF03D8A3A}" srcId="{037F87FB-EC35-4033-A347-0FC1C4D43936}" destId="{57B506D1-4E29-4C3F-A445-F0351DA7CD42}" srcOrd="2" destOrd="0" parTransId="{3C533F16-30E5-453D-A961-FBBCCC384013}" sibTransId="{F344EC67-4214-4053-B4D2-33B590999A8F}"/>
    <dgm:cxn modelId="{CCD0966E-46D7-4B2F-947E-1A71BEA3D9C4}" type="presOf" srcId="{57B506D1-4E29-4C3F-A445-F0351DA7CD42}" destId="{8DDA8DB1-5CB9-4741-B0A8-9EBBC65EA501}" srcOrd="0" destOrd="0" presId="urn:microsoft.com/office/officeart/2005/8/layout/pyramid1"/>
    <dgm:cxn modelId="{854DAD8C-E4E5-4C49-99B3-EBC5351BD1C1}" type="presOf" srcId="{4DAE189E-7FF9-4D57-A9C6-00D57D3AFF32}" destId="{FE8E5E0F-89C2-40AA-982D-7CF7C69A0BEA}" srcOrd="1" destOrd="0" presId="urn:microsoft.com/office/officeart/2005/8/layout/pyramid1"/>
    <dgm:cxn modelId="{3E66B390-6917-4EEA-AFCC-355F0A432C13}" srcId="{037F87FB-EC35-4033-A347-0FC1C4D43936}" destId="{F9AEE9BB-5723-4876-9999-BC465AADEE62}" srcOrd="0" destOrd="0" parTransId="{1578020B-D2E4-4120-BC0E-E222CB54A481}" sibTransId="{32662916-029B-4E31-98A6-A3EE1D12DF77}"/>
    <dgm:cxn modelId="{3B036CA9-9AD9-4AD0-B7A2-0B9E6DFB95B9}" type="presOf" srcId="{57B506D1-4E29-4C3F-A445-F0351DA7CD42}" destId="{AD5279F5-3AF2-4A7E-87FE-CD4887AB260B}" srcOrd="1" destOrd="0" presId="urn:microsoft.com/office/officeart/2005/8/layout/pyramid1"/>
    <dgm:cxn modelId="{F17DDCBF-CACF-4DED-B54B-772E1F66A001}" type="presOf" srcId="{037F87FB-EC35-4033-A347-0FC1C4D43936}" destId="{0F820E99-83A4-4D7E-A5C0-A818D73731E8}" srcOrd="0" destOrd="0" presId="urn:microsoft.com/office/officeart/2005/8/layout/pyramid1"/>
    <dgm:cxn modelId="{AE58F2D5-3EB7-49DD-AD69-5DF6DD3B1952}" type="presOf" srcId="{4DAE189E-7FF9-4D57-A9C6-00D57D3AFF32}" destId="{3205ED72-13DC-4B64-9AB6-E2F870AF7429}" srcOrd="0" destOrd="0" presId="urn:microsoft.com/office/officeart/2005/8/layout/pyramid1"/>
    <dgm:cxn modelId="{2F4543E7-6000-4E6A-AC64-642E7E971610}" type="presOf" srcId="{F9AEE9BB-5723-4876-9999-BC465AADEE62}" destId="{F7635836-8042-41D2-8322-12573CA23FE7}" srcOrd="1" destOrd="0" presId="urn:microsoft.com/office/officeart/2005/8/layout/pyramid1"/>
    <dgm:cxn modelId="{0C0990F1-4A1D-472E-96CC-47286E34E15F}" srcId="{037F87FB-EC35-4033-A347-0FC1C4D43936}" destId="{4DAE189E-7FF9-4D57-A9C6-00D57D3AFF32}" srcOrd="1" destOrd="0" parTransId="{CA740E17-39C5-44D9-88D3-C7B16D7620EB}" sibTransId="{0A08DB47-1F32-46A6-B1AE-4829EA4B709D}"/>
    <dgm:cxn modelId="{5E99883E-9C90-4585-AC50-17B7113226DF}" type="presParOf" srcId="{0F820E99-83A4-4D7E-A5C0-A818D73731E8}" destId="{334ED557-D15F-4981-B8C9-18BC2A37E082}" srcOrd="0" destOrd="0" presId="urn:microsoft.com/office/officeart/2005/8/layout/pyramid1"/>
    <dgm:cxn modelId="{8A1E2A51-A46C-4991-99F1-BB9B3897EE92}" type="presParOf" srcId="{334ED557-D15F-4981-B8C9-18BC2A37E082}" destId="{03F6287D-8148-430B-966C-A16F6D638F95}" srcOrd="0" destOrd="0" presId="urn:microsoft.com/office/officeart/2005/8/layout/pyramid1"/>
    <dgm:cxn modelId="{193B25F4-B22F-4060-89A4-DA307ADDD455}" type="presParOf" srcId="{334ED557-D15F-4981-B8C9-18BC2A37E082}" destId="{F7635836-8042-41D2-8322-12573CA23FE7}" srcOrd="1" destOrd="0" presId="urn:microsoft.com/office/officeart/2005/8/layout/pyramid1"/>
    <dgm:cxn modelId="{842A826E-74D8-4FA4-A07B-0A68340865FB}" type="presParOf" srcId="{0F820E99-83A4-4D7E-A5C0-A818D73731E8}" destId="{233423F5-9483-4990-9D04-412656EA4331}" srcOrd="1" destOrd="0" presId="urn:microsoft.com/office/officeart/2005/8/layout/pyramid1"/>
    <dgm:cxn modelId="{18B8A681-B8E1-4736-BBD0-DEA2DED103CF}" type="presParOf" srcId="{233423F5-9483-4990-9D04-412656EA4331}" destId="{3205ED72-13DC-4B64-9AB6-E2F870AF7429}" srcOrd="0" destOrd="0" presId="urn:microsoft.com/office/officeart/2005/8/layout/pyramid1"/>
    <dgm:cxn modelId="{62F784A2-2651-4D0C-B188-B84E9055CD24}" type="presParOf" srcId="{233423F5-9483-4990-9D04-412656EA4331}" destId="{FE8E5E0F-89C2-40AA-982D-7CF7C69A0BEA}" srcOrd="1" destOrd="0" presId="urn:microsoft.com/office/officeart/2005/8/layout/pyramid1"/>
    <dgm:cxn modelId="{759F4451-C9F3-4533-AE25-9079729B97E3}" type="presParOf" srcId="{0F820E99-83A4-4D7E-A5C0-A818D73731E8}" destId="{A5D12DA6-7B9D-4265-A5E3-DA551A0E8B30}" srcOrd="2" destOrd="0" presId="urn:microsoft.com/office/officeart/2005/8/layout/pyramid1"/>
    <dgm:cxn modelId="{83CA8656-99D3-4FBF-9FBD-4A1119A492C2}" type="presParOf" srcId="{A5D12DA6-7B9D-4265-A5E3-DA551A0E8B30}" destId="{8DDA8DB1-5CB9-4741-B0A8-9EBBC65EA501}" srcOrd="0" destOrd="0" presId="urn:microsoft.com/office/officeart/2005/8/layout/pyramid1"/>
    <dgm:cxn modelId="{7313A115-DDFF-4C12-BD2F-1FAAB0E1E615}" type="presParOf" srcId="{A5D12DA6-7B9D-4265-A5E3-DA551A0E8B30}" destId="{AD5279F5-3AF2-4A7E-87FE-CD4887AB260B}"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412F6B9-91BF-435B-A736-0842B9F9A3CE}"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B41565A5-B051-4C91-B2DA-D0285584FB87}">
      <dgm:prSet/>
      <dgm:spPr/>
      <dgm:t>
        <a:bodyPr/>
        <a:lstStyle/>
        <a:p>
          <a:r>
            <a:rPr lang="en-US" dirty="0">
              <a:solidFill>
                <a:schemeClr val="tx1"/>
              </a:solidFill>
              <a:latin typeface="+mn-lt"/>
              <a:ea typeface="+mn-ea"/>
              <a:cs typeface="+mn-cs"/>
            </a:rPr>
            <a:t>By acknowledging the class distribution imbalance, we can employ various strategies to mitigate its impact on our models.</a:t>
          </a:r>
          <a:endParaRPr lang="en-US" dirty="0"/>
        </a:p>
      </dgm:t>
    </dgm:pt>
    <dgm:pt modelId="{DE79D308-E8BE-466F-89F1-05A7C9D886F5}" type="parTrans" cxnId="{01815374-ECBE-4EAC-8763-067DAABC476E}">
      <dgm:prSet/>
      <dgm:spPr/>
      <dgm:t>
        <a:bodyPr/>
        <a:lstStyle/>
        <a:p>
          <a:endParaRPr lang="en-US"/>
        </a:p>
      </dgm:t>
    </dgm:pt>
    <dgm:pt modelId="{0BACB2B4-BB65-4A29-B44A-CCBDBE1433DB}" type="sibTrans" cxnId="{01815374-ECBE-4EAC-8763-067DAABC476E}">
      <dgm:prSet/>
      <dgm:spPr/>
      <dgm:t>
        <a:bodyPr/>
        <a:lstStyle/>
        <a:p>
          <a:endParaRPr lang="en-US"/>
        </a:p>
      </dgm:t>
    </dgm:pt>
    <dgm:pt modelId="{15E783E5-913C-449D-B713-97C7F2E424A3}">
      <dgm:prSet/>
      <dgm:spPr/>
      <dgm:t>
        <a:bodyPr/>
        <a:lstStyle/>
        <a:p>
          <a:r>
            <a:rPr lang="en-US" dirty="0">
              <a:solidFill>
                <a:schemeClr val="tx1"/>
              </a:solidFill>
              <a:latin typeface="+mn-lt"/>
              <a:ea typeface="+mn-ea"/>
              <a:cs typeface="+mn-cs"/>
            </a:rPr>
            <a:t>Potential techniques include oversampling the minority classes, undersampling the majority classes.</a:t>
          </a:r>
          <a:endParaRPr lang="en-US" dirty="0"/>
        </a:p>
      </dgm:t>
    </dgm:pt>
    <dgm:pt modelId="{936443FB-E6B1-4119-87A9-10E8A5249042}" type="parTrans" cxnId="{0A5BF9FF-2674-4DDC-8057-A7E8EDC9170E}">
      <dgm:prSet/>
      <dgm:spPr/>
      <dgm:t>
        <a:bodyPr/>
        <a:lstStyle/>
        <a:p>
          <a:endParaRPr lang="en-US"/>
        </a:p>
      </dgm:t>
    </dgm:pt>
    <dgm:pt modelId="{20A45F58-AB58-4702-9CFE-192B18C474AB}" type="sibTrans" cxnId="{0A5BF9FF-2674-4DDC-8057-A7E8EDC9170E}">
      <dgm:prSet/>
      <dgm:spPr/>
      <dgm:t>
        <a:bodyPr/>
        <a:lstStyle/>
        <a:p>
          <a:endParaRPr lang="en-US"/>
        </a:p>
      </dgm:t>
    </dgm:pt>
    <dgm:pt modelId="{20555FA6-2CCE-4A22-BF18-0BEFEC75E4B5}" type="pres">
      <dgm:prSet presAssocID="{2412F6B9-91BF-435B-A736-0842B9F9A3CE}" presName="outerComposite" presStyleCnt="0">
        <dgm:presLayoutVars>
          <dgm:chMax val="5"/>
          <dgm:dir/>
          <dgm:resizeHandles val="exact"/>
        </dgm:presLayoutVars>
      </dgm:prSet>
      <dgm:spPr/>
    </dgm:pt>
    <dgm:pt modelId="{E867CA45-4766-45BD-A638-4FB477CC716F}" type="pres">
      <dgm:prSet presAssocID="{2412F6B9-91BF-435B-A736-0842B9F9A3CE}" presName="dummyMaxCanvas" presStyleCnt="0">
        <dgm:presLayoutVars/>
      </dgm:prSet>
      <dgm:spPr/>
    </dgm:pt>
    <dgm:pt modelId="{E37763FF-7301-48A4-B338-7992F6CF742A}" type="pres">
      <dgm:prSet presAssocID="{2412F6B9-91BF-435B-A736-0842B9F9A3CE}" presName="TwoNodes_1" presStyleLbl="node1" presStyleIdx="0" presStyleCnt="2">
        <dgm:presLayoutVars>
          <dgm:bulletEnabled val="1"/>
        </dgm:presLayoutVars>
      </dgm:prSet>
      <dgm:spPr/>
    </dgm:pt>
    <dgm:pt modelId="{E4B23B99-0822-4D0C-B1D3-57A058E5CD61}" type="pres">
      <dgm:prSet presAssocID="{2412F6B9-91BF-435B-A736-0842B9F9A3CE}" presName="TwoNodes_2" presStyleLbl="node1" presStyleIdx="1" presStyleCnt="2">
        <dgm:presLayoutVars>
          <dgm:bulletEnabled val="1"/>
        </dgm:presLayoutVars>
      </dgm:prSet>
      <dgm:spPr/>
    </dgm:pt>
    <dgm:pt modelId="{D4A63A08-A42B-4C1B-B68D-C9075A33EF10}" type="pres">
      <dgm:prSet presAssocID="{2412F6B9-91BF-435B-A736-0842B9F9A3CE}" presName="TwoConn_1-2" presStyleLbl="fgAccFollowNode1" presStyleIdx="0" presStyleCnt="1">
        <dgm:presLayoutVars>
          <dgm:bulletEnabled val="1"/>
        </dgm:presLayoutVars>
      </dgm:prSet>
      <dgm:spPr/>
    </dgm:pt>
    <dgm:pt modelId="{E5BE2AFC-6A8C-413A-99AF-FC17994334C8}" type="pres">
      <dgm:prSet presAssocID="{2412F6B9-91BF-435B-A736-0842B9F9A3CE}" presName="TwoNodes_1_text" presStyleLbl="node1" presStyleIdx="1" presStyleCnt="2">
        <dgm:presLayoutVars>
          <dgm:bulletEnabled val="1"/>
        </dgm:presLayoutVars>
      </dgm:prSet>
      <dgm:spPr/>
    </dgm:pt>
    <dgm:pt modelId="{DB2CE699-CF19-479F-AF40-08255D68DD81}" type="pres">
      <dgm:prSet presAssocID="{2412F6B9-91BF-435B-A736-0842B9F9A3CE}" presName="TwoNodes_2_text" presStyleLbl="node1" presStyleIdx="1" presStyleCnt="2">
        <dgm:presLayoutVars>
          <dgm:bulletEnabled val="1"/>
        </dgm:presLayoutVars>
      </dgm:prSet>
      <dgm:spPr/>
    </dgm:pt>
  </dgm:ptLst>
  <dgm:cxnLst>
    <dgm:cxn modelId="{01815374-ECBE-4EAC-8763-067DAABC476E}" srcId="{2412F6B9-91BF-435B-A736-0842B9F9A3CE}" destId="{B41565A5-B051-4C91-B2DA-D0285584FB87}" srcOrd="0" destOrd="0" parTransId="{DE79D308-E8BE-466F-89F1-05A7C9D886F5}" sibTransId="{0BACB2B4-BB65-4A29-B44A-CCBDBE1433DB}"/>
    <dgm:cxn modelId="{9ECB3296-1C73-4960-B75D-F259E8D9FC9A}" type="presOf" srcId="{B41565A5-B051-4C91-B2DA-D0285584FB87}" destId="{E37763FF-7301-48A4-B338-7992F6CF742A}" srcOrd="0" destOrd="0" presId="urn:microsoft.com/office/officeart/2005/8/layout/vProcess5"/>
    <dgm:cxn modelId="{E65971AB-194B-40BA-820F-A6756CD37344}" type="presOf" srcId="{B41565A5-B051-4C91-B2DA-D0285584FB87}" destId="{E5BE2AFC-6A8C-413A-99AF-FC17994334C8}" srcOrd="1" destOrd="0" presId="urn:microsoft.com/office/officeart/2005/8/layout/vProcess5"/>
    <dgm:cxn modelId="{EA3F7ABD-EB7B-464B-B499-C335099D85CE}" type="presOf" srcId="{15E783E5-913C-449D-B713-97C7F2E424A3}" destId="{E4B23B99-0822-4D0C-B1D3-57A058E5CD61}" srcOrd="0" destOrd="0" presId="urn:microsoft.com/office/officeart/2005/8/layout/vProcess5"/>
    <dgm:cxn modelId="{F0BE5DCF-D85D-49CC-93B3-E73A73A611AF}" type="presOf" srcId="{2412F6B9-91BF-435B-A736-0842B9F9A3CE}" destId="{20555FA6-2CCE-4A22-BF18-0BEFEC75E4B5}" srcOrd="0" destOrd="0" presId="urn:microsoft.com/office/officeart/2005/8/layout/vProcess5"/>
    <dgm:cxn modelId="{9194D0ED-3BF4-4733-BD80-385A984CC27E}" type="presOf" srcId="{15E783E5-913C-449D-B713-97C7F2E424A3}" destId="{DB2CE699-CF19-479F-AF40-08255D68DD81}" srcOrd="1" destOrd="0" presId="urn:microsoft.com/office/officeart/2005/8/layout/vProcess5"/>
    <dgm:cxn modelId="{5B044BF1-B3B5-40DC-A85E-F8540ECB11CF}" type="presOf" srcId="{0BACB2B4-BB65-4A29-B44A-CCBDBE1433DB}" destId="{D4A63A08-A42B-4C1B-B68D-C9075A33EF10}" srcOrd="0" destOrd="0" presId="urn:microsoft.com/office/officeart/2005/8/layout/vProcess5"/>
    <dgm:cxn modelId="{0A5BF9FF-2674-4DDC-8057-A7E8EDC9170E}" srcId="{2412F6B9-91BF-435B-A736-0842B9F9A3CE}" destId="{15E783E5-913C-449D-B713-97C7F2E424A3}" srcOrd="1" destOrd="0" parTransId="{936443FB-E6B1-4119-87A9-10E8A5249042}" sibTransId="{20A45F58-AB58-4702-9CFE-192B18C474AB}"/>
    <dgm:cxn modelId="{8B1AB319-1A1C-4A56-8610-A77EBD1B41DF}" type="presParOf" srcId="{20555FA6-2CCE-4A22-BF18-0BEFEC75E4B5}" destId="{E867CA45-4766-45BD-A638-4FB477CC716F}" srcOrd="0" destOrd="0" presId="urn:microsoft.com/office/officeart/2005/8/layout/vProcess5"/>
    <dgm:cxn modelId="{1337692A-4B44-4C48-B739-ADA1AF1371BF}" type="presParOf" srcId="{20555FA6-2CCE-4A22-BF18-0BEFEC75E4B5}" destId="{E37763FF-7301-48A4-B338-7992F6CF742A}" srcOrd="1" destOrd="0" presId="urn:microsoft.com/office/officeart/2005/8/layout/vProcess5"/>
    <dgm:cxn modelId="{3940137D-086E-4C05-8780-25FA4E7C0824}" type="presParOf" srcId="{20555FA6-2CCE-4A22-BF18-0BEFEC75E4B5}" destId="{E4B23B99-0822-4D0C-B1D3-57A058E5CD61}" srcOrd="2" destOrd="0" presId="urn:microsoft.com/office/officeart/2005/8/layout/vProcess5"/>
    <dgm:cxn modelId="{F3C3EC3C-0367-47B3-8718-DCE0691268D2}" type="presParOf" srcId="{20555FA6-2CCE-4A22-BF18-0BEFEC75E4B5}" destId="{D4A63A08-A42B-4C1B-B68D-C9075A33EF10}" srcOrd="3" destOrd="0" presId="urn:microsoft.com/office/officeart/2005/8/layout/vProcess5"/>
    <dgm:cxn modelId="{FC63C302-24FA-46F1-917E-8EC1FB20884A}" type="presParOf" srcId="{20555FA6-2CCE-4A22-BF18-0BEFEC75E4B5}" destId="{E5BE2AFC-6A8C-413A-99AF-FC17994334C8}" srcOrd="4" destOrd="0" presId="urn:microsoft.com/office/officeart/2005/8/layout/vProcess5"/>
    <dgm:cxn modelId="{87BE4ED4-51F0-4B6B-9230-B9B3403BB39E}" type="presParOf" srcId="{20555FA6-2CCE-4A22-BF18-0BEFEC75E4B5}" destId="{DB2CE699-CF19-479F-AF40-08255D68DD81}"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0AB6B02-F563-4B5A-9A03-7BCCD2EA547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D28B9B6-23A1-47FB-9FFD-5B520C01C86F}">
      <dgm:prSet/>
      <dgm:spPr/>
      <dgm:t>
        <a:bodyPr/>
        <a:lstStyle/>
        <a:p>
          <a:pPr>
            <a:lnSpc>
              <a:spcPct val="100000"/>
            </a:lnSpc>
          </a:pPr>
          <a:r>
            <a:rPr lang="en-US"/>
            <a:t>Balancing the class distribution can help to achieve a more equitable representation of all labels, leading to improved model performance and fairness.</a:t>
          </a:r>
        </a:p>
      </dgm:t>
    </dgm:pt>
    <dgm:pt modelId="{19A6DAB0-B2D6-48A3-B5FC-785C98B70B6E}" type="parTrans" cxnId="{F565F8B8-6B4E-4142-A862-D29D83040B20}">
      <dgm:prSet/>
      <dgm:spPr/>
      <dgm:t>
        <a:bodyPr/>
        <a:lstStyle/>
        <a:p>
          <a:endParaRPr lang="en-US"/>
        </a:p>
      </dgm:t>
    </dgm:pt>
    <dgm:pt modelId="{B0C21BCB-7D9F-4F4C-85C1-1E0B9C6FBF80}" type="sibTrans" cxnId="{F565F8B8-6B4E-4142-A862-D29D83040B20}">
      <dgm:prSet/>
      <dgm:spPr/>
      <dgm:t>
        <a:bodyPr/>
        <a:lstStyle/>
        <a:p>
          <a:endParaRPr lang="en-US"/>
        </a:p>
      </dgm:t>
    </dgm:pt>
    <dgm:pt modelId="{3913C6B4-F4E7-4643-8347-D0C7F3280B3B}">
      <dgm:prSet/>
      <dgm:spPr/>
      <dgm:t>
        <a:bodyPr/>
        <a:lstStyle/>
        <a:p>
          <a:pPr>
            <a:lnSpc>
              <a:spcPct val="100000"/>
            </a:lnSpc>
          </a:pPr>
          <a:r>
            <a:rPr lang="en-US"/>
            <a:t>We will further explore these strategies in subsequent sections to optimize our machine learning models for the Poker Hand dataset.</a:t>
          </a:r>
        </a:p>
      </dgm:t>
    </dgm:pt>
    <dgm:pt modelId="{D9C3E84F-F6EE-488A-8341-C20B04104EA8}" type="parTrans" cxnId="{68808D65-FAC3-497F-BA3C-DA1C82F253E8}">
      <dgm:prSet/>
      <dgm:spPr/>
      <dgm:t>
        <a:bodyPr/>
        <a:lstStyle/>
        <a:p>
          <a:endParaRPr lang="en-US"/>
        </a:p>
      </dgm:t>
    </dgm:pt>
    <dgm:pt modelId="{9937FB99-915C-4C64-920B-B0B9B36565F2}" type="sibTrans" cxnId="{68808D65-FAC3-497F-BA3C-DA1C82F253E8}">
      <dgm:prSet/>
      <dgm:spPr/>
      <dgm:t>
        <a:bodyPr/>
        <a:lstStyle/>
        <a:p>
          <a:endParaRPr lang="en-US"/>
        </a:p>
      </dgm:t>
    </dgm:pt>
    <dgm:pt modelId="{D00461D6-57F4-4CD8-98A3-2FC909D2AE18}" type="pres">
      <dgm:prSet presAssocID="{50AB6B02-F563-4B5A-9A03-7BCCD2EA547C}" presName="root" presStyleCnt="0">
        <dgm:presLayoutVars>
          <dgm:dir/>
          <dgm:resizeHandles val="exact"/>
        </dgm:presLayoutVars>
      </dgm:prSet>
      <dgm:spPr/>
    </dgm:pt>
    <dgm:pt modelId="{ABB1FB34-D1F3-4BC0-9F9C-48D7393B8FF9}" type="pres">
      <dgm:prSet presAssocID="{DD28B9B6-23A1-47FB-9FFD-5B520C01C86F}" presName="compNode" presStyleCnt="0"/>
      <dgm:spPr/>
    </dgm:pt>
    <dgm:pt modelId="{08CE7FCF-375E-47CF-987F-555ADAAA0A0D}" type="pres">
      <dgm:prSet presAssocID="{DD28B9B6-23A1-47FB-9FFD-5B520C01C86F}" presName="bgRect" presStyleLbl="bgShp" presStyleIdx="0" presStyleCnt="2"/>
      <dgm:spPr/>
    </dgm:pt>
    <dgm:pt modelId="{D13C6820-531C-40A7-902E-7451B7A407F0}" type="pres">
      <dgm:prSet presAssocID="{DD28B9B6-23A1-47FB-9FFD-5B520C01C86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cales of Justice"/>
        </a:ext>
      </dgm:extLst>
    </dgm:pt>
    <dgm:pt modelId="{8F0F585C-B346-44EC-982C-A51563401D76}" type="pres">
      <dgm:prSet presAssocID="{DD28B9B6-23A1-47FB-9FFD-5B520C01C86F}" presName="spaceRect" presStyleCnt="0"/>
      <dgm:spPr/>
    </dgm:pt>
    <dgm:pt modelId="{B0155214-0498-44DF-89BF-C0222A8B17A2}" type="pres">
      <dgm:prSet presAssocID="{DD28B9B6-23A1-47FB-9FFD-5B520C01C86F}" presName="parTx" presStyleLbl="revTx" presStyleIdx="0" presStyleCnt="2">
        <dgm:presLayoutVars>
          <dgm:chMax val="0"/>
          <dgm:chPref val="0"/>
        </dgm:presLayoutVars>
      </dgm:prSet>
      <dgm:spPr/>
    </dgm:pt>
    <dgm:pt modelId="{452C542B-3A6E-43EA-B2F6-6E9ADA41DEA0}" type="pres">
      <dgm:prSet presAssocID="{B0C21BCB-7D9F-4F4C-85C1-1E0B9C6FBF80}" presName="sibTrans" presStyleCnt="0"/>
      <dgm:spPr/>
    </dgm:pt>
    <dgm:pt modelId="{2216B6DD-BE68-4A4A-8B2F-603913D7B454}" type="pres">
      <dgm:prSet presAssocID="{3913C6B4-F4E7-4643-8347-D0C7F3280B3B}" presName="compNode" presStyleCnt="0"/>
      <dgm:spPr/>
    </dgm:pt>
    <dgm:pt modelId="{65723857-7FB3-48E8-A7F9-59C082CD8553}" type="pres">
      <dgm:prSet presAssocID="{3913C6B4-F4E7-4643-8347-D0C7F3280B3B}" presName="bgRect" presStyleLbl="bgShp" presStyleIdx="1" presStyleCnt="2"/>
      <dgm:spPr/>
    </dgm:pt>
    <dgm:pt modelId="{7818AE90-B4DF-44F1-8131-4EEC302FCC4F}" type="pres">
      <dgm:prSet presAssocID="{3913C6B4-F4E7-4643-8347-D0C7F3280B3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laying Cards"/>
        </a:ext>
      </dgm:extLst>
    </dgm:pt>
    <dgm:pt modelId="{15A6CB06-5990-4071-9829-368C4636914B}" type="pres">
      <dgm:prSet presAssocID="{3913C6B4-F4E7-4643-8347-D0C7F3280B3B}" presName="spaceRect" presStyleCnt="0"/>
      <dgm:spPr/>
    </dgm:pt>
    <dgm:pt modelId="{BC76BAED-0B2F-4541-91F7-634BEB7AF7C6}" type="pres">
      <dgm:prSet presAssocID="{3913C6B4-F4E7-4643-8347-D0C7F3280B3B}" presName="parTx" presStyleLbl="revTx" presStyleIdx="1" presStyleCnt="2">
        <dgm:presLayoutVars>
          <dgm:chMax val="0"/>
          <dgm:chPref val="0"/>
        </dgm:presLayoutVars>
      </dgm:prSet>
      <dgm:spPr/>
    </dgm:pt>
  </dgm:ptLst>
  <dgm:cxnLst>
    <dgm:cxn modelId="{5143291D-96F5-4A00-B918-116E52DFCC0F}" type="presOf" srcId="{3913C6B4-F4E7-4643-8347-D0C7F3280B3B}" destId="{BC76BAED-0B2F-4541-91F7-634BEB7AF7C6}" srcOrd="0" destOrd="0" presId="urn:microsoft.com/office/officeart/2018/2/layout/IconVerticalSolidList"/>
    <dgm:cxn modelId="{68808D65-FAC3-497F-BA3C-DA1C82F253E8}" srcId="{50AB6B02-F563-4B5A-9A03-7BCCD2EA547C}" destId="{3913C6B4-F4E7-4643-8347-D0C7F3280B3B}" srcOrd="1" destOrd="0" parTransId="{D9C3E84F-F6EE-488A-8341-C20B04104EA8}" sibTransId="{9937FB99-915C-4C64-920B-B0B9B36565F2}"/>
    <dgm:cxn modelId="{57D66468-30EB-48B6-BB4A-FB8C9B91C006}" type="presOf" srcId="{DD28B9B6-23A1-47FB-9FFD-5B520C01C86F}" destId="{B0155214-0498-44DF-89BF-C0222A8B17A2}" srcOrd="0" destOrd="0" presId="urn:microsoft.com/office/officeart/2018/2/layout/IconVerticalSolidList"/>
    <dgm:cxn modelId="{25124CB8-F421-4119-8F82-DFAE2EB0B719}" type="presOf" srcId="{50AB6B02-F563-4B5A-9A03-7BCCD2EA547C}" destId="{D00461D6-57F4-4CD8-98A3-2FC909D2AE18}" srcOrd="0" destOrd="0" presId="urn:microsoft.com/office/officeart/2018/2/layout/IconVerticalSolidList"/>
    <dgm:cxn modelId="{F565F8B8-6B4E-4142-A862-D29D83040B20}" srcId="{50AB6B02-F563-4B5A-9A03-7BCCD2EA547C}" destId="{DD28B9B6-23A1-47FB-9FFD-5B520C01C86F}" srcOrd="0" destOrd="0" parTransId="{19A6DAB0-B2D6-48A3-B5FC-785C98B70B6E}" sibTransId="{B0C21BCB-7D9F-4F4C-85C1-1E0B9C6FBF80}"/>
    <dgm:cxn modelId="{0658B54E-E655-46BE-9A6E-CBBDA99EB79F}" type="presParOf" srcId="{D00461D6-57F4-4CD8-98A3-2FC909D2AE18}" destId="{ABB1FB34-D1F3-4BC0-9F9C-48D7393B8FF9}" srcOrd="0" destOrd="0" presId="urn:microsoft.com/office/officeart/2018/2/layout/IconVerticalSolidList"/>
    <dgm:cxn modelId="{4AE431B3-ED22-42F8-8782-CDEAC88B7B7C}" type="presParOf" srcId="{ABB1FB34-D1F3-4BC0-9F9C-48D7393B8FF9}" destId="{08CE7FCF-375E-47CF-987F-555ADAAA0A0D}" srcOrd="0" destOrd="0" presId="urn:microsoft.com/office/officeart/2018/2/layout/IconVerticalSolidList"/>
    <dgm:cxn modelId="{FBFC1D45-4A4C-4248-8034-C43D0C2F6531}" type="presParOf" srcId="{ABB1FB34-D1F3-4BC0-9F9C-48D7393B8FF9}" destId="{D13C6820-531C-40A7-902E-7451B7A407F0}" srcOrd="1" destOrd="0" presId="urn:microsoft.com/office/officeart/2018/2/layout/IconVerticalSolidList"/>
    <dgm:cxn modelId="{02DA80B9-10AE-47B4-851F-5264067CA2E6}" type="presParOf" srcId="{ABB1FB34-D1F3-4BC0-9F9C-48D7393B8FF9}" destId="{8F0F585C-B346-44EC-982C-A51563401D76}" srcOrd="2" destOrd="0" presId="urn:microsoft.com/office/officeart/2018/2/layout/IconVerticalSolidList"/>
    <dgm:cxn modelId="{0B1947FD-B007-4951-9B0F-9A3FA296EDED}" type="presParOf" srcId="{ABB1FB34-D1F3-4BC0-9F9C-48D7393B8FF9}" destId="{B0155214-0498-44DF-89BF-C0222A8B17A2}" srcOrd="3" destOrd="0" presId="urn:microsoft.com/office/officeart/2018/2/layout/IconVerticalSolidList"/>
    <dgm:cxn modelId="{B286E261-D9F8-4428-AA56-97BDDD2AA340}" type="presParOf" srcId="{D00461D6-57F4-4CD8-98A3-2FC909D2AE18}" destId="{452C542B-3A6E-43EA-B2F6-6E9ADA41DEA0}" srcOrd="1" destOrd="0" presId="urn:microsoft.com/office/officeart/2018/2/layout/IconVerticalSolidList"/>
    <dgm:cxn modelId="{CF135C45-8148-4BEF-A416-722A09E57834}" type="presParOf" srcId="{D00461D6-57F4-4CD8-98A3-2FC909D2AE18}" destId="{2216B6DD-BE68-4A4A-8B2F-603913D7B454}" srcOrd="2" destOrd="0" presId="urn:microsoft.com/office/officeart/2018/2/layout/IconVerticalSolidList"/>
    <dgm:cxn modelId="{6D9D37D0-8F31-49B0-86B5-AA7C92BD9D0D}" type="presParOf" srcId="{2216B6DD-BE68-4A4A-8B2F-603913D7B454}" destId="{65723857-7FB3-48E8-A7F9-59C082CD8553}" srcOrd="0" destOrd="0" presId="urn:microsoft.com/office/officeart/2018/2/layout/IconVerticalSolidList"/>
    <dgm:cxn modelId="{9173ED75-ECAB-4A0B-9292-736299136B92}" type="presParOf" srcId="{2216B6DD-BE68-4A4A-8B2F-603913D7B454}" destId="{7818AE90-B4DF-44F1-8131-4EEC302FCC4F}" srcOrd="1" destOrd="0" presId="urn:microsoft.com/office/officeart/2018/2/layout/IconVerticalSolidList"/>
    <dgm:cxn modelId="{255F5B9C-DCE0-4443-8432-428E2DA26A0A}" type="presParOf" srcId="{2216B6DD-BE68-4A4A-8B2F-603913D7B454}" destId="{15A6CB06-5990-4071-9829-368C4636914B}" srcOrd="2" destOrd="0" presId="urn:microsoft.com/office/officeart/2018/2/layout/IconVerticalSolidList"/>
    <dgm:cxn modelId="{6E926F32-9E65-4C68-B095-4125BD17188F}" type="presParOf" srcId="{2216B6DD-BE68-4A4A-8B2F-603913D7B454}" destId="{BC76BAED-0B2F-4541-91F7-634BEB7AF7C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42D0A805-0A74-4AEA-B0F6-06B05195E6D1}"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it-IT"/>
        </a:p>
      </dgm:t>
    </dgm:pt>
    <dgm:pt modelId="{771833FB-F04B-45B6-AA38-DA6D779F40C9}">
      <dgm:prSet phldrT="[Testo]" custT="1"/>
      <dgm:spPr/>
      <dgm:t>
        <a:bodyPr/>
        <a:lstStyle/>
        <a:p>
          <a:r>
            <a:rPr lang="it-IT" sz="2400" dirty="0"/>
            <a:t>I </a:t>
          </a:r>
          <a:r>
            <a:rPr lang="it-IT" sz="2400" dirty="0" err="1"/>
            <a:t>tried</a:t>
          </a:r>
          <a:r>
            <a:rPr lang="it-IT" sz="2400" dirty="0"/>
            <a:t> with </a:t>
          </a:r>
          <a:r>
            <a:rPr lang="it-IT" sz="2400" dirty="0" err="1"/>
            <a:t>oversampling</a:t>
          </a:r>
          <a:r>
            <a:rPr lang="it-IT" sz="2400" dirty="0"/>
            <a:t> and </a:t>
          </a:r>
          <a:r>
            <a:rPr lang="it-IT" sz="2400" dirty="0" err="1"/>
            <a:t>undersampling</a:t>
          </a:r>
          <a:r>
            <a:rPr lang="it-IT" sz="2400" dirty="0"/>
            <a:t> in </a:t>
          </a:r>
          <a:r>
            <a:rPr lang="it-IT" sz="2400" dirty="0" err="1"/>
            <a:t>order</a:t>
          </a:r>
          <a:r>
            <a:rPr lang="it-IT" sz="2400" dirty="0"/>
            <a:t> to </a:t>
          </a:r>
          <a:r>
            <a:rPr lang="it-IT" sz="2400" dirty="0" err="1"/>
            <a:t>augmented</a:t>
          </a:r>
          <a:r>
            <a:rPr lang="it-IT" sz="2400" dirty="0"/>
            <a:t> the </a:t>
          </a:r>
          <a:r>
            <a:rPr lang="it-IT" sz="2400" dirty="0" err="1"/>
            <a:t>dimension</a:t>
          </a:r>
          <a:r>
            <a:rPr lang="it-IT" sz="2400" dirty="0"/>
            <a:t> of the  </a:t>
          </a:r>
          <a:r>
            <a:rPr lang="it-IT" sz="2400" dirty="0" err="1"/>
            <a:t>minority</a:t>
          </a:r>
          <a:r>
            <a:rPr lang="it-IT" sz="2400" dirty="0"/>
            <a:t> classes. </a:t>
          </a:r>
        </a:p>
      </dgm:t>
    </dgm:pt>
    <dgm:pt modelId="{A19D66F4-16B6-4A39-A454-B29ACD97DBAF}" type="parTrans" cxnId="{76AFA686-2EF9-40DD-A84B-2A45F76167CF}">
      <dgm:prSet/>
      <dgm:spPr/>
      <dgm:t>
        <a:bodyPr/>
        <a:lstStyle/>
        <a:p>
          <a:endParaRPr lang="it-IT"/>
        </a:p>
      </dgm:t>
    </dgm:pt>
    <dgm:pt modelId="{93702413-50EA-49DA-AAA6-E64467084B72}" type="sibTrans" cxnId="{76AFA686-2EF9-40DD-A84B-2A45F76167CF}">
      <dgm:prSet/>
      <dgm:spPr/>
      <dgm:t>
        <a:bodyPr/>
        <a:lstStyle/>
        <a:p>
          <a:endParaRPr lang="it-IT"/>
        </a:p>
      </dgm:t>
    </dgm:pt>
    <dgm:pt modelId="{0F2E565A-561A-4EF6-BE3A-E9CE6D14FE39}">
      <dgm:prSet phldrT="[Testo]"/>
      <dgm:spPr/>
      <dgm:t>
        <a:bodyPr/>
        <a:lstStyle/>
        <a:p>
          <a:r>
            <a:rPr lang="en-US" dirty="0"/>
            <a:t>The first idea was to oversample the minority class duplicating samples related to it combined with undersampling of the majority class like CLASS 0 and CLASS 1 but this leads to a loss of accuracy in the models results</a:t>
          </a:r>
          <a:endParaRPr lang="it-IT" dirty="0"/>
        </a:p>
      </dgm:t>
    </dgm:pt>
    <dgm:pt modelId="{9A5F1653-2558-4BD8-8071-1A1E5F021A05}" type="parTrans" cxnId="{C51D3734-D32A-499E-A8A2-467BE9F31E16}">
      <dgm:prSet/>
      <dgm:spPr/>
      <dgm:t>
        <a:bodyPr/>
        <a:lstStyle/>
        <a:p>
          <a:endParaRPr lang="it-IT"/>
        </a:p>
      </dgm:t>
    </dgm:pt>
    <dgm:pt modelId="{4FFBA13C-EF9B-40C3-BA16-71429AF5C3A9}" type="sibTrans" cxnId="{C51D3734-D32A-499E-A8A2-467BE9F31E16}">
      <dgm:prSet/>
      <dgm:spPr/>
      <dgm:t>
        <a:bodyPr/>
        <a:lstStyle/>
        <a:p>
          <a:endParaRPr lang="it-IT"/>
        </a:p>
      </dgm:t>
    </dgm:pt>
    <dgm:pt modelId="{35E5479B-AC84-408B-9A93-6ED4CB4C0FAB}">
      <dgm:prSet phldrT="[Testo]"/>
      <dgm:spPr/>
      <dgm:t>
        <a:bodyPr/>
        <a:lstStyle/>
        <a:p>
          <a:r>
            <a:rPr lang="it-IT" dirty="0"/>
            <a:t>The second idea </a:t>
          </a:r>
          <a:r>
            <a:rPr lang="it-IT" dirty="0" err="1"/>
            <a:t>was</a:t>
          </a:r>
          <a:r>
            <a:rPr lang="it-IT" dirty="0"/>
            <a:t> to </a:t>
          </a:r>
          <a:r>
            <a:rPr lang="it-IT" dirty="0" err="1"/>
            <a:t>oversampling</a:t>
          </a:r>
          <a:r>
            <a:rPr lang="it-IT" dirty="0"/>
            <a:t> the </a:t>
          </a:r>
          <a:r>
            <a:rPr lang="it-IT" dirty="0" err="1"/>
            <a:t>minority</a:t>
          </a:r>
          <a:r>
            <a:rPr lang="it-IT" dirty="0"/>
            <a:t> class </a:t>
          </a:r>
          <a:r>
            <a:rPr lang="it-IT" dirty="0" err="1"/>
            <a:t>through</a:t>
          </a:r>
          <a:r>
            <a:rPr lang="it-IT" dirty="0"/>
            <a:t> </a:t>
          </a:r>
          <a:r>
            <a:rPr lang="it-IT" dirty="0" err="1"/>
            <a:t>generating</a:t>
          </a:r>
          <a:r>
            <a:rPr lang="it-IT" dirty="0"/>
            <a:t> new samples </a:t>
          </a:r>
          <a:r>
            <a:rPr lang="it-IT" dirty="0" err="1"/>
            <a:t>based</a:t>
          </a:r>
          <a:r>
            <a:rPr lang="it-IT" dirty="0"/>
            <a:t> on </a:t>
          </a:r>
          <a:r>
            <a:rPr lang="it-IT" dirty="0" err="1"/>
            <a:t>permutations</a:t>
          </a:r>
          <a:r>
            <a:rPr lang="it-IT" dirty="0"/>
            <a:t> </a:t>
          </a:r>
          <a:r>
            <a:rPr lang="it-IT" dirty="0" err="1"/>
            <a:t>because</a:t>
          </a:r>
          <a:r>
            <a:rPr lang="it-IT" dirty="0"/>
            <a:t> </a:t>
          </a:r>
          <a:r>
            <a:rPr lang="it-IT" dirty="0" err="1"/>
            <a:t>each</a:t>
          </a:r>
          <a:r>
            <a:rPr lang="it-IT" dirty="0"/>
            <a:t> sample </a:t>
          </a:r>
          <a:r>
            <a:rPr lang="it-IT" dirty="0" err="1"/>
            <a:t>represents</a:t>
          </a:r>
          <a:r>
            <a:rPr lang="it-IT" dirty="0"/>
            <a:t> a poker hand and swapping the cards </a:t>
          </a:r>
          <a:r>
            <a:rPr lang="it-IT" dirty="0" err="1"/>
            <a:t>into</a:t>
          </a:r>
          <a:r>
            <a:rPr lang="it-IT" dirty="0"/>
            <a:t> a poker hand </a:t>
          </a:r>
          <a:r>
            <a:rPr lang="it-IT" dirty="0" err="1"/>
            <a:t>represents</a:t>
          </a:r>
          <a:r>
            <a:rPr lang="it-IT" dirty="0"/>
            <a:t> the </a:t>
          </a:r>
          <a:r>
            <a:rPr lang="it-IT" dirty="0" err="1"/>
            <a:t>same</a:t>
          </a:r>
          <a:r>
            <a:rPr lang="it-IT" dirty="0"/>
            <a:t>. In </a:t>
          </a:r>
          <a:r>
            <a:rPr lang="it-IT" dirty="0" err="1"/>
            <a:t>order</a:t>
          </a:r>
          <a:r>
            <a:rPr lang="it-IT" dirty="0"/>
            <a:t> to balance the </a:t>
          </a:r>
          <a:r>
            <a:rPr lang="it-IT" dirty="0" err="1"/>
            <a:t>huge</a:t>
          </a:r>
          <a:r>
            <a:rPr lang="it-IT" dirty="0"/>
            <a:t> </a:t>
          </a:r>
          <a:r>
            <a:rPr lang="it-IT" dirty="0" err="1"/>
            <a:t>different</a:t>
          </a:r>
          <a:r>
            <a:rPr lang="it-IT" dirty="0"/>
            <a:t> size </a:t>
          </a:r>
          <a:r>
            <a:rPr lang="it-IT" dirty="0" err="1"/>
            <a:t>between</a:t>
          </a:r>
          <a:r>
            <a:rPr lang="it-IT" dirty="0"/>
            <a:t> CLASS </a:t>
          </a:r>
          <a:r>
            <a:rPr lang="it-IT" dirty="0" err="1"/>
            <a:t>dimension</a:t>
          </a:r>
          <a:r>
            <a:rPr lang="it-IT" dirty="0"/>
            <a:t> </a:t>
          </a:r>
          <a:r>
            <a:rPr lang="it-IT" dirty="0" err="1"/>
            <a:t>was</a:t>
          </a:r>
          <a:r>
            <a:rPr lang="it-IT" dirty="0"/>
            <a:t> </a:t>
          </a:r>
          <a:r>
            <a:rPr lang="it-IT" dirty="0" err="1"/>
            <a:t>foundamental</a:t>
          </a:r>
          <a:r>
            <a:rPr lang="it-IT" dirty="0"/>
            <a:t> to </a:t>
          </a:r>
          <a:r>
            <a:rPr lang="it-IT" dirty="0" err="1"/>
            <a:t>undersample</a:t>
          </a:r>
          <a:r>
            <a:rPr lang="it-IT" dirty="0"/>
            <a:t> the major CLASS.</a:t>
          </a:r>
        </a:p>
        <a:p>
          <a:r>
            <a:rPr lang="it-IT" dirty="0" err="1"/>
            <a:t>Also</a:t>
          </a:r>
          <a:r>
            <a:rPr lang="it-IT" dirty="0"/>
            <a:t> </a:t>
          </a:r>
          <a:r>
            <a:rPr lang="it-IT" dirty="0" err="1"/>
            <a:t>this</a:t>
          </a:r>
          <a:r>
            <a:rPr lang="it-IT" dirty="0"/>
            <a:t> leads to a </a:t>
          </a:r>
          <a:r>
            <a:rPr lang="it-IT" dirty="0" err="1"/>
            <a:t>loss</a:t>
          </a:r>
          <a:r>
            <a:rPr lang="it-IT" dirty="0"/>
            <a:t> of </a:t>
          </a:r>
          <a:r>
            <a:rPr lang="it-IT" dirty="0" err="1"/>
            <a:t>accuracy</a:t>
          </a:r>
          <a:r>
            <a:rPr lang="it-IT" dirty="0"/>
            <a:t> in the models </a:t>
          </a:r>
          <a:r>
            <a:rPr lang="it-IT" dirty="0" err="1"/>
            <a:t>results</a:t>
          </a:r>
          <a:endParaRPr lang="it-IT" dirty="0"/>
        </a:p>
      </dgm:t>
    </dgm:pt>
    <dgm:pt modelId="{4DF372BF-DB98-4526-8540-10863CCE7920}" type="parTrans" cxnId="{245BF1DB-779B-463E-9C7D-81A001CC60E3}">
      <dgm:prSet/>
      <dgm:spPr/>
      <dgm:t>
        <a:bodyPr/>
        <a:lstStyle/>
        <a:p>
          <a:endParaRPr lang="it-IT"/>
        </a:p>
      </dgm:t>
    </dgm:pt>
    <dgm:pt modelId="{2DC1518C-79CD-4D80-BA37-62049AA499B8}" type="sibTrans" cxnId="{245BF1DB-779B-463E-9C7D-81A001CC60E3}">
      <dgm:prSet/>
      <dgm:spPr/>
      <dgm:t>
        <a:bodyPr/>
        <a:lstStyle/>
        <a:p>
          <a:endParaRPr lang="it-IT"/>
        </a:p>
      </dgm:t>
    </dgm:pt>
    <dgm:pt modelId="{6B9C0F2C-2153-403C-8BAF-F0035512BDAA}" type="pres">
      <dgm:prSet presAssocID="{42D0A805-0A74-4AEA-B0F6-06B05195E6D1}" presName="composite" presStyleCnt="0">
        <dgm:presLayoutVars>
          <dgm:chMax val="1"/>
          <dgm:dir/>
          <dgm:resizeHandles val="exact"/>
        </dgm:presLayoutVars>
      </dgm:prSet>
      <dgm:spPr/>
    </dgm:pt>
    <dgm:pt modelId="{773B1F3A-7B5E-4B24-AB53-D65CD5E13265}" type="pres">
      <dgm:prSet presAssocID="{771833FB-F04B-45B6-AA38-DA6D779F40C9}" presName="roof" presStyleLbl="dkBgShp" presStyleIdx="0" presStyleCnt="2"/>
      <dgm:spPr/>
    </dgm:pt>
    <dgm:pt modelId="{8832E334-8D40-4A16-AB67-F742AC33D602}" type="pres">
      <dgm:prSet presAssocID="{771833FB-F04B-45B6-AA38-DA6D779F40C9}" presName="pillars" presStyleCnt="0"/>
      <dgm:spPr/>
    </dgm:pt>
    <dgm:pt modelId="{E0CAFD4D-12F0-443C-BC18-A81A1CF81C2C}" type="pres">
      <dgm:prSet presAssocID="{771833FB-F04B-45B6-AA38-DA6D779F40C9}" presName="pillar1" presStyleLbl="node1" presStyleIdx="0" presStyleCnt="2">
        <dgm:presLayoutVars>
          <dgm:bulletEnabled val="1"/>
        </dgm:presLayoutVars>
      </dgm:prSet>
      <dgm:spPr/>
    </dgm:pt>
    <dgm:pt modelId="{FF51DAEA-F8D8-4A1B-B769-37D11B1B1D7F}" type="pres">
      <dgm:prSet presAssocID="{35E5479B-AC84-408B-9A93-6ED4CB4C0FAB}" presName="pillarX" presStyleLbl="node1" presStyleIdx="1" presStyleCnt="2">
        <dgm:presLayoutVars>
          <dgm:bulletEnabled val="1"/>
        </dgm:presLayoutVars>
      </dgm:prSet>
      <dgm:spPr/>
    </dgm:pt>
    <dgm:pt modelId="{2DCB52EE-CC8B-4C90-878C-2F2E422FEE03}" type="pres">
      <dgm:prSet presAssocID="{771833FB-F04B-45B6-AA38-DA6D779F40C9}" presName="base" presStyleLbl="dkBgShp" presStyleIdx="1" presStyleCnt="2"/>
      <dgm:spPr/>
    </dgm:pt>
  </dgm:ptLst>
  <dgm:cxnLst>
    <dgm:cxn modelId="{7E4AEC1A-B5E8-4EAD-A61E-80B9E2DA1D7E}" type="presOf" srcId="{35E5479B-AC84-408B-9A93-6ED4CB4C0FAB}" destId="{FF51DAEA-F8D8-4A1B-B769-37D11B1B1D7F}" srcOrd="0" destOrd="0" presId="urn:microsoft.com/office/officeart/2005/8/layout/hList3"/>
    <dgm:cxn modelId="{C51D3734-D32A-499E-A8A2-467BE9F31E16}" srcId="{771833FB-F04B-45B6-AA38-DA6D779F40C9}" destId="{0F2E565A-561A-4EF6-BE3A-E9CE6D14FE39}" srcOrd="0" destOrd="0" parTransId="{9A5F1653-2558-4BD8-8071-1A1E5F021A05}" sibTransId="{4FFBA13C-EF9B-40C3-BA16-71429AF5C3A9}"/>
    <dgm:cxn modelId="{ADC6E54F-13E4-4DA9-ACD1-D4BC82438682}" type="presOf" srcId="{42D0A805-0A74-4AEA-B0F6-06B05195E6D1}" destId="{6B9C0F2C-2153-403C-8BAF-F0035512BDAA}" srcOrd="0" destOrd="0" presId="urn:microsoft.com/office/officeart/2005/8/layout/hList3"/>
    <dgm:cxn modelId="{AF84CE74-7568-4E5D-9528-ED6715D40E85}" type="presOf" srcId="{0F2E565A-561A-4EF6-BE3A-E9CE6D14FE39}" destId="{E0CAFD4D-12F0-443C-BC18-A81A1CF81C2C}" srcOrd="0" destOrd="0" presId="urn:microsoft.com/office/officeart/2005/8/layout/hList3"/>
    <dgm:cxn modelId="{76AFA686-2EF9-40DD-A84B-2A45F76167CF}" srcId="{42D0A805-0A74-4AEA-B0F6-06B05195E6D1}" destId="{771833FB-F04B-45B6-AA38-DA6D779F40C9}" srcOrd="0" destOrd="0" parTransId="{A19D66F4-16B6-4A39-A454-B29ACD97DBAF}" sibTransId="{93702413-50EA-49DA-AAA6-E64467084B72}"/>
    <dgm:cxn modelId="{245BF1DB-779B-463E-9C7D-81A001CC60E3}" srcId="{771833FB-F04B-45B6-AA38-DA6D779F40C9}" destId="{35E5479B-AC84-408B-9A93-6ED4CB4C0FAB}" srcOrd="1" destOrd="0" parTransId="{4DF372BF-DB98-4526-8540-10863CCE7920}" sibTransId="{2DC1518C-79CD-4D80-BA37-62049AA499B8}"/>
    <dgm:cxn modelId="{C9CFF4E8-DD37-4C71-BA7C-BA49B95C5E2E}" type="presOf" srcId="{771833FB-F04B-45B6-AA38-DA6D779F40C9}" destId="{773B1F3A-7B5E-4B24-AB53-D65CD5E13265}" srcOrd="0" destOrd="0" presId="urn:microsoft.com/office/officeart/2005/8/layout/hList3"/>
    <dgm:cxn modelId="{B9DB63A3-E916-4787-985B-AAFADE738D3D}" type="presParOf" srcId="{6B9C0F2C-2153-403C-8BAF-F0035512BDAA}" destId="{773B1F3A-7B5E-4B24-AB53-D65CD5E13265}" srcOrd="0" destOrd="0" presId="urn:microsoft.com/office/officeart/2005/8/layout/hList3"/>
    <dgm:cxn modelId="{0883AADE-F177-4528-9F5B-9777458C3A38}" type="presParOf" srcId="{6B9C0F2C-2153-403C-8BAF-F0035512BDAA}" destId="{8832E334-8D40-4A16-AB67-F742AC33D602}" srcOrd="1" destOrd="0" presId="urn:microsoft.com/office/officeart/2005/8/layout/hList3"/>
    <dgm:cxn modelId="{0337C905-71B5-4DD9-8B7D-905A8B282C3A}" type="presParOf" srcId="{8832E334-8D40-4A16-AB67-F742AC33D602}" destId="{E0CAFD4D-12F0-443C-BC18-A81A1CF81C2C}" srcOrd="0" destOrd="0" presId="urn:microsoft.com/office/officeart/2005/8/layout/hList3"/>
    <dgm:cxn modelId="{B4DF4115-D1D2-4217-A92D-0CBF07372E31}" type="presParOf" srcId="{8832E334-8D40-4A16-AB67-F742AC33D602}" destId="{FF51DAEA-F8D8-4A1B-B769-37D11B1B1D7F}" srcOrd="1" destOrd="0" presId="urn:microsoft.com/office/officeart/2005/8/layout/hList3"/>
    <dgm:cxn modelId="{BCE09DBA-ECB6-488F-B08E-BD582EDE1771}" type="presParOf" srcId="{6B9C0F2C-2153-403C-8BAF-F0035512BDAA}" destId="{2DCB52EE-CC8B-4C90-878C-2F2E422FEE03}"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F316B02-723A-4BA1-977F-A25C48ABE9F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7E276CFE-C813-4FFD-B5E4-A4794AD9CFFE}">
      <dgm:prSet/>
      <dgm:spPr/>
      <dgm:t>
        <a:bodyPr/>
        <a:lstStyle/>
        <a:p>
          <a:r>
            <a:rPr lang="en-US"/>
            <a:t>Enlarging the dataset by unifying the train and test sets, followed by a random split of 0.7 and 0.3.</a:t>
          </a:r>
        </a:p>
      </dgm:t>
    </dgm:pt>
    <dgm:pt modelId="{D8E11836-BDE4-416E-A07B-5F19CB6C5A77}" type="parTrans" cxnId="{998FA328-70B8-471C-BD9D-6944EA4FDCE7}">
      <dgm:prSet/>
      <dgm:spPr/>
      <dgm:t>
        <a:bodyPr/>
        <a:lstStyle/>
        <a:p>
          <a:endParaRPr lang="en-US"/>
        </a:p>
      </dgm:t>
    </dgm:pt>
    <dgm:pt modelId="{9F24C7FC-2767-471B-9E98-5B441ACD4B67}" type="sibTrans" cxnId="{998FA328-70B8-471C-BD9D-6944EA4FDCE7}">
      <dgm:prSet/>
      <dgm:spPr/>
      <dgm:t>
        <a:bodyPr/>
        <a:lstStyle/>
        <a:p>
          <a:endParaRPr lang="en-US"/>
        </a:p>
      </dgm:t>
    </dgm:pt>
    <dgm:pt modelId="{91BE3A79-EA4E-49DE-A2E7-CBCF728D5FAA}">
      <dgm:prSet/>
      <dgm:spPr/>
      <dgm:t>
        <a:bodyPr/>
        <a:lstStyle/>
        <a:p>
          <a:r>
            <a:rPr lang="en-US"/>
            <a:t>By combining the train and test datasets, we effectively increase the size of the training data. This enlarged training set enables the model to learn from a more diverse range of examples, potentially leading to improved generalization.</a:t>
          </a:r>
        </a:p>
      </dgm:t>
    </dgm:pt>
    <dgm:pt modelId="{063D9A1B-A0F2-4272-8255-9C8167CCE27C}" type="parTrans" cxnId="{16416E54-98F0-451A-A2D3-64EB4F594383}">
      <dgm:prSet/>
      <dgm:spPr/>
      <dgm:t>
        <a:bodyPr/>
        <a:lstStyle/>
        <a:p>
          <a:endParaRPr lang="en-US"/>
        </a:p>
      </dgm:t>
    </dgm:pt>
    <dgm:pt modelId="{77FF9FFC-270B-45AA-9FF8-61204F574004}" type="sibTrans" cxnId="{16416E54-98F0-451A-A2D3-64EB4F594383}">
      <dgm:prSet/>
      <dgm:spPr/>
      <dgm:t>
        <a:bodyPr/>
        <a:lstStyle/>
        <a:p>
          <a:endParaRPr lang="en-US"/>
        </a:p>
      </dgm:t>
    </dgm:pt>
    <dgm:pt modelId="{4B94D0CA-28B9-443E-BF7C-5BED874E0F0F}">
      <dgm:prSet/>
      <dgm:spPr/>
      <dgm:t>
        <a:bodyPr/>
        <a:lstStyle/>
        <a:p>
          <a:r>
            <a:rPr lang="en-US"/>
            <a:t>Once the dataset is enlarged, we perform a random split, allocating 70% of the data for training and 30% for testing. The random split ensures a representative distribution of instances across both sets, preserving the original data's characteristics.</a:t>
          </a:r>
        </a:p>
      </dgm:t>
    </dgm:pt>
    <dgm:pt modelId="{FF3B6AA4-6BB0-4970-B126-8853C7DCEFAA}" type="parTrans" cxnId="{9C90D6B4-03A6-4D37-AAAC-CAAA85849A19}">
      <dgm:prSet/>
      <dgm:spPr/>
      <dgm:t>
        <a:bodyPr/>
        <a:lstStyle/>
        <a:p>
          <a:endParaRPr lang="en-US"/>
        </a:p>
      </dgm:t>
    </dgm:pt>
    <dgm:pt modelId="{46C814FF-D318-4CD5-9EAD-B8ADECD4AC19}" type="sibTrans" cxnId="{9C90D6B4-03A6-4D37-AAAC-CAAA85849A19}">
      <dgm:prSet/>
      <dgm:spPr/>
      <dgm:t>
        <a:bodyPr/>
        <a:lstStyle/>
        <a:p>
          <a:endParaRPr lang="en-US"/>
        </a:p>
      </dgm:t>
    </dgm:pt>
    <dgm:pt modelId="{BF8593E6-A993-4316-8E73-FDFF4D9B5CBF}">
      <dgm:prSet/>
      <dgm:spPr/>
      <dgm:t>
        <a:bodyPr/>
        <a:lstStyle/>
        <a:p>
          <a:r>
            <a:rPr lang="en-US"/>
            <a:t>The key benefit of this approach lies in its ability to enhance model accuracy. The enlarged and diverse training set empowers the model to learn more effectively, resulting in improved accuracy and performance.</a:t>
          </a:r>
        </a:p>
      </dgm:t>
    </dgm:pt>
    <dgm:pt modelId="{CFA7EF5E-9D33-453C-9BCD-5CD7E5EA0E1B}" type="parTrans" cxnId="{92B4B384-9332-4EF8-9512-55942662585C}">
      <dgm:prSet/>
      <dgm:spPr/>
      <dgm:t>
        <a:bodyPr/>
        <a:lstStyle/>
        <a:p>
          <a:endParaRPr lang="en-US"/>
        </a:p>
      </dgm:t>
    </dgm:pt>
    <dgm:pt modelId="{6EFE8ACA-722B-4C97-847E-FF4C7B970D02}" type="sibTrans" cxnId="{92B4B384-9332-4EF8-9512-55942662585C}">
      <dgm:prSet/>
      <dgm:spPr/>
      <dgm:t>
        <a:bodyPr/>
        <a:lstStyle/>
        <a:p>
          <a:endParaRPr lang="en-US"/>
        </a:p>
      </dgm:t>
    </dgm:pt>
    <dgm:pt modelId="{2152BB15-C4D6-408A-9674-A46777660C86}">
      <dgm:prSet/>
      <dgm:spPr/>
      <dgm:t>
        <a:bodyPr/>
        <a:lstStyle/>
        <a:p>
          <a:r>
            <a:rPr lang="en-US"/>
            <a:t>By adopting this methodology, we aim to achieve higher accuracy and bolster the robustness of our machine learning models for the Poker Hand dataset.</a:t>
          </a:r>
        </a:p>
      </dgm:t>
    </dgm:pt>
    <dgm:pt modelId="{B6AF0DB4-7847-4A62-A474-DA7F50AA9C22}" type="parTrans" cxnId="{3F48802E-046B-4CC8-AA9B-E27E0DB8D058}">
      <dgm:prSet/>
      <dgm:spPr/>
      <dgm:t>
        <a:bodyPr/>
        <a:lstStyle/>
        <a:p>
          <a:endParaRPr lang="en-US"/>
        </a:p>
      </dgm:t>
    </dgm:pt>
    <dgm:pt modelId="{3E79AC23-6C82-4AFB-8DE4-6164C779A2E8}" type="sibTrans" cxnId="{3F48802E-046B-4CC8-AA9B-E27E0DB8D058}">
      <dgm:prSet/>
      <dgm:spPr/>
      <dgm:t>
        <a:bodyPr/>
        <a:lstStyle/>
        <a:p>
          <a:endParaRPr lang="en-US"/>
        </a:p>
      </dgm:t>
    </dgm:pt>
    <dgm:pt modelId="{3224A8A7-92E7-438F-B9EB-33FBC79AE1BB}" type="pres">
      <dgm:prSet presAssocID="{2F316B02-723A-4BA1-977F-A25C48ABE9F7}" presName="linear" presStyleCnt="0">
        <dgm:presLayoutVars>
          <dgm:animLvl val="lvl"/>
          <dgm:resizeHandles val="exact"/>
        </dgm:presLayoutVars>
      </dgm:prSet>
      <dgm:spPr/>
    </dgm:pt>
    <dgm:pt modelId="{808BA0DD-AB57-4AD0-9F04-A95FE6578A4B}" type="pres">
      <dgm:prSet presAssocID="{7E276CFE-C813-4FFD-B5E4-A4794AD9CFFE}" presName="parentText" presStyleLbl="node1" presStyleIdx="0" presStyleCnt="5">
        <dgm:presLayoutVars>
          <dgm:chMax val="0"/>
          <dgm:bulletEnabled val="1"/>
        </dgm:presLayoutVars>
      </dgm:prSet>
      <dgm:spPr/>
    </dgm:pt>
    <dgm:pt modelId="{E2D1DEEB-C5F3-47BA-B575-527A8D73BC01}" type="pres">
      <dgm:prSet presAssocID="{9F24C7FC-2767-471B-9E98-5B441ACD4B67}" presName="spacer" presStyleCnt="0"/>
      <dgm:spPr/>
    </dgm:pt>
    <dgm:pt modelId="{68959E88-EB8C-40BA-A7A0-538EAAF0C4C0}" type="pres">
      <dgm:prSet presAssocID="{91BE3A79-EA4E-49DE-A2E7-CBCF728D5FAA}" presName="parentText" presStyleLbl="node1" presStyleIdx="1" presStyleCnt="5">
        <dgm:presLayoutVars>
          <dgm:chMax val="0"/>
          <dgm:bulletEnabled val="1"/>
        </dgm:presLayoutVars>
      </dgm:prSet>
      <dgm:spPr/>
    </dgm:pt>
    <dgm:pt modelId="{2BB0C419-38B4-4C3A-8D59-BCE74AD6883E}" type="pres">
      <dgm:prSet presAssocID="{77FF9FFC-270B-45AA-9FF8-61204F574004}" presName="spacer" presStyleCnt="0"/>
      <dgm:spPr/>
    </dgm:pt>
    <dgm:pt modelId="{645AFBDE-F35B-4F05-A5C5-9F16B567DE6C}" type="pres">
      <dgm:prSet presAssocID="{4B94D0CA-28B9-443E-BF7C-5BED874E0F0F}" presName="parentText" presStyleLbl="node1" presStyleIdx="2" presStyleCnt="5">
        <dgm:presLayoutVars>
          <dgm:chMax val="0"/>
          <dgm:bulletEnabled val="1"/>
        </dgm:presLayoutVars>
      </dgm:prSet>
      <dgm:spPr/>
    </dgm:pt>
    <dgm:pt modelId="{40B09827-A77E-4E11-A5C7-A1471B87B9AB}" type="pres">
      <dgm:prSet presAssocID="{46C814FF-D318-4CD5-9EAD-B8ADECD4AC19}" presName="spacer" presStyleCnt="0"/>
      <dgm:spPr/>
    </dgm:pt>
    <dgm:pt modelId="{2B4F3DA3-5EAD-48DC-8DE7-A3796459C8D5}" type="pres">
      <dgm:prSet presAssocID="{BF8593E6-A993-4316-8E73-FDFF4D9B5CBF}" presName="parentText" presStyleLbl="node1" presStyleIdx="3" presStyleCnt="5">
        <dgm:presLayoutVars>
          <dgm:chMax val="0"/>
          <dgm:bulletEnabled val="1"/>
        </dgm:presLayoutVars>
      </dgm:prSet>
      <dgm:spPr/>
    </dgm:pt>
    <dgm:pt modelId="{086DA4B7-A691-4A08-B26F-81ED16D00593}" type="pres">
      <dgm:prSet presAssocID="{6EFE8ACA-722B-4C97-847E-FF4C7B970D02}" presName="spacer" presStyleCnt="0"/>
      <dgm:spPr/>
    </dgm:pt>
    <dgm:pt modelId="{A59DB7B7-553F-418E-AB2F-15F19CA1D0DD}" type="pres">
      <dgm:prSet presAssocID="{2152BB15-C4D6-408A-9674-A46777660C86}" presName="parentText" presStyleLbl="node1" presStyleIdx="4" presStyleCnt="5">
        <dgm:presLayoutVars>
          <dgm:chMax val="0"/>
          <dgm:bulletEnabled val="1"/>
        </dgm:presLayoutVars>
      </dgm:prSet>
      <dgm:spPr/>
    </dgm:pt>
  </dgm:ptLst>
  <dgm:cxnLst>
    <dgm:cxn modelId="{8B6E0104-879C-45A0-AC26-5F3B1DBAAD12}" type="presOf" srcId="{4B94D0CA-28B9-443E-BF7C-5BED874E0F0F}" destId="{645AFBDE-F35B-4F05-A5C5-9F16B567DE6C}" srcOrd="0" destOrd="0" presId="urn:microsoft.com/office/officeart/2005/8/layout/vList2"/>
    <dgm:cxn modelId="{65859C22-94C4-470A-9139-15517416D4F6}" type="presOf" srcId="{91BE3A79-EA4E-49DE-A2E7-CBCF728D5FAA}" destId="{68959E88-EB8C-40BA-A7A0-538EAAF0C4C0}" srcOrd="0" destOrd="0" presId="urn:microsoft.com/office/officeart/2005/8/layout/vList2"/>
    <dgm:cxn modelId="{998FA328-70B8-471C-BD9D-6944EA4FDCE7}" srcId="{2F316B02-723A-4BA1-977F-A25C48ABE9F7}" destId="{7E276CFE-C813-4FFD-B5E4-A4794AD9CFFE}" srcOrd="0" destOrd="0" parTransId="{D8E11836-BDE4-416E-A07B-5F19CB6C5A77}" sibTransId="{9F24C7FC-2767-471B-9E98-5B441ACD4B67}"/>
    <dgm:cxn modelId="{3F48802E-046B-4CC8-AA9B-E27E0DB8D058}" srcId="{2F316B02-723A-4BA1-977F-A25C48ABE9F7}" destId="{2152BB15-C4D6-408A-9674-A46777660C86}" srcOrd="4" destOrd="0" parTransId="{B6AF0DB4-7847-4A62-A474-DA7F50AA9C22}" sibTransId="{3E79AC23-6C82-4AFB-8DE4-6164C779A2E8}"/>
    <dgm:cxn modelId="{3F9FB14B-9164-45F2-BC6F-28C837254755}" type="presOf" srcId="{BF8593E6-A993-4316-8E73-FDFF4D9B5CBF}" destId="{2B4F3DA3-5EAD-48DC-8DE7-A3796459C8D5}" srcOrd="0" destOrd="0" presId="urn:microsoft.com/office/officeart/2005/8/layout/vList2"/>
    <dgm:cxn modelId="{16416E54-98F0-451A-A2D3-64EB4F594383}" srcId="{2F316B02-723A-4BA1-977F-A25C48ABE9F7}" destId="{91BE3A79-EA4E-49DE-A2E7-CBCF728D5FAA}" srcOrd="1" destOrd="0" parTransId="{063D9A1B-A0F2-4272-8255-9C8167CCE27C}" sibTransId="{77FF9FFC-270B-45AA-9FF8-61204F574004}"/>
    <dgm:cxn modelId="{1F2F8B76-19A8-4EB3-8B1B-7F9F5564BF34}" type="presOf" srcId="{7E276CFE-C813-4FFD-B5E4-A4794AD9CFFE}" destId="{808BA0DD-AB57-4AD0-9F04-A95FE6578A4B}" srcOrd="0" destOrd="0" presId="urn:microsoft.com/office/officeart/2005/8/layout/vList2"/>
    <dgm:cxn modelId="{92B4B384-9332-4EF8-9512-55942662585C}" srcId="{2F316B02-723A-4BA1-977F-A25C48ABE9F7}" destId="{BF8593E6-A993-4316-8E73-FDFF4D9B5CBF}" srcOrd="3" destOrd="0" parTransId="{CFA7EF5E-9D33-453C-9BCD-5CD7E5EA0E1B}" sibTransId="{6EFE8ACA-722B-4C97-847E-FF4C7B970D02}"/>
    <dgm:cxn modelId="{D331BAA0-473A-431A-B292-DF8B5F333374}" type="presOf" srcId="{2152BB15-C4D6-408A-9674-A46777660C86}" destId="{A59DB7B7-553F-418E-AB2F-15F19CA1D0DD}" srcOrd="0" destOrd="0" presId="urn:microsoft.com/office/officeart/2005/8/layout/vList2"/>
    <dgm:cxn modelId="{9C90D6B4-03A6-4D37-AAAC-CAAA85849A19}" srcId="{2F316B02-723A-4BA1-977F-A25C48ABE9F7}" destId="{4B94D0CA-28B9-443E-BF7C-5BED874E0F0F}" srcOrd="2" destOrd="0" parTransId="{FF3B6AA4-6BB0-4970-B126-8853C7DCEFAA}" sibTransId="{46C814FF-D318-4CD5-9EAD-B8ADECD4AC19}"/>
    <dgm:cxn modelId="{34E720E6-8100-4AC6-B96A-B16C94546FAC}" type="presOf" srcId="{2F316B02-723A-4BA1-977F-A25C48ABE9F7}" destId="{3224A8A7-92E7-438F-B9EB-33FBC79AE1BB}" srcOrd="0" destOrd="0" presId="urn:microsoft.com/office/officeart/2005/8/layout/vList2"/>
    <dgm:cxn modelId="{21068720-1B76-45F0-98BA-2AD38AF15C2C}" type="presParOf" srcId="{3224A8A7-92E7-438F-B9EB-33FBC79AE1BB}" destId="{808BA0DD-AB57-4AD0-9F04-A95FE6578A4B}" srcOrd="0" destOrd="0" presId="urn:microsoft.com/office/officeart/2005/8/layout/vList2"/>
    <dgm:cxn modelId="{E9C77E1E-3E78-4018-A1D6-9F36B2B6959E}" type="presParOf" srcId="{3224A8A7-92E7-438F-B9EB-33FBC79AE1BB}" destId="{E2D1DEEB-C5F3-47BA-B575-527A8D73BC01}" srcOrd="1" destOrd="0" presId="urn:microsoft.com/office/officeart/2005/8/layout/vList2"/>
    <dgm:cxn modelId="{C1EA2AE2-B8CC-4826-8357-486211972E4B}" type="presParOf" srcId="{3224A8A7-92E7-438F-B9EB-33FBC79AE1BB}" destId="{68959E88-EB8C-40BA-A7A0-538EAAF0C4C0}" srcOrd="2" destOrd="0" presId="urn:microsoft.com/office/officeart/2005/8/layout/vList2"/>
    <dgm:cxn modelId="{B98A86A8-D1B6-4E18-8710-14836EC3F3F2}" type="presParOf" srcId="{3224A8A7-92E7-438F-B9EB-33FBC79AE1BB}" destId="{2BB0C419-38B4-4C3A-8D59-BCE74AD6883E}" srcOrd="3" destOrd="0" presId="urn:microsoft.com/office/officeart/2005/8/layout/vList2"/>
    <dgm:cxn modelId="{708C2B40-5050-410F-BD62-6F37F0A6C2FC}" type="presParOf" srcId="{3224A8A7-92E7-438F-B9EB-33FBC79AE1BB}" destId="{645AFBDE-F35B-4F05-A5C5-9F16B567DE6C}" srcOrd="4" destOrd="0" presId="urn:microsoft.com/office/officeart/2005/8/layout/vList2"/>
    <dgm:cxn modelId="{0B250B35-9DB6-4B54-B1C8-C60DF241D5F6}" type="presParOf" srcId="{3224A8A7-92E7-438F-B9EB-33FBC79AE1BB}" destId="{40B09827-A77E-4E11-A5C7-A1471B87B9AB}" srcOrd="5" destOrd="0" presId="urn:microsoft.com/office/officeart/2005/8/layout/vList2"/>
    <dgm:cxn modelId="{1FEB3A49-B98E-497B-913F-F0E0684ADC66}" type="presParOf" srcId="{3224A8A7-92E7-438F-B9EB-33FBC79AE1BB}" destId="{2B4F3DA3-5EAD-48DC-8DE7-A3796459C8D5}" srcOrd="6" destOrd="0" presId="urn:microsoft.com/office/officeart/2005/8/layout/vList2"/>
    <dgm:cxn modelId="{7F20FFD8-D781-4E14-B6D1-897AE0C64635}" type="presParOf" srcId="{3224A8A7-92E7-438F-B9EB-33FBC79AE1BB}" destId="{086DA4B7-A691-4A08-B26F-81ED16D00593}" srcOrd="7" destOrd="0" presId="urn:microsoft.com/office/officeart/2005/8/layout/vList2"/>
    <dgm:cxn modelId="{FC6B58A3-E1C4-429C-9EC5-3C5F9F2D666D}" type="presParOf" srcId="{3224A8A7-92E7-438F-B9EB-33FBC79AE1BB}" destId="{A59DB7B7-553F-418E-AB2F-15F19CA1D0DD}"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E12E2F44-C16D-46C9-BCE5-0052560BBB8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t-IT"/>
        </a:p>
      </dgm:t>
    </dgm:pt>
    <dgm:pt modelId="{554275A8-D639-4CAA-9A73-523DC3AAFCD0}">
      <dgm:prSet phldrT="[Testo]"/>
      <dgm:spPr/>
      <dgm:t>
        <a:bodyPr/>
        <a:lstStyle/>
        <a:p>
          <a:r>
            <a:rPr lang="it-IT" dirty="0" err="1"/>
            <a:t>Vector</a:t>
          </a:r>
          <a:r>
            <a:rPr lang="it-IT" dirty="0"/>
            <a:t> Assembler</a:t>
          </a:r>
        </a:p>
      </dgm:t>
    </dgm:pt>
    <dgm:pt modelId="{C320E576-10A9-4A94-874A-652F4C8ECFC4}" type="parTrans" cxnId="{935C45C5-A261-45EA-9C81-FB1A6760AFE1}">
      <dgm:prSet/>
      <dgm:spPr/>
      <dgm:t>
        <a:bodyPr/>
        <a:lstStyle/>
        <a:p>
          <a:endParaRPr lang="it-IT"/>
        </a:p>
      </dgm:t>
    </dgm:pt>
    <dgm:pt modelId="{E0696410-C723-418F-A612-BF14F54914C9}" type="sibTrans" cxnId="{935C45C5-A261-45EA-9C81-FB1A6760AFE1}">
      <dgm:prSet/>
      <dgm:spPr/>
      <dgm:t>
        <a:bodyPr/>
        <a:lstStyle/>
        <a:p>
          <a:endParaRPr lang="it-IT"/>
        </a:p>
      </dgm:t>
    </dgm:pt>
    <dgm:pt modelId="{652A9B76-343C-4CB7-9CC3-E44A49C8C00F}">
      <dgm:prSet phldrT="[Testo]"/>
      <dgm:spPr/>
      <dgm:t>
        <a:bodyPr/>
        <a:lstStyle/>
        <a:p>
          <a:r>
            <a:rPr lang="it-IT" dirty="0" err="1"/>
            <a:t>RFormula</a:t>
          </a:r>
          <a:endParaRPr lang="it-IT" dirty="0"/>
        </a:p>
      </dgm:t>
    </dgm:pt>
    <dgm:pt modelId="{867F0F79-3BB5-4330-92D7-09B1F380AC62}" type="parTrans" cxnId="{8F79192F-8FC0-4675-8CBC-82977E639C1F}">
      <dgm:prSet/>
      <dgm:spPr/>
      <dgm:t>
        <a:bodyPr/>
        <a:lstStyle/>
        <a:p>
          <a:endParaRPr lang="it-IT"/>
        </a:p>
      </dgm:t>
    </dgm:pt>
    <dgm:pt modelId="{F8B7D2AB-7FB7-41C7-B97F-720EE6A5F4A7}" type="sibTrans" cxnId="{8F79192F-8FC0-4675-8CBC-82977E639C1F}">
      <dgm:prSet/>
      <dgm:spPr/>
      <dgm:t>
        <a:bodyPr/>
        <a:lstStyle/>
        <a:p>
          <a:endParaRPr lang="it-IT"/>
        </a:p>
      </dgm:t>
    </dgm:pt>
    <dgm:pt modelId="{FDDEF5D9-A177-4B58-AA32-C50D028FEC06}">
      <dgm:prSet phldrT="[Testo]"/>
      <dgm:spPr/>
      <dgm:t>
        <a:bodyPr/>
        <a:lstStyle/>
        <a:p>
          <a:r>
            <a:rPr lang="en-US" b="0" dirty="0"/>
            <a:t>It is a class provided by the  `</a:t>
          </a:r>
          <a:r>
            <a:rPr lang="en-US" b="0" dirty="0" err="1"/>
            <a:t>pyspark.ml.feature</a:t>
          </a:r>
          <a:r>
            <a:rPr lang="en-US" b="0" dirty="0"/>
            <a:t>` module that allows you to specify a formula-style string to define a feature transformation pipeline.</a:t>
          </a:r>
          <a:endParaRPr lang="it-IT" dirty="0"/>
        </a:p>
      </dgm:t>
    </dgm:pt>
    <dgm:pt modelId="{264601F7-ED54-4F2A-A896-12AC67A808F1}" type="parTrans" cxnId="{97FBE294-B56B-430B-9BC3-75CFFF7E27B3}">
      <dgm:prSet/>
      <dgm:spPr/>
      <dgm:t>
        <a:bodyPr/>
        <a:lstStyle/>
        <a:p>
          <a:endParaRPr lang="it-IT"/>
        </a:p>
      </dgm:t>
    </dgm:pt>
    <dgm:pt modelId="{A5A9364C-CC67-4B2D-9E39-978FA3990A7D}" type="sibTrans" cxnId="{97FBE294-B56B-430B-9BC3-75CFFF7E27B3}">
      <dgm:prSet/>
      <dgm:spPr/>
      <dgm:t>
        <a:bodyPr/>
        <a:lstStyle/>
        <a:p>
          <a:endParaRPr lang="it-IT"/>
        </a:p>
      </dgm:t>
    </dgm:pt>
    <dgm:pt modelId="{6438A27A-CB1C-4A3D-80B6-E2E8A3BC6800}">
      <dgm:prSet phldrT="[Testo]"/>
      <dgm:spPr/>
      <dgm:t>
        <a:bodyPr/>
        <a:lstStyle/>
        <a:p>
          <a:r>
            <a:rPr lang="en-US" b="0" i="0" dirty="0"/>
            <a:t>A feature transformer that merges multiple columns into a vector column</a:t>
          </a:r>
          <a:endParaRPr lang="it-IT" dirty="0"/>
        </a:p>
      </dgm:t>
    </dgm:pt>
    <dgm:pt modelId="{2BB56727-66F2-4AF2-B06C-429DEA8FE5EE}" type="sibTrans" cxnId="{45BAA5C3-9638-49DA-AF2F-817980238558}">
      <dgm:prSet/>
      <dgm:spPr/>
      <dgm:t>
        <a:bodyPr/>
        <a:lstStyle/>
        <a:p>
          <a:endParaRPr lang="it-IT"/>
        </a:p>
      </dgm:t>
    </dgm:pt>
    <dgm:pt modelId="{933AF818-6ABB-4868-B3ED-8B6CB71B72F1}" type="parTrans" cxnId="{45BAA5C3-9638-49DA-AF2F-817980238558}">
      <dgm:prSet/>
      <dgm:spPr/>
      <dgm:t>
        <a:bodyPr/>
        <a:lstStyle/>
        <a:p>
          <a:endParaRPr lang="it-IT"/>
        </a:p>
      </dgm:t>
    </dgm:pt>
    <dgm:pt modelId="{57C7151C-A3A6-4B2C-9B45-23073D88808A}" type="pres">
      <dgm:prSet presAssocID="{E12E2F44-C16D-46C9-BCE5-0052560BBB8F}" presName="linear" presStyleCnt="0">
        <dgm:presLayoutVars>
          <dgm:animLvl val="lvl"/>
          <dgm:resizeHandles val="exact"/>
        </dgm:presLayoutVars>
      </dgm:prSet>
      <dgm:spPr/>
    </dgm:pt>
    <dgm:pt modelId="{EE89893E-29AC-42A6-933C-5E762B358044}" type="pres">
      <dgm:prSet presAssocID="{554275A8-D639-4CAA-9A73-523DC3AAFCD0}" presName="parentText" presStyleLbl="node1" presStyleIdx="0" presStyleCnt="2">
        <dgm:presLayoutVars>
          <dgm:chMax val="0"/>
          <dgm:bulletEnabled val="1"/>
        </dgm:presLayoutVars>
      </dgm:prSet>
      <dgm:spPr/>
    </dgm:pt>
    <dgm:pt modelId="{68CD7261-6E5F-4D12-BF2E-4FB9EF2DA0B7}" type="pres">
      <dgm:prSet presAssocID="{554275A8-D639-4CAA-9A73-523DC3AAFCD0}" presName="childText" presStyleLbl="revTx" presStyleIdx="0" presStyleCnt="2">
        <dgm:presLayoutVars>
          <dgm:bulletEnabled val="1"/>
        </dgm:presLayoutVars>
      </dgm:prSet>
      <dgm:spPr/>
    </dgm:pt>
    <dgm:pt modelId="{5C29E320-3B3E-493C-A9BF-A75228B3477D}" type="pres">
      <dgm:prSet presAssocID="{652A9B76-343C-4CB7-9CC3-E44A49C8C00F}" presName="parentText" presStyleLbl="node1" presStyleIdx="1" presStyleCnt="2">
        <dgm:presLayoutVars>
          <dgm:chMax val="0"/>
          <dgm:bulletEnabled val="1"/>
        </dgm:presLayoutVars>
      </dgm:prSet>
      <dgm:spPr/>
    </dgm:pt>
    <dgm:pt modelId="{F656A537-9169-4B3E-80C1-665A425F7746}" type="pres">
      <dgm:prSet presAssocID="{652A9B76-343C-4CB7-9CC3-E44A49C8C00F}" presName="childText" presStyleLbl="revTx" presStyleIdx="1" presStyleCnt="2">
        <dgm:presLayoutVars>
          <dgm:bulletEnabled val="1"/>
        </dgm:presLayoutVars>
      </dgm:prSet>
      <dgm:spPr/>
    </dgm:pt>
  </dgm:ptLst>
  <dgm:cxnLst>
    <dgm:cxn modelId="{8F79192F-8FC0-4675-8CBC-82977E639C1F}" srcId="{E12E2F44-C16D-46C9-BCE5-0052560BBB8F}" destId="{652A9B76-343C-4CB7-9CC3-E44A49C8C00F}" srcOrd="1" destOrd="0" parTransId="{867F0F79-3BB5-4330-92D7-09B1F380AC62}" sibTransId="{F8B7D2AB-7FB7-41C7-B97F-720EE6A5F4A7}"/>
    <dgm:cxn modelId="{FA5D113A-06ED-4D6C-B399-0CFED71E8CBD}" type="presOf" srcId="{652A9B76-343C-4CB7-9CC3-E44A49C8C00F}" destId="{5C29E320-3B3E-493C-A9BF-A75228B3477D}" srcOrd="0" destOrd="0" presId="urn:microsoft.com/office/officeart/2005/8/layout/vList2"/>
    <dgm:cxn modelId="{AF0BEF3A-3D98-41AF-AB37-5D8997CFA1CE}" type="presOf" srcId="{554275A8-D639-4CAA-9A73-523DC3AAFCD0}" destId="{EE89893E-29AC-42A6-933C-5E762B358044}" srcOrd="0" destOrd="0" presId="urn:microsoft.com/office/officeart/2005/8/layout/vList2"/>
    <dgm:cxn modelId="{97FBE294-B56B-430B-9BC3-75CFFF7E27B3}" srcId="{652A9B76-343C-4CB7-9CC3-E44A49C8C00F}" destId="{FDDEF5D9-A177-4B58-AA32-C50D028FEC06}" srcOrd="0" destOrd="0" parTransId="{264601F7-ED54-4F2A-A896-12AC67A808F1}" sibTransId="{A5A9364C-CC67-4B2D-9E39-978FA3990A7D}"/>
    <dgm:cxn modelId="{40B4E794-A62F-40C3-B1AD-7E3F93CB4BD9}" type="presOf" srcId="{6438A27A-CB1C-4A3D-80B6-E2E8A3BC6800}" destId="{68CD7261-6E5F-4D12-BF2E-4FB9EF2DA0B7}" srcOrd="0" destOrd="0" presId="urn:microsoft.com/office/officeart/2005/8/layout/vList2"/>
    <dgm:cxn modelId="{D6EFE0BE-F9E0-4F0A-9C25-08FFF00FFF6B}" type="presOf" srcId="{E12E2F44-C16D-46C9-BCE5-0052560BBB8F}" destId="{57C7151C-A3A6-4B2C-9B45-23073D88808A}" srcOrd="0" destOrd="0" presId="urn:microsoft.com/office/officeart/2005/8/layout/vList2"/>
    <dgm:cxn modelId="{45BAA5C3-9638-49DA-AF2F-817980238558}" srcId="{554275A8-D639-4CAA-9A73-523DC3AAFCD0}" destId="{6438A27A-CB1C-4A3D-80B6-E2E8A3BC6800}" srcOrd="0" destOrd="0" parTransId="{933AF818-6ABB-4868-B3ED-8B6CB71B72F1}" sibTransId="{2BB56727-66F2-4AF2-B06C-429DEA8FE5EE}"/>
    <dgm:cxn modelId="{935C45C5-A261-45EA-9C81-FB1A6760AFE1}" srcId="{E12E2F44-C16D-46C9-BCE5-0052560BBB8F}" destId="{554275A8-D639-4CAA-9A73-523DC3AAFCD0}" srcOrd="0" destOrd="0" parTransId="{C320E576-10A9-4A94-874A-652F4C8ECFC4}" sibTransId="{E0696410-C723-418F-A612-BF14F54914C9}"/>
    <dgm:cxn modelId="{8884D2EB-3B1A-4B85-AC7C-349CD3F11AC1}" type="presOf" srcId="{FDDEF5D9-A177-4B58-AA32-C50D028FEC06}" destId="{F656A537-9169-4B3E-80C1-665A425F7746}" srcOrd="0" destOrd="0" presId="urn:microsoft.com/office/officeart/2005/8/layout/vList2"/>
    <dgm:cxn modelId="{FDAEED1C-D91D-434F-A308-63E1CB0477CE}" type="presParOf" srcId="{57C7151C-A3A6-4B2C-9B45-23073D88808A}" destId="{EE89893E-29AC-42A6-933C-5E762B358044}" srcOrd="0" destOrd="0" presId="urn:microsoft.com/office/officeart/2005/8/layout/vList2"/>
    <dgm:cxn modelId="{5C019BE6-6ED1-4F6E-83F5-F72778E05B19}" type="presParOf" srcId="{57C7151C-A3A6-4B2C-9B45-23073D88808A}" destId="{68CD7261-6E5F-4D12-BF2E-4FB9EF2DA0B7}" srcOrd="1" destOrd="0" presId="urn:microsoft.com/office/officeart/2005/8/layout/vList2"/>
    <dgm:cxn modelId="{58C96BDE-A218-4008-B7BA-34D051D58BE8}" type="presParOf" srcId="{57C7151C-A3A6-4B2C-9B45-23073D88808A}" destId="{5C29E320-3B3E-493C-A9BF-A75228B3477D}" srcOrd="2" destOrd="0" presId="urn:microsoft.com/office/officeart/2005/8/layout/vList2"/>
    <dgm:cxn modelId="{3A18F418-5B0B-42AC-91B9-41FA03863FD5}" type="presParOf" srcId="{57C7151C-A3A6-4B2C-9B45-23073D88808A}" destId="{F656A537-9169-4B3E-80C1-665A425F7746}"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C832E40B-23F4-4E60-804B-8799A6DA2C8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t-IT"/>
        </a:p>
      </dgm:t>
    </dgm:pt>
    <dgm:pt modelId="{1EA2D71F-497B-4A93-815C-7EEEE007178E}">
      <dgm:prSet phldrT="[Testo]"/>
      <dgm:spPr/>
      <dgm:t>
        <a:bodyPr/>
        <a:lstStyle/>
        <a:p>
          <a:r>
            <a:rPr lang="it-IT" dirty="0"/>
            <a:t>In </a:t>
          </a:r>
          <a:r>
            <a:rPr lang="it-IT" dirty="0" err="1"/>
            <a:t>order</a:t>
          </a:r>
          <a:r>
            <a:rPr lang="it-IT" dirty="0"/>
            <a:t> to </a:t>
          </a:r>
          <a:r>
            <a:rPr lang="it-IT" dirty="0" err="1"/>
            <a:t>simplify</a:t>
          </a:r>
          <a:r>
            <a:rPr lang="it-IT" dirty="0"/>
            <a:t> the </a:t>
          </a:r>
          <a:r>
            <a:rPr lang="it-IT" dirty="0" err="1"/>
            <a:t>process</a:t>
          </a:r>
          <a:r>
            <a:rPr lang="it-IT" dirty="0"/>
            <a:t>  of </a:t>
          </a:r>
          <a:r>
            <a:rPr lang="it-IT" dirty="0" err="1"/>
            <a:t>preparing</a:t>
          </a:r>
          <a:r>
            <a:rPr lang="it-IT" dirty="0"/>
            <a:t> data for training machine learning models, </a:t>
          </a:r>
          <a:r>
            <a:rPr lang="it-IT" dirty="0" err="1"/>
            <a:t>several</a:t>
          </a:r>
          <a:r>
            <a:rPr lang="it-IT" dirty="0"/>
            <a:t> tools can be </a:t>
          </a:r>
          <a:r>
            <a:rPr lang="it-IT" dirty="0" err="1"/>
            <a:t>used</a:t>
          </a:r>
          <a:r>
            <a:rPr lang="it-IT" dirty="0"/>
            <a:t>:</a:t>
          </a:r>
        </a:p>
      </dgm:t>
    </dgm:pt>
    <dgm:pt modelId="{81081B47-A781-49D8-8575-77BE508A3EC7}" type="parTrans" cxnId="{256D9953-7310-454C-8706-63F2DA8D5D67}">
      <dgm:prSet/>
      <dgm:spPr/>
      <dgm:t>
        <a:bodyPr/>
        <a:lstStyle/>
        <a:p>
          <a:endParaRPr lang="it-IT"/>
        </a:p>
      </dgm:t>
    </dgm:pt>
    <dgm:pt modelId="{1EAB59F6-302A-4E7E-90B5-268761802894}" type="sibTrans" cxnId="{256D9953-7310-454C-8706-63F2DA8D5D67}">
      <dgm:prSet/>
      <dgm:spPr/>
      <dgm:t>
        <a:bodyPr/>
        <a:lstStyle/>
        <a:p>
          <a:endParaRPr lang="it-IT"/>
        </a:p>
      </dgm:t>
    </dgm:pt>
    <dgm:pt modelId="{072AA6A0-7393-4018-98C6-04F1DA1A8327}" type="pres">
      <dgm:prSet presAssocID="{C832E40B-23F4-4E60-804B-8799A6DA2C87}" presName="linear" presStyleCnt="0">
        <dgm:presLayoutVars>
          <dgm:animLvl val="lvl"/>
          <dgm:resizeHandles val="exact"/>
        </dgm:presLayoutVars>
      </dgm:prSet>
      <dgm:spPr/>
    </dgm:pt>
    <dgm:pt modelId="{ED4D810E-4F89-45E6-8381-68A4B0518C3A}" type="pres">
      <dgm:prSet presAssocID="{1EA2D71F-497B-4A93-815C-7EEEE007178E}" presName="parentText" presStyleLbl="node1" presStyleIdx="0" presStyleCnt="1">
        <dgm:presLayoutVars>
          <dgm:chMax val="0"/>
          <dgm:bulletEnabled val="1"/>
        </dgm:presLayoutVars>
      </dgm:prSet>
      <dgm:spPr/>
    </dgm:pt>
  </dgm:ptLst>
  <dgm:cxnLst>
    <dgm:cxn modelId="{5ACD9C22-F5D2-45E5-8B84-DC6FCA515601}" type="presOf" srcId="{C832E40B-23F4-4E60-804B-8799A6DA2C87}" destId="{072AA6A0-7393-4018-98C6-04F1DA1A8327}" srcOrd="0" destOrd="0" presId="urn:microsoft.com/office/officeart/2005/8/layout/vList2"/>
    <dgm:cxn modelId="{B53B853C-B6AA-4B0F-AA8E-C0361D53F3B9}" type="presOf" srcId="{1EA2D71F-497B-4A93-815C-7EEEE007178E}" destId="{ED4D810E-4F89-45E6-8381-68A4B0518C3A}" srcOrd="0" destOrd="0" presId="urn:microsoft.com/office/officeart/2005/8/layout/vList2"/>
    <dgm:cxn modelId="{256D9953-7310-454C-8706-63F2DA8D5D67}" srcId="{C832E40B-23F4-4E60-804B-8799A6DA2C87}" destId="{1EA2D71F-497B-4A93-815C-7EEEE007178E}" srcOrd="0" destOrd="0" parTransId="{81081B47-A781-49D8-8575-77BE508A3EC7}" sibTransId="{1EAB59F6-302A-4E7E-90B5-268761802894}"/>
    <dgm:cxn modelId="{2CE7F4B1-F4DE-4BA8-81CF-D6DF8531A54A}" type="presParOf" srcId="{072AA6A0-7393-4018-98C6-04F1DA1A8327}" destId="{ED4D810E-4F89-45E6-8381-68A4B0518C3A}"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CC32F880-5C64-4639-8C69-80675CF8970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it-IT"/>
        </a:p>
      </dgm:t>
    </dgm:pt>
    <dgm:pt modelId="{EE4040EF-74AF-4F48-967D-019960315B0C}">
      <dgm:prSet phldrT="[Testo]"/>
      <dgm:spPr/>
      <dgm:t>
        <a:bodyPr/>
        <a:lstStyle/>
        <a:p>
          <a:r>
            <a:rPr lang="it-IT" b="0" i="0" dirty="0" err="1"/>
            <a:t>Decision</a:t>
          </a:r>
          <a:r>
            <a:rPr lang="it-IT" b="0" i="0" dirty="0"/>
            <a:t> </a:t>
          </a:r>
          <a:r>
            <a:rPr lang="it-IT" b="0" i="0" dirty="0" err="1"/>
            <a:t>Tree</a:t>
          </a:r>
          <a:r>
            <a:rPr lang="it-IT" b="0" i="0" dirty="0"/>
            <a:t> </a:t>
          </a:r>
          <a:r>
            <a:rPr lang="it-IT" b="0" i="0" dirty="0" err="1"/>
            <a:t>Classifier</a:t>
          </a:r>
          <a:endParaRPr lang="it-IT" dirty="0"/>
        </a:p>
      </dgm:t>
    </dgm:pt>
    <dgm:pt modelId="{7D3DE120-018A-4E72-89AA-331C79312D4D}" type="parTrans" cxnId="{57CA3633-973C-4E39-AC25-1BFAC2E7A46F}">
      <dgm:prSet/>
      <dgm:spPr/>
      <dgm:t>
        <a:bodyPr/>
        <a:lstStyle/>
        <a:p>
          <a:endParaRPr lang="it-IT"/>
        </a:p>
      </dgm:t>
    </dgm:pt>
    <dgm:pt modelId="{7319F03E-30E2-490D-B692-A740C3080E3A}" type="sibTrans" cxnId="{57CA3633-973C-4E39-AC25-1BFAC2E7A46F}">
      <dgm:prSet/>
      <dgm:spPr/>
      <dgm:t>
        <a:bodyPr/>
        <a:lstStyle/>
        <a:p>
          <a:endParaRPr lang="it-IT"/>
        </a:p>
      </dgm:t>
    </dgm:pt>
    <dgm:pt modelId="{71A4EA2B-298F-4320-AC59-654AAA003078}">
      <dgm:prSet phldrT="[Testo]"/>
      <dgm:spPr/>
      <dgm:t>
        <a:bodyPr/>
        <a:lstStyle/>
        <a:p>
          <a:r>
            <a:rPr lang="en-US" b="0" i="0" dirty="0"/>
            <a:t>It are versatile and interpretable models used for both classification and regression tasks.</a:t>
          </a:r>
          <a:endParaRPr lang="it-IT" dirty="0"/>
        </a:p>
      </dgm:t>
    </dgm:pt>
    <dgm:pt modelId="{8F4EBFD8-09CC-412A-BE86-848733A012A0}" type="parTrans" cxnId="{4BABF7FD-06FB-42EB-9F52-CC106A0D4957}">
      <dgm:prSet/>
      <dgm:spPr/>
      <dgm:t>
        <a:bodyPr/>
        <a:lstStyle/>
        <a:p>
          <a:endParaRPr lang="it-IT"/>
        </a:p>
      </dgm:t>
    </dgm:pt>
    <dgm:pt modelId="{CE8185AE-3846-4C51-9044-FDCA2405B167}" type="sibTrans" cxnId="{4BABF7FD-06FB-42EB-9F52-CC106A0D4957}">
      <dgm:prSet/>
      <dgm:spPr/>
      <dgm:t>
        <a:bodyPr/>
        <a:lstStyle/>
        <a:p>
          <a:endParaRPr lang="it-IT"/>
        </a:p>
      </dgm:t>
    </dgm:pt>
    <dgm:pt modelId="{27B1E1CD-6EE6-43A9-BAF0-A9FEB6FAE34B}">
      <dgm:prSet phldrT="[Testo]"/>
      <dgm:spPr/>
      <dgm:t>
        <a:bodyPr/>
        <a:lstStyle/>
        <a:p>
          <a:r>
            <a:rPr lang="en-US" b="0" i="0" dirty="0"/>
            <a:t>They recursively partition the data into subsets based on feature conditions to create a tree-like structure, where each leaf node represents a class label.</a:t>
          </a:r>
          <a:endParaRPr lang="it-IT" dirty="0"/>
        </a:p>
      </dgm:t>
    </dgm:pt>
    <dgm:pt modelId="{8CFC51E8-243C-48EF-B3FB-2521EF76A203}" type="parTrans" cxnId="{DD8E3D09-1E83-4963-9682-EFD184B40A65}">
      <dgm:prSet/>
      <dgm:spPr/>
      <dgm:t>
        <a:bodyPr/>
        <a:lstStyle/>
        <a:p>
          <a:endParaRPr lang="it-IT"/>
        </a:p>
      </dgm:t>
    </dgm:pt>
    <dgm:pt modelId="{A5E3944F-0971-4CF4-9AAB-68F989BAF938}" type="sibTrans" cxnId="{DD8E3D09-1E83-4963-9682-EFD184B40A65}">
      <dgm:prSet/>
      <dgm:spPr/>
      <dgm:t>
        <a:bodyPr/>
        <a:lstStyle/>
        <a:p>
          <a:endParaRPr lang="it-IT"/>
        </a:p>
      </dgm:t>
    </dgm:pt>
    <dgm:pt modelId="{2969A6F8-6A42-47AF-B283-E72A1A3EF3B8}">
      <dgm:prSet phldrT="[Testo]"/>
      <dgm:spPr/>
      <dgm:t>
        <a:bodyPr/>
        <a:lstStyle/>
        <a:p>
          <a:r>
            <a:rPr lang="it-IT" b="0" i="0" dirty="0"/>
            <a:t>Random </a:t>
          </a:r>
          <a:r>
            <a:rPr lang="it-IT" b="0" i="0" dirty="0" err="1"/>
            <a:t>Forest</a:t>
          </a:r>
          <a:r>
            <a:rPr lang="it-IT" b="0" i="0" dirty="0"/>
            <a:t> </a:t>
          </a:r>
          <a:r>
            <a:rPr lang="it-IT" b="0" i="0" dirty="0" err="1"/>
            <a:t>Classifier</a:t>
          </a:r>
          <a:endParaRPr lang="it-IT" dirty="0"/>
        </a:p>
      </dgm:t>
    </dgm:pt>
    <dgm:pt modelId="{4A80C6A8-57C5-43F1-ABAB-0AD7D7B0E5D6}" type="parTrans" cxnId="{D2F0A9C2-41A7-4C08-B2D8-ED80B388E42D}">
      <dgm:prSet/>
      <dgm:spPr/>
      <dgm:t>
        <a:bodyPr/>
        <a:lstStyle/>
        <a:p>
          <a:endParaRPr lang="it-IT"/>
        </a:p>
      </dgm:t>
    </dgm:pt>
    <dgm:pt modelId="{68B19816-F11E-478F-8B00-70B1D40B0FA0}" type="sibTrans" cxnId="{D2F0A9C2-41A7-4C08-B2D8-ED80B388E42D}">
      <dgm:prSet/>
      <dgm:spPr/>
      <dgm:t>
        <a:bodyPr/>
        <a:lstStyle/>
        <a:p>
          <a:endParaRPr lang="it-IT"/>
        </a:p>
      </dgm:t>
    </dgm:pt>
    <dgm:pt modelId="{F750AEDD-DBDF-4E96-90F0-484ED83301B6}">
      <dgm:prSet phldrT="[Testo]"/>
      <dgm:spPr/>
      <dgm:t>
        <a:bodyPr/>
        <a:lstStyle/>
        <a:p>
          <a:r>
            <a:rPr lang="en-US" b="0" i="0" dirty="0"/>
            <a:t>It is an ensemble learning method that combines multiple decision trees to improve performance and reduce overfitting.</a:t>
          </a:r>
          <a:endParaRPr lang="it-IT" dirty="0"/>
        </a:p>
      </dgm:t>
    </dgm:pt>
    <dgm:pt modelId="{46AFA74C-C2B6-41C9-BE81-9825CCCAD6D7}" type="parTrans" cxnId="{EE8B5352-B001-43D9-A51C-8D5D1A0B978F}">
      <dgm:prSet/>
      <dgm:spPr/>
      <dgm:t>
        <a:bodyPr/>
        <a:lstStyle/>
        <a:p>
          <a:endParaRPr lang="it-IT"/>
        </a:p>
      </dgm:t>
    </dgm:pt>
    <dgm:pt modelId="{19BDB371-7F02-44A3-B862-A8F33CCB0A4F}" type="sibTrans" cxnId="{EE8B5352-B001-43D9-A51C-8D5D1A0B978F}">
      <dgm:prSet/>
      <dgm:spPr/>
      <dgm:t>
        <a:bodyPr/>
        <a:lstStyle/>
        <a:p>
          <a:endParaRPr lang="it-IT"/>
        </a:p>
      </dgm:t>
    </dgm:pt>
    <dgm:pt modelId="{9CE2DA01-B9DF-41DB-A608-34C91D32C46D}">
      <dgm:prSet phldrT="[Testo]"/>
      <dgm:spPr/>
      <dgm:t>
        <a:bodyPr/>
        <a:lstStyle/>
        <a:p>
          <a:r>
            <a:rPr lang="en-US" b="0" i="0" dirty="0"/>
            <a:t>Each decision tree in the Random Forest is trained on a random subset of the data with random feature subsets, ensuring diversity and robustness.</a:t>
          </a:r>
          <a:endParaRPr lang="it-IT" dirty="0"/>
        </a:p>
      </dgm:t>
    </dgm:pt>
    <dgm:pt modelId="{761FE339-BBC6-4972-AF08-54DC32EF87FB}" type="parTrans" cxnId="{D012D892-A6F6-4792-8959-EA5476ABADA3}">
      <dgm:prSet/>
      <dgm:spPr/>
      <dgm:t>
        <a:bodyPr/>
        <a:lstStyle/>
        <a:p>
          <a:endParaRPr lang="it-IT"/>
        </a:p>
      </dgm:t>
    </dgm:pt>
    <dgm:pt modelId="{694068A4-06E2-4581-BF91-687B8FB861B0}" type="sibTrans" cxnId="{D012D892-A6F6-4792-8959-EA5476ABADA3}">
      <dgm:prSet/>
      <dgm:spPr/>
      <dgm:t>
        <a:bodyPr/>
        <a:lstStyle/>
        <a:p>
          <a:endParaRPr lang="it-IT"/>
        </a:p>
      </dgm:t>
    </dgm:pt>
    <dgm:pt modelId="{0E06F0F0-8635-48A7-8DF4-EBC9009194A6}">
      <dgm:prSet phldrT="[Testo]"/>
      <dgm:spPr/>
      <dgm:t>
        <a:bodyPr/>
        <a:lstStyle/>
        <a:p>
          <a:r>
            <a:rPr lang="it-IT" b="0" i="0" dirty="0"/>
            <a:t>Multi-</a:t>
          </a:r>
          <a:r>
            <a:rPr lang="it-IT" b="0" i="0" dirty="0" err="1"/>
            <a:t>layer</a:t>
          </a:r>
          <a:r>
            <a:rPr lang="it-IT" b="0" i="0" dirty="0"/>
            <a:t> </a:t>
          </a:r>
          <a:r>
            <a:rPr lang="it-IT" b="0" i="0" dirty="0" err="1"/>
            <a:t>Perceptron</a:t>
          </a:r>
          <a:r>
            <a:rPr lang="it-IT" b="0" i="0" dirty="0"/>
            <a:t> </a:t>
          </a:r>
          <a:r>
            <a:rPr lang="it-IT" b="0" i="0" dirty="0" err="1"/>
            <a:t>Classifier</a:t>
          </a:r>
          <a:endParaRPr lang="it-IT" dirty="0"/>
        </a:p>
      </dgm:t>
    </dgm:pt>
    <dgm:pt modelId="{0D822C03-24C3-4DAF-ADB5-4B469508FEAD}" type="parTrans" cxnId="{85C497EF-2697-4569-9FCE-A498A003443F}">
      <dgm:prSet/>
      <dgm:spPr/>
      <dgm:t>
        <a:bodyPr/>
        <a:lstStyle/>
        <a:p>
          <a:endParaRPr lang="it-IT"/>
        </a:p>
      </dgm:t>
    </dgm:pt>
    <dgm:pt modelId="{ECBC1438-B08B-4018-B4AC-3E9E514DC29E}" type="sibTrans" cxnId="{85C497EF-2697-4569-9FCE-A498A003443F}">
      <dgm:prSet/>
      <dgm:spPr/>
      <dgm:t>
        <a:bodyPr/>
        <a:lstStyle/>
        <a:p>
          <a:endParaRPr lang="it-IT"/>
        </a:p>
      </dgm:t>
    </dgm:pt>
    <dgm:pt modelId="{9CD8C01D-F661-41A8-87E9-EE303A6396F1}">
      <dgm:prSet phldrT="[Testo]"/>
      <dgm:spPr/>
      <dgm:t>
        <a:bodyPr/>
        <a:lstStyle/>
        <a:p>
          <a:r>
            <a:rPr lang="en-US" b="0" i="0" dirty="0"/>
            <a:t>The Multi-layer Perceptron (MLP) is a type of feedforward neural network that consists of multiple layers of neurons.</a:t>
          </a:r>
          <a:endParaRPr lang="it-IT" dirty="0"/>
        </a:p>
      </dgm:t>
    </dgm:pt>
    <dgm:pt modelId="{3BAE43AF-BD8F-4D61-84EE-3A433B9D5ECE}" type="parTrans" cxnId="{1E6AA2FD-7DE6-419B-9A77-9CD2308C8690}">
      <dgm:prSet/>
      <dgm:spPr/>
      <dgm:t>
        <a:bodyPr/>
        <a:lstStyle/>
        <a:p>
          <a:endParaRPr lang="it-IT"/>
        </a:p>
      </dgm:t>
    </dgm:pt>
    <dgm:pt modelId="{BED3DB0C-DEEA-47D5-9647-A877ED748440}" type="sibTrans" cxnId="{1E6AA2FD-7DE6-419B-9A77-9CD2308C8690}">
      <dgm:prSet/>
      <dgm:spPr/>
      <dgm:t>
        <a:bodyPr/>
        <a:lstStyle/>
        <a:p>
          <a:endParaRPr lang="it-IT"/>
        </a:p>
      </dgm:t>
    </dgm:pt>
    <dgm:pt modelId="{B01E72DE-22F1-4663-A08F-91896DCC79F9}">
      <dgm:prSet phldrT="[Testo]"/>
      <dgm:spPr/>
      <dgm:t>
        <a:bodyPr/>
        <a:lstStyle/>
        <a:p>
          <a:r>
            <a:rPr lang="en-US" b="0" i="0" dirty="0"/>
            <a:t>MLPs are known for their ability to model complex relationships in data, making them suitable for tasks with non-linear decision boundaries.</a:t>
          </a:r>
          <a:endParaRPr lang="it-IT" dirty="0"/>
        </a:p>
      </dgm:t>
    </dgm:pt>
    <dgm:pt modelId="{49491263-4B8B-47BC-AA18-E6F262D0D416}" type="parTrans" cxnId="{81577B73-98C7-4C21-B7CF-A432017CEEE5}">
      <dgm:prSet/>
      <dgm:spPr/>
      <dgm:t>
        <a:bodyPr/>
        <a:lstStyle/>
        <a:p>
          <a:endParaRPr lang="it-IT"/>
        </a:p>
      </dgm:t>
    </dgm:pt>
    <dgm:pt modelId="{6639C140-DD9F-48C9-B523-DD734B8652EA}" type="sibTrans" cxnId="{81577B73-98C7-4C21-B7CF-A432017CEEE5}">
      <dgm:prSet/>
      <dgm:spPr/>
      <dgm:t>
        <a:bodyPr/>
        <a:lstStyle/>
        <a:p>
          <a:endParaRPr lang="it-IT"/>
        </a:p>
      </dgm:t>
    </dgm:pt>
    <dgm:pt modelId="{F92E53B2-B369-4297-8CD9-67D1BD5710A3}">
      <dgm:prSet phldrT="[Testo]"/>
      <dgm:spPr/>
      <dgm:t>
        <a:bodyPr/>
        <a:lstStyle/>
        <a:p>
          <a:r>
            <a:rPr lang="en-US" b="0" i="0" dirty="0"/>
            <a:t>It is well-suited for tasks with discrete and continuous features, and it can handle multi-class classification tasks effectively.</a:t>
          </a:r>
          <a:endParaRPr lang="it-IT" dirty="0"/>
        </a:p>
      </dgm:t>
    </dgm:pt>
    <dgm:pt modelId="{9DD91AF7-7F63-4D47-9576-874AF33AAA42}" type="parTrans" cxnId="{9B7DBC7B-09DC-4E7E-A75C-5C5B93C7A91F}">
      <dgm:prSet/>
      <dgm:spPr/>
      <dgm:t>
        <a:bodyPr/>
        <a:lstStyle/>
        <a:p>
          <a:endParaRPr lang="it-IT"/>
        </a:p>
      </dgm:t>
    </dgm:pt>
    <dgm:pt modelId="{8EA5FBF0-25FA-4296-BA76-699148689D6F}" type="sibTrans" cxnId="{9B7DBC7B-09DC-4E7E-A75C-5C5B93C7A91F}">
      <dgm:prSet/>
      <dgm:spPr/>
      <dgm:t>
        <a:bodyPr/>
        <a:lstStyle/>
        <a:p>
          <a:endParaRPr lang="it-IT"/>
        </a:p>
      </dgm:t>
    </dgm:pt>
    <dgm:pt modelId="{AB1D6023-4F9D-4CD3-93D5-4343E644E48F}">
      <dgm:prSet phldrT="[Testo]"/>
      <dgm:spPr/>
      <dgm:t>
        <a:bodyPr/>
        <a:lstStyle/>
        <a:p>
          <a:r>
            <a:rPr lang="en-US" b="0" i="0" dirty="0"/>
            <a:t>It is particularly useful for tasks with high-dimensional datasets and provides better accuracy compared to individual decision trees.</a:t>
          </a:r>
          <a:endParaRPr lang="it-IT" dirty="0"/>
        </a:p>
      </dgm:t>
    </dgm:pt>
    <dgm:pt modelId="{A0F3F42B-4A1E-44B8-AD55-008E9517A3C8}" type="parTrans" cxnId="{9C1A35E2-2805-4B85-94BC-E291E2904337}">
      <dgm:prSet/>
      <dgm:spPr/>
      <dgm:t>
        <a:bodyPr/>
        <a:lstStyle/>
        <a:p>
          <a:endParaRPr lang="it-IT"/>
        </a:p>
      </dgm:t>
    </dgm:pt>
    <dgm:pt modelId="{957756FD-E0EA-49CA-9386-99C3797F61A1}" type="sibTrans" cxnId="{9C1A35E2-2805-4B85-94BC-E291E2904337}">
      <dgm:prSet/>
      <dgm:spPr/>
      <dgm:t>
        <a:bodyPr/>
        <a:lstStyle/>
        <a:p>
          <a:endParaRPr lang="it-IT"/>
        </a:p>
      </dgm:t>
    </dgm:pt>
    <dgm:pt modelId="{532FA635-535D-495D-A317-825758720992}">
      <dgm:prSet phldrT="[Testo]"/>
      <dgm:spPr/>
      <dgm:t>
        <a:bodyPr/>
        <a:lstStyle/>
        <a:p>
          <a:endParaRPr lang="it-IT" dirty="0"/>
        </a:p>
      </dgm:t>
    </dgm:pt>
    <dgm:pt modelId="{BB35C1E6-7645-4DED-ABCF-1A44812E8CD0}" type="parTrans" cxnId="{C5D7887D-87E6-43BF-8693-99A9489A5C1A}">
      <dgm:prSet/>
      <dgm:spPr/>
      <dgm:t>
        <a:bodyPr/>
        <a:lstStyle/>
        <a:p>
          <a:endParaRPr lang="it-IT"/>
        </a:p>
      </dgm:t>
    </dgm:pt>
    <dgm:pt modelId="{BDAF0431-5247-435F-BB16-2469EEB66E2A}" type="sibTrans" cxnId="{C5D7887D-87E6-43BF-8693-99A9489A5C1A}">
      <dgm:prSet/>
      <dgm:spPr/>
      <dgm:t>
        <a:bodyPr/>
        <a:lstStyle/>
        <a:p>
          <a:endParaRPr lang="it-IT"/>
        </a:p>
      </dgm:t>
    </dgm:pt>
    <dgm:pt modelId="{DCBCB4AF-065E-4D33-91E7-72645F2D18A0}">
      <dgm:prSet phldrT="[Testo]"/>
      <dgm:spPr/>
      <dgm:t>
        <a:bodyPr/>
        <a:lstStyle/>
        <a:p>
          <a:r>
            <a:rPr lang="en-US" b="0" i="0" dirty="0"/>
            <a:t>It is capable of handling multi-class classification problems, which can be extended to multi-label classification by using the "one-hot" encoding approach.</a:t>
          </a:r>
          <a:endParaRPr lang="it-IT" dirty="0"/>
        </a:p>
      </dgm:t>
    </dgm:pt>
    <dgm:pt modelId="{E68790D0-2B01-4FBB-BDC2-188D3918C5DC}" type="parTrans" cxnId="{8BF596E8-4566-4CE1-9252-CD58791BFEFE}">
      <dgm:prSet/>
      <dgm:spPr/>
      <dgm:t>
        <a:bodyPr/>
        <a:lstStyle/>
        <a:p>
          <a:endParaRPr lang="it-IT"/>
        </a:p>
      </dgm:t>
    </dgm:pt>
    <dgm:pt modelId="{F0823FA6-EAAA-4737-9445-B02FEB81A1FA}" type="sibTrans" cxnId="{8BF596E8-4566-4CE1-9252-CD58791BFEFE}">
      <dgm:prSet/>
      <dgm:spPr/>
      <dgm:t>
        <a:bodyPr/>
        <a:lstStyle/>
        <a:p>
          <a:endParaRPr lang="it-IT"/>
        </a:p>
      </dgm:t>
    </dgm:pt>
    <dgm:pt modelId="{7A18227E-F52B-4194-9939-608BD73A9183}" type="pres">
      <dgm:prSet presAssocID="{CC32F880-5C64-4639-8C69-80675CF89706}" presName="Name0" presStyleCnt="0">
        <dgm:presLayoutVars>
          <dgm:dir/>
          <dgm:animLvl val="lvl"/>
          <dgm:resizeHandles val="exact"/>
        </dgm:presLayoutVars>
      </dgm:prSet>
      <dgm:spPr/>
    </dgm:pt>
    <dgm:pt modelId="{F198A4AB-00FE-45E2-B9A7-00A0F6F59065}" type="pres">
      <dgm:prSet presAssocID="{EE4040EF-74AF-4F48-967D-019960315B0C}" presName="composite" presStyleCnt="0"/>
      <dgm:spPr/>
    </dgm:pt>
    <dgm:pt modelId="{32AB4B4D-B61D-4A32-99A5-33271292E17C}" type="pres">
      <dgm:prSet presAssocID="{EE4040EF-74AF-4F48-967D-019960315B0C}" presName="parTx" presStyleLbl="alignNode1" presStyleIdx="0" presStyleCnt="3">
        <dgm:presLayoutVars>
          <dgm:chMax val="0"/>
          <dgm:chPref val="0"/>
          <dgm:bulletEnabled val="1"/>
        </dgm:presLayoutVars>
      </dgm:prSet>
      <dgm:spPr/>
    </dgm:pt>
    <dgm:pt modelId="{B9410823-206C-4FFF-8445-03E2B8DFA2BD}" type="pres">
      <dgm:prSet presAssocID="{EE4040EF-74AF-4F48-967D-019960315B0C}" presName="desTx" presStyleLbl="alignAccFollowNode1" presStyleIdx="0" presStyleCnt="3">
        <dgm:presLayoutVars>
          <dgm:bulletEnabled val="1"/>
        </dgm:presLayoutVars>
      </dgm:prSet>
      <dgm:spPr/>
    </dgm:pt>
    <dgm:pt modelId="{4945F68B-9928-44C3-A340-A1794E7F6622}" type="pres">
      <dgm:prSet presAssocID="{7319F03E-30E2-490D-B692-A740C3080E3A}" presName="space" presStyleCnt="0"/>
      <dgm:spPr/>
    </dgm:pt>
    <dgm:pt modelId="{07383A55-04A8-4EA4-B254-1E5ED9AE6304}" type="pres">
      <dgm:prSet presAssocID="{2969A6F8-6A42-47AF-B283-E72A1A3EF3B8}" presName="composite" presStyleCnt="0"/>
      <dgm:spPr/>
    </dgm:pt>
    <dgm:pt modelId="{1D43E5C2-3862-4946-AE99-56FAE945F7FD}" type="pres">
      <dgm:prSet presAssocID="{2969A6F8-6A42-47AF-B283-E72A1A3EF3B8}" presName="parTx" presStyleLbl="alignNode1" presStyleIdx="1" presStyleCnt="3">
        <dgm:presLayoutVars>
          <dgm:chMax val="0"/>
          <dgm:chPref val="0"/>
          <dgm:bulletEnabled val="1"/>
        </dgm:presLayoutVars>
      </dgm:prSet>
      <dgm:spPr/>
    </dgm:pt>
    <dgm:pt modelId="{74EB2FFB-D5D3-4183-99C6-96C3698B775C}" type="pres">
      <dgm:prSet presAssocID="{2969A6F8-6A42-47AF-B283-E72A1A3EF3B8}" presName="desTx" presStyleLbl="alignAccFollowNode1" presStyleIdx="1" presStyleCnt="3">
        <dgm:presLayoutVars>
          <dgm:bulletEnabled val="1"/>
        </dgm:presLayoutVars>
      </dgm:prSet>
      <dgm:spPr/>
    </dgm:pt>
    <dgm:pt modelId="{A56F1D5A-5EFE-421A-87E9-AE6EB005864A}" type="pres">
      <dgm:prSet presAssocID="{68B19816-F11E-478F-8B00-70B1D40B0FA0}" presName="space" presStyleCnt="0"/>
      <dgm:spPr/>
    </dgm:pt>
    <dgm:pt modelId="{C0464D8B-504F-4091-9F22-B4FA50C0AD92}" type="pres">
      <dgm:prSet presAssocID="{0E06F0F0-8635-48A7-8DF4-EBC9009194A6}" presName="composite" presStyleCnt="0"/>
      <dgm:spPr/>
    </dgm:pt>
    <dgm:pt modelId="{D4CD7BB3-5D60-4501-B273-C59B1230706C}" type="pres">
      <dgm:prSet presAssocID="{0E06F0F0-8635-48A7-8DF4-EBC9009194A6}" presName="parTx" presStyleLbl="alignNode1" presStyleIdx="2" presStyleCnt="3">
        <dgm:presLayoutVars>
          <dgm:chMax val="0"/>
          <dgm:chPref val="0"/>
          <dgm:bulletEnabled val="1"/>
        </dgm:presLayoutVars>
      </dgm:prSet>
      <dgm:spPr/>
    </dgm:pt>
    <dgm:pt modelId="{7C445222-3ED7-4654-9256-CE10D6E90A28}" type="pres">
      <dgm:prSet presAssocID="{0E06F0F0-8635-48A7-8DF4-EBC9009194A6}" presName="desTx" presStyleLbl="alignAccFollowNode1" presStyleIdx="2" presStyleCnt="3">
        <dgm:presLayoutVars>
          <dgm:bulletEnabled val="1"/>
        </dgm:presLayoutVars>
      </dgm:prSet>
      <dgm:spPr/>
    </dgm:pt>
  </dgm:ptLst>
  <dgm:cxnLst>
    <dgm:cxn modelId="{DD8E3D09-1E83-4963-9682-EFD184B40A65}" srcId="{EE4040EF-74AF-4F48-967D-019960315B0C}" destId="{27B1E1CD-6EE6-43A9-BAF0-A9FEB6FAE34B}" srcOrd="1" destOrd="0" parTransId="{8CFC51E8-243C-48EF-B3FB-2521EF76A203}" sibTransId="{A5E3944F-0971-4CF4-9AAB-68F989BAF938}"/>
    <dgm:cxn modelId="{77010E14-1C07-418A-9B4E-62CF0D364634}" type="presOf" srcId="{AB1D6023-4F9D-4CD3-93D5-4343E644E48F}" destId="{74EB2FFB-D5D3-4183-99C6-96C3698B775C}" srcOrd="0" destOrd="2" presId="urn:microsoft.com/office/officeart/2005/8/layout/hList1"/>
    <dgm:cxn modelId="{EF3DAF18-DBD2-4DEC-B275-545F31F9A3C7}" type="presOf" srcId="{F750AEDD-DBDF-4E96-90F0-484ED83301B6}" destId="{74EB2FFB-D5D3-4183-99C6-96C3698B775C}" srcOrd="0" destOrd="0" presId="urn:microsoft.com/office/officeart/2005/8/layout/hList1"/>
    <dgm:cxn modelId="{57CA3633-973C-4E39-AC25-1BFAC2E7A46F}" srcId="{CC32F880-5C64-4639-8C69-80675CF89706}" destId="{EE4040EF-74AF-4F48-967D-019960315B0C}" srcOrd="0" destOrd="0" parTransId="{7D3DE120-018A-4E72-89AA-331C79312D4D}" sibTransId="{7319F03E-30E2-490D-B692-A740C3080E3A}"/>
    <dgm:cxn modelId="{AD48DE36-2133-405B-B38D-AB7573AEC32C}" type="presOf" srcId="{532FA635-535D-495D-A317-825758720992}" destId="{7C445222-3ED7-4654-9256-CE10D6E90A28}" srcOrd="0" destOrd="3" presId="urn:microsoft.com/office/officeart/2005/8/layout/hList1"/>
    <dgm:cxn modelId="{9A246060-0A8A-45DC-B6E1-FF4F977CABFF}" type="presOf" srcId="{0E06F0F0-8635-48A7-8DF4-EBC9009194A6}" destId="{D4CD7BB3-5D60-4501-B273-C59B1230706C}" srcOrd="0" destOrd="0" presId="urn:microsoft.com/office/officeart/2005/8/layout/hList1"/>
    <dgm:cxn modelId="{4BC3C751-BA59-43AE-9AAA-635A85FB897C}" type="presOf" srcId="{2969A6F8-6A42-47AF-B283-E72A1A3EF3B8}" destId="{1D43E5C2-3862-4946-AE99-56FAE945F7FD}" srcOrd="0" destOrd="0" presId="urn:microsoft.com/office/officeart/2005/8/layout/hList1"/>
    <dgm:cxn modelId="{EE8B5352-B001-43D9-A51C-8D5D1A0B978F}" srcId="{2969A6F8-6A42-47AF-B283-E72A1A3EF3B8}" destId="{F750AEDD-DBDF-4E96-90F0-484ED83301B6}" srcOrd="0" destOrd="0" parTransId="{46AFA74C-C2B6-41C9-BE81-9825CCCAD6D7}" sibTransId="{19BDB371-7F02-44A3-B862-A8F33CCB0A4F}"/>
    <dgm:cxn modelId="{81577B73-98C7-4C21-B7CF-A432017CEEE5}" srcId="{0E06F0F0-8635-48A7-8DF4-EBC9009194A6}" destId="{B01E72DE-22F1-4663-A08F-91896DCC79F9}" srcOrd="1" destOrd="0" parTransId="{49491263-4B8B-47BC-AA18-E6F262D0D416}" sibTransId="{6639C140-DD9F-48C9-B523-DD734B8652EA}"/>
    <dgm:cxn modelId="{06125458-416B-49BC-9DAA-90C672105D46}" type="presOf" srcId="{9CE2DA01-B9DF-41DB-A608-34C91D32C46D}" destId="{74EB2FFB-D5D3-4183-99C6-96C3698B775C}" srcOrd="0" destOrd="1" presId="urn:microsoft.com/office/officeart/2005/8/layout/hList1"/>
    <dgm:cxn modelId="{9B7DBC7B-09DC-4E7E-A75C-5C5B93C7A91F}" srcId="{EE4040EF-74AF-4F48-967D-019960315B0C}" destId="{F92E53B2-B369-4297-8CD9-67D1BD5710A3}" srcOrd="2" destOrd="0" parTransId="{9DD91AF7-7F63-4D47-9576-874AF33AAA42}" sibTransId="{8EA5FBF0-25FA-4296-BA76-699148689D6F}"/>
    <dgm:cxn modelId="{C5D7887D-87E6-43BF-8693-99A9489A5C1A}" srcId="{0E06F0F0-8635-48A7-8DF4-EBC9009194A6}" destId="{532FA635-535D-495D-A317-825758720992}" srcOrd="3" destOrd="0" parTransId="{BB35C1E6-7645-4DED-ABCF-1A44812E8CD0}" sibTransId="{BDAF0431-5247-435F-BB16-2469EEB66E2A}"/>
    <dgm:cxn modelId="{A3D03C85-7FE5-4899-9D03-CBA266D4DD9F}" type="presOf" srcId="{EE4040EF-74AF-4F48-967D-019960315B0C}" destId="{32AB4B4D-B61D-4A32-99A5-33271292E17C}" srcOrd="0" destOrd="0" presId="urn:microsoft.com/office/officeart/2005/8/layout/hList1"/>
    <dgm:cxn modelId="{2DF7AF8A-6F40-40A5-9F39-64EE38366897}" type="presOf" srcId="{71A4EA2B-298F-4320-AC59-654AAA003078}" destId="{B9410823-206C-4FFF-8445-03E2B8DFA2BD}" srcOrd="0" destOrd="0" presId="urn:microsoft.com/office/officeart/2005/8/layout/hList1"/>
    <dgm:cxn modelId="{D012D892-A6F6-4792-8959-EA5476ABADA3}" srcId="{2969A6F8-6A42-47AF-B283-E72A1A3EF3B8}" destId="{9CE2DA01-B9DF-41DB-A608-34C91D32C46D}" srcOrd="1" destOrd="0" parTransId="{761FE339-BBC6-4972-AF08-54DC32EF87FB}" sibTransId="{694068A4-06E2-4581-BF91-687B8FB861B0}"/>
    <dgm:cxn modelId="{59A5F0B3-381E-406C-8103-DE148D766B97}" type="presOf" srcId="{CC32F880-5C64-4639-8C69-80675CF89706}" destId="{7A18227E-F52B-4194-9939-608BD73A9183}" srcOrd="0" destOrd="0" presId="urn:microsoft.com/office/officeart/2005/8/layout/hList1"/>
    <dgm:cxn modelId="{B5EF52B5-4031-42EF-8730-644D110499F0}" type="presOf" srcId="{27B1E1CD-6EE6-43A9-BAF0-A9FEB6FAE34B}" destId="{B9410823-206C-4FFF-8445-03E2B8DFA2BD}" srcOrd="0" destOrd="1" presId="urn:microsoft.com/office/officeart/2005/8/layout/hList1"/>
    <dgm:cxn modelId="{D2F0A9C2-41A7-4C08-B2D8-ED80B388E42D}" srcId="{CC32F880-5C64-4639-8C69-80675CF89706}" destId="{2969A6F8-6A42-47AF-B283-E72A1A3EF3B8}" srcOrd="1" destOrd="0" parTransId="{4A80C6A8-57C5-43F1-ABAB-0AD7D7B0E5D6}" sibTransId="{68B19816-F11E-478F-8B00-70B1D40B0FA0}"/>
    <dgm:cxn modelId="{346B32C4-12BC-4686-BC1B-5C0763BC20A3}" type="presOf" srcId="{DCBCB4AF-065E-4D33-91E7-72645F2D18A0}" destId="{7C445222-3ED7-4654-9256-CE10D6E90A28}" srcOrd="0" destOrd="2" presId="urn:microsoft.com/office/officeart/2005/8/layout/hList1"/>
    <dgm:cxn modelId="{5A2FCAC6-C384-4974-B69C-0ED1F022E759}" type="presOf" srcId="{B01E72DE-22F1-4663-A08F-91896DCC79F9}" destId="{7C445222-3ED7-4654-9256-CE10D6E90A28}" srcOrd="0" destOrd="1" presId="urn:microsoft.com/office/officeart/2005/8/layout/hList1"/>
    <dgm:cxn modelId="{0EC25FC7-862B-4383-9CC5-0884E93D6AF7}" type="presOf" srcId="{9CD8C01D-F661-41A8-87E9-EE303A6396F1}" destId="{7C445222-3ED7-4654-9256-CE10D6E90A28}" srcOrd="0" destOrd="0" presId="urn:microsoft.com/office/officeart/2005/8/layout/hList1"/>
    <dgm:cxn modelId="{77E9F3CC-FDCB-478D-8FB8-18F4F97ECFC7}" type="presOf" srcId="{F92E53B2-B369-4297-8CD9-67D1BD5710A3}" destId="{B9410823-206C-4FFF-8445-03E2B8DFA2BD}" srcOrd="0" destOrd="2" presId="urn:microsoft.com/office/officeart/2005/8/layout/hList1"/>
    <dgm:cxn modelId="{9C1A35E2-2805-4B85-94BC-E291E2904337}" srcId="{2969A6F8-6A42-47AF-B283-E72A1A3EF3B8}" destId="{AB1D6023-4F9D-4CD3-93D5-4343E644E48F}" srcOrd="2" destOrd="0" parTransId="{A0F3F42B-4A1E-44B8-AD55-008E9517A3C8}" sibTransId="{957756FD-E0EA-49CA-9386-99C3797F61A1}"/>
    <dgm:cxn modelId="{8BF596E8-4566-4CE1-9252-CD58791BFEFE}" srcId="{0E06F0F0-8635-48A7-8DF4-EBC9009194A6}" destId="{DCBCB4AF-065E-4D33-91E7-72645F2D18A0}" srcOrd="2" destOrd="0" parTransId="{E68790D0-2B01-4FBB-BDC2-188D3918C5DC}" sibTransId="{F0823FA6-EAAA-4737-9445-B02FEB81A1FA}"/>
    <dgm:cxn modelId="{85C497EF-2697-4569-9FCE-A498A003443F}" srcId="{CC32F880-5C64-4639-8C69-80675CF89706}" destId="{0E06F0F0-8635-48A7-8DF4-EBC9009194A6}" srcOrd="2" destOrd="0" parTransId="{0D822C03-24C3-4DAF-ADB5-4B469508FEAD}" sibTransId="{ECBC1438-B08B-4018-B4AC-3E9E514DC29E}"/>
    <dgm:cxn modelId="{1E6AA2FD-7DE6-419B-9A77-9CD2308C8690}" srcId="{0E06F0F0-8635-48A7-8DF4-EBC9009194A6}" destId="{9CD8C01D-F661-41A8-87E9-EE303A6396F1}" srcOrd="0" destOrd="0" parTransId="{3BAE43AF-BD8F-4D61-84EE-3A433B9D5ECE}" sibTransId="{BED3DB0C-DEEA-47D5-9647-A877ED748440}"/>
    <dgm:cxn modelId="{4BABF7FD-06FB-42EB-9F52-CC106A0D4957}" srcId="{EE4040EF-74AF-4F48-967D-019960315B0C}" destId="{71A4EA2B-298F-4320-AC59-654AAA003078}" srcOrd="0" destOrd="0" parTransId="{8F4EBFD8-09CC-412A-BE86-848733A012A0}" sibTransId="{CE8185AE-3846-4C51-9044-FDCA2405B167}"/>
    <dgm:cxn modelId="{4C2B36DC-558F-4A26-8362-6756D10CC875}" type="presParOf" srcId="{7A18227E-F52B-4194-9939-608BD73A9183}" destId="{F198A4AB-00FE-45E2-B9A7-00A0F6F59065}" srcOrd="0" destOrd="0" presId="urn:microsoft.com/office/officeart/2005/8/layout/hList1"/>
    <dgm:cxn modelId="{8273941D-6676-49A6-8436-F45FA99894BE}" type="presParOf" srcId="{F198A4AB-00FE-45E2-B9A7-00A0F6F59065}" destId="{32AB4B4D-B61D-4A32-99A5-33271292E17C}" srcOrd="0" destOrd="0" presId="urn:microsoft.com/office/officeart/2005/8/layout/hList1"/>
    <dgm:cxn modelId="{F137979B-ED6A-462E-98AA-1446517EA7AC}" type="presParOf" srcId="{F198A4AB-00FE-45E2-B9A7-00A0F6F59065}" destId="{B9410823-206C-4FFF-8445-03E2B8DFA2BD}" srcOrd="1" destOrd="0" presId="urn:microsoft.com/office/officeart/2005/8/layout/hList1"/>
    <dgm:cxn modelId="{A40A0DC8-2B74-4F5A-B8AD-43D600585CDC}" type="presParOf" srcId="{7A18227E-F52B-4194-9939-608BD73A9183}" destId="{4945F68B-9928-44C3-A340-A1794E7F6622}" srcOrd="1" destOrd="0" presId="urn:microsoft.com/office/officeart/2005/8/layout/hList1"/>
    <dgm:cxn modelId="{D7E075E7-1A37-4F5A-AEA6-00F5E79967EC}" type="presParOf" srcId="{7A18227E-F52B-4194-9939-608BD73A9183}" destId="{07383A55-04A8-4EA4-B254-1E5ED9AE6304}" srcOrd="2" destOrd="0" presId="urn:microsoft.com/office/officeart/2005/8/layout/hList1"/>
    <dgm:cxn modelId="{8B676075-74A2-4088-A752-53322E44AD06}" type="presParOf" srcId="{07383A55-04A8-4EA4-B254-1E5ED9AE6304}" destId="{1D43E5C2-3862-4946-AE99-56FAE945F7FD}" srcOrd="0" destOrd="0" presId="urn:microsoft.com/office/officeart/2005/8/layout/hList1"/>
    <dgm:cxn modelId="{95A34BAF-08EC-435C-B637-450804F04F74}" type="presParOf" srcId="{07383A55-04A8-4EA4-B254-1E5ED9AE6304}" destId="{74EB2FFB-D5D3-4183-99C6-96C3698B775C}" srcOrd="1" destOrd="0" presId="urn:microsoft.com/office/officeart/2005/8/layout/hList1"/>
    <dgm:cxn modelId="{2223B0B1-59AA-4BDC-90D3-93DE6B711346}" type="presParOf" srcId="{7A18227E-F52B-4194-9939-608BD73A9183}" destId="{A56F1D5A-5EFE-421A-87E9-AE6EB005864A}" srcOrd="3" destOrd="0" presId="urn:microsoft.com/office/officeart/2005/8/layout/hList1"/>
    <dgm:cxn modelId="{F6687D47-A94B-419E-8993-EB55218742B9}" type="presParOf" srcId="{7A18227E-F52B-4194-9939-608BD73A9183}" destId="{C0464D8B-504F-4091-9F22-B4FA50C0AD92}" srcOrd="4" destOrd="0" presId="urn:microsoft.com/office/officeart/2005/8/layout/hList1"/>
    <dgm:cxn modelId="{8794931B-3F77-4B24-8581-61FD3DDB0F21}" type="presParOf" srcId="{C0464D8B-504F-4091-9F22-B4FA50C0AD92}" destId="{D4CD7BB3-5D60-4501-B273-C59B1230706C}" srcOrd="0" destOrd="0" presId="urn:microsoft.com/office/officeart/2005/8/layout/hList1"/>
    <dgm:cxn modelId="{B205F2DC-B7D8-48BF-8458-6C7D453BDA02}" type="presParOf" srcId="{C0464D8B-504F-4091-9F22-B4FA50C0AD92}" destId="{7C445222-3ED7-4654-9256-CE10D6E90A2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CC32F880-5C64-4639-8C69-80675CF8970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it-IT"/>
        </a:p>
      </dgm:t>
    </dgm:pt>
    <dgm:pt modelId="{EE4040EF-74AF-4F48-967D-019960315B0C}">
      <dgm:prSet phldrT="[Testo]"/>
      <dgm:spPr/>
      <dgm:t>
        <a:bodyPr/>
        <a:lstStyle/>
        <a:p>
          <a:r>
            <a:rPr lang="it-IT" b="0" i="0" dirty="0"/>
            <a:t>Support </a:t>
          </a:r>
          <a:r>
            <a:rPr lang="it-IT" b="0" i="0" dirty="0" err="1"/>
            <a:t>Vector</a:t>
          </a:r>
          <a:r>
            <a:rPr lang="it-IT" b="0" i="0" dirty="0"/>
            <a:t> Machine</a:t>
          </a:r>
          <a:endParaRPr lang="it-IT" dirty="0"/>
        </a:p>
      </dgm:t>
    </dgm:pt>
    <dgm:pt modelId="{7D3DE120-018A-4E72-89AA-331C79312D4D}" type="parTrans" cxnId="{57CA3633-973C-4E39-AC25-1BFAC2E7A46F}">
      <dgm:prSet/>
      <dgm:spPr/>
      <dgm:t>
        <a:bodyPr/>
        <a:lstStyle/>
        <a:p>
          <a:endParaRPr lang="it-IT"/>
        </a:p>
      </dgm:t>
    </dgm:pt>
    <dgm:pt modelId="{7319F03E-30E2-490D-B692-A740C3080E3A}" type="sibTrans" cxnId="{57CA3633-973C-4E39-AC25-1BFAC2E7A46F}">
      <dgm:prSet/>
      <dgm:spPr/>
      <dgm:t>
        <a:bodyPr/>
        <a:lstStyle/>
        <a:p>
          <a:endParaRPr lang="it-IT"/>
        </a:p>
      </dgm:t>
    </dgm:pt>
    <dgm:pt modelId="{71A4EA2B-298F-4320-AC59-654AAA003078}">
      <dgm:prSet phldrT="[Testo]"/>
      <dgm:spPr/>
      <dgm:t>
        <a:bodyPr/>
        <a:lstStyle/>
        <a:p>
          <a:r>
            <a:rPr lang="en-US" b="0" i="0" dirty="0"/>
            <a:t>It aims to find the optimal hyperplane that separates different classes by maximizing the margin between the closest data points of different classes.</a:t>
          </a:r>
          <a:endParaRPr lang="it-IT" dirty="0"/>
        </a:p>
      </dgm:t>
    </dgm:pt>
    <dgm:pt modelId="{8F4EBFD8-09CC-412A-BE86-848733A012A0}" type="parTrans" cxnId="{4BABF7FD-06FB-42EB-9F52-CC106A0D4957}">
      <dgm:prSet/>
      <dgm:spPr/>
      <dgm:t>
        <a:bodyPr/>
        <a:lstStyle/>
        <a:p>
          <a:endParaRPr lang="it-IT"/>
        </a:p>
      </dgm:t>
    </dgm:pt>
    <dgm:pt modelId="{CE8185AE-3846-4C51-9044-FDCA2405B167}" type="sibTrans" cxnId="{4BABF7FD-06FB-42EB-9F52-CC106A0D4957}">
      <dgm:prSet/>
      <dgm:spPr/>
      <dgm:t>
        <a:bodyPr/>
        <a:lstStyle/>
        <a:p>
          <a:endParaRPr lang="it-IT"/>
        </a:p>
      </dgm:t>
    </dgm:pt>
    <dgm:pt modelId="{2969A6F8-6A42-47AF-B283-E72A1A3EF3B8}">
      <dgm:prSet phldrT="[Testo]"/>
      <dgm:spPr/>
      <dgm:t>
        <a:bodyPr/>
        <a:lstStyle/>
        <a:p>
          <a:r>
            <a:rPr lang="it-IT" b="0" i="0" dirty="0" err="1"/>
            <a:t>Gradient</a:t>
          </a:r>
          <a:r>
            <a:rPr lang="it-IT" b="0" i="0" dirty="0"/>
            <a:t> </a:t>
          </a:r>
          <a:r>
            <a:rPr lang="it-IT" b="0" i="0" dirty="0" err="1"/>
            <a:t>Boosted</a:t>
          </a:r>
          <a:r>
            <a:rPr lang="it-IT" b="0" i="0" dirty="0"/>
            <a:t> </a:t>
          </a:r>
          <a:r>
            <a:rPr lang="it-IT" b="0" i="0" dirty="0" err="1"/>
            <a:t>Tree</a:t>
          </a:r>
          <a:r>
            <a:rPr lang="it-IT" b="0" i="0" dirty="0"/>
            <a:t> </a:t>
          </a:r>
          <a:r>
            <a:rPr lang="it-IT" b="0" i="0" dirty="0" err="1"/>
            <a:t>Classifier</a:t>
          </a:r>
          <a:endParaRPr lang="it-IT" dirty="0"/>
        </a:p>
      </dgm:t>
    </dgm:pt>
    <dgm:pt modelId="{4A80C6A8-57C5-43F1-ABAB-0AD7D7B0E5D6}" type="parTrans" cxnId="{D2F0A9C2-41A7-4C08-B2D8-ED80B388E42D}">
      <dgm:prSet/>
      <dgm:spPr/>
      <dgm:t>
        <a:bodyPr/>
        <a:lstStyle/>
        <a:p>
          <a:endParaRPr lang="it-IT"/>
        </a:p>
      </dgm:t>
    </dgm:pt>
    <dgm:pt modelId="{68B19816-F11E-478F-8B00-70B1D40B0FA0}" type="sibTrans" cxnId="{D2F0A9C2-41A7-4C08-B2D8-ED80B388E42D}">
      <dgm:prSet/>
      <dgm:spPr/>
      <dgm:t>
        <a:bodyPr/>
        <a:lstStyle/>
        <a:p>
          <a:endParaRPr lang="it-IT"/>
        </a:p>
      </dgm:t>
    </dgm:pt>
    <dgm:pt modelId="{F750AEDD-DBDF-4E96-90F0-484ED83301B6}">
      <dgm:prSet phldrT="[Testo]"/>
      <dgm:spPr/>
      <dgm:t>
        <a:bodyPr/>
        <a:lstStyle/>
        <a:p>
          <a:r>
            <a:rPr lang="en-US" b="0" i="0" dirty="0"/>
            <a:t>GBT is an ensemble learning method that builds multiple decision trees sequentially, where each tree corrects the errors of its predecessor. </a:t>
          </a:r>
          <a:endParaRPr lang="it-IT" dirty="0"/>
        </a:p>
      </dgm:t>
    </dgm:pt>
    <dgm:pt modelId="{46AFA74C-C2B6-41C9-BE81-9825CCCAD6D7}" type="parTrans" cxnId="{EE8B5352-B001-43D9-A51C-8D5D1A0B978F}">
      <dgm:prSet/>
      <dgm:spPr/>
      <dgm:t>
        <a:bodyPr/>
        <a:lstStyle/>
        <a:p>
          <a:endParaRPr lang="it-IT"/>
        </a:p>
      </dgm:t>
    </dgm:pt>
    <dgm:pt modelId="{19BDB371-7F02-44A3-B862-A8F33CCB0A4F}" type="sibTrans" cxnId="{EE8B5352-B001-43D9-A51C-8D5D1A0B978F}">
      <dgm:prSet/>
      <dgm:spPr/>
      <dgm:t>
        <a:bodyPr/>
        <a:lstStyle/>
        <a:p>
          <a:endParaRPr lang="it-IT"/>
        </a:p>
      </dgm:t>
    </dgm:pt>
    <dgm:pt modelId="{F92E53B2-B369-4297-8CD9-67D1BD5710A3}">
      <dgm:prSet phldrT="[Testo]"/>
      <dgm:spPr/>
      <dgm:t>
        <a:bodyPr/>
        <a:lstStyle/>
        <a:p>
          <a:r>
            <a:rPr lang="en-US" b="0" i="0" dirty="0" err="1"/>
            <a:t>PySpark's</a:t>
          </a:r>
          <a:r>
            <a:rPr lang="en-US" b="0" i="0" dirty="0"/>
            <a:t> SVM implementation uses the linear kernel by default, but it also supports other kernel functions for handling non-linearly separable data.</a:t>
          </a:r>
          <a:endParaRPr lang="it-IT" dirty="0"/>
        </a:p>
      </dgm:t>
    </dgm:pt>
    <dgm:pt modelId="{9DD91AF7-7F63-4D47-9576-874AF33AAA42}" type="parTrans" cxnId="{9B7DBC7B-09DC-4E7E-A75C-5C5B93C7A91F}">
      <dgm:prSet/>
      <dgm:spPr/>
      <dgm:t>
        <a:bodyPr/>
        <a:lstStyle/>
        <a:p>
          <a:endParaRPr lang="it-IT"/>
        </a:p>
      </dgm:t>
    </dgm:pt>
    <dgm:pt modelId="{8EA5FBF0-25FA-4296-BA76-699148689D6F}" type="sibTrans" cxnId="{9B7DBC7B-09DC-4E7E-A75C-5C5B93C7A91F}">
      <dgm:prSet/>
      <dgm:spPr/>
      <dgm:t>
        <a:bodyPr/>
        <a:lstStyle/>
        <a:p>
          <a:endParaRPr lang="it-IT"/>
        </a:p>
      </dgm:t>
    </dgm:pt>
    <dgm:pt modelId="{AB1D6023-4F9D-4CD3-93D5-4343E644E48F}">
      <dgm:prSet phldrT="[Testo]"/>
      <dgm:spPr/>
      <dgm:t>
        <a:bodyPr/>
        <a:lstStyle/>
        <a:p>
          <a:r>
            <a:rPr lang="en-US" b="0" i="0" dirty="0"/>
            <a:t>GBT can handle binary classification problems only and is effective in capturing complex relationships in the data.</a:t>
          </a:r>
          <a:endParaRPr lang="it-IT" dirty="0"/>
        </a:p>
      </dgm:t>
    </dgm:pt>
    <dgm:pt modelId="{A0F3F42B-4A1E-44B8-AD55-008E9517A3C8}" type="parTrans" cxnId="{9C1A35E2-2805-4B85-94BC-E291E2904337}">
      <dgm:prSet/>
      <dgm:spPr/>
      <dgm:t>
        <a:bodyPr/>
        <a:lstStyle/>
        <a:p>
          <a:endParaRPr lang="it-IT"/>
        </a:p>
      </dgm:t>
    </dgm:pt>
    <dgm:pt modelId="{957756FD-E0EA-49CA-9386-99C3797F61A1}" type="sibTrans" cxnId="{9C1A35E2-2805-4B85-94BC-E291E2904337}">
      <dgm:prSet/>
      <dgm:spPr/>
      <dgm:t>
        <a:bodyPr/>
        <a:lstStyle/>
        <a:p>
          <a:endParaRPr lang="it-IT"/>
        </a:p>
      </dgm:t>
    </dgm:pt>
    <dgm:pt modelId="{FDAC8A6C-517E-4FD7-A509-E3DB046F1EC5}">
      <dgm:prSet phldrT="[Testo]"/>
      <dgm:spPr/>
      <dgm:t>
        <a:bodyPr/>
        <a:lstStyle/>
        <a:p>
          <a:r>
            <a:rPr lang="it-IT" b="0" i="0" dirty="0"/>
            <a:t>SVM in PySpark supports </a:t>
          </a:r>
          <a:r>
            <a:rPr lang="it-IT" b="0" i="0" dirty="0" err="1"/>
            <a:t>Binary</a:t>
          </a:r>
          <a:r>
            <a:rPr lang="it-IT" b="0" i="0" dirty="0"/>
            <a:t> </a:t>
          </a:r>
          <a:r>
            <a:rPr lang="it-IT" b="0" i="0" dirty="0" err="1"/>
            <a:t>Classification</a:t>
          </a:r>
          <a:r>
            <a:rPr lang="it-IT" b="0" i="0" dirty="0"/>
            <a:t> </a:t>
          </a:r>
          <a:r>
            <a:rPr lang="it-IT" b="0" i="0" dirty="0" err="1"/>
            <a:t>only</a:t>
          </a:r>
          <a:r>
            <a:rPr lang="it-IT" b="0" i="0" dirty="0"/>
            <a:t>.</a:t>
          </a:r>
          <a:endParaRPr lang="it-IT" dirty="0"/>
        </a:p>
      </dgm:t>
    </dgm:pt>
    <dgm:pt modelId="{2181DAEC-BA15-49F1-964E-BAAB52C25D6A}" type="parTrans" cxnId="{DF175ECE-2335-40C3-BBAC-CD13D9C11234}">
      <dgm:prSet/>
      <dgm:spPr/>
      <dgm:t>
        <a:bodyPr/>
        <a:lstStyle/>
        <a:p>
          <a:endParaRPr lang="it-IT"/>
        </a:p>
      </dgm:t>
    </dgm:pt>
    <dgm:pt modelId="{B4880EDE-41E0-4C6E-94CD-6C08E49035FF}" type="sibTrans" cxnId="{DF175ECE-2335-40C3-BBAC-CD13D9C11234}">
      <dgm:prSet/>
      <dgm:spPr/>
      <dgm:t>
        <a:bodyPr/>
        <a:lstStyle/>
        <a:p>
          <a:endParaRPr lang="it-IT"/>
        </a:p>
      </dgm:t>
    </dgm:pt>
    <dgm:pt modelId="{0166A16D-46E4-4418-8F47-1134BAD9F148}">
      <dgm:prSet phldrT="[Testo]"/>
      <dgm:spPr/>
      <dgm:t>
        <a:bodyPr/>
        <a:lstStyle/>
        <a:p>
          <a:r>
            <a:rPr lang="en-US" b="0" i="0" dirty="0"/>
            <a:t>It combines the predictions of these weak learners to make final predictions.</a:t>
          </a:r>
          <a:endParaRPr lang="it-IT" dirty="0"/>
        </a:p>
      </dgm:t>
    </dgm:pt>
    <dgm:pt modelId="{A6819F79-CF8A-42FD-9584-F708683A415E}" type="parTrans" cxnId="{DFFD6578-FBD1-405B-B6A9-38D48C8E428F}">
      <dgm:prSet/>
      <dgm:spPr/>
    </dgm:pt>
    <dgm:pt modelId="{B7336DBD-C6FB-4B5B-9C48-0839A741DE48}" type="sibTrans" cxnId="{DFFD6578-FBD1-405B-B6A9-38D48C8E428F}">
      <dgm:prSet/>
      <dgm:spPr/>
    </dgm:pt>
    <dgm:pt modelId="{7A18227E-F52B-4194-9939-608BD73A9183}" type="pres">
      <dgm:prSet presAssocID="{CC32F880-5C64-4639-8C69-80675CF89706}" presName="Name0" presStyleCnt="0">
        <dgm:presLayoutVars>
          <dgm:dir/>
          <dgm:animLvl val="lvl"/>
          <dgm:resizeHandles val="exact"/>
        </dgm:presLayoutVars>
      </dgm:prSet>
      <dgm:spPr/>
    </dgm:pt>
    <dgm:pt modelId="{F198A4AB-00FE-45E2-B9A7-00A0F6F59065}" type="pres">
      <dgm:prSet presAssocID="{EE4040EF-74AF-4F48-967D-019960315B0C}" presName="composite" presStyleCnt="0"/>
      <dgm:spPr/>
    </dgm:pt>
    <dgm:pt modelId="{32AB4B4D-B61D-4A32-99A5-33271292E17C}" type="pres">
      <dgm:prSet presAssocID="{EE4040EF-74AF-4F48-967D-019960315B0C}" presName="parTx" presStyleLbl="alignNode1" presStyleIdx="0" presStyleCnt="2">
        <dgm:presLayoutVars>
          <dgm:chMax val="0"/>
          <dgm:chPref val="0"/>
          <dgm:bulletEnabled val="1"/>
        </dgm:presLayoutVars>
      </dgm:prSet>
      <dgm:spPr/>
    </dgm:pt>
    <dgm:pt modelId="{B9410823-206C-4FFF-8445-03E2B8DFA2BD}" type="pres">
      <dgm:prSet presAssocID="{EE4040EF-74AF-4F48-967D-019960315B0C}" presName="desTx" presStyleLbl="alignAccFollowNode1" presStyleIdx="0" presStyleCnt="2" custLinFactNeighborX="-268" custLinFactNeighborY="1572">
        <dgm:presLayoutVars>
          <dgm:bulletEnabled val="1"/>
        </dgm:presLayoutVars>
      </dgm:prSet>
      <dgm:spPr/>
    </dgm:pt>
    <dgm:pt modelId="{4945F68B-9928-44C3-A340-A1794E7F6622}" type="pres">
      <dgm:prSet presAssocID="{7319F03E-30E2-490D-B692-A740C3080E3A}" presName="space" presStyleCnt="0"/>
      <dgm:spPr/>
    </dgm:pt>
    <dgm:pt modelId="{07383A55-04A8-4EA4-B254-1E5ED9AE6304}" type="pres">
      <dgm:prSet presAssocID="{2969A6F8-6A42-47AF-B283-E72A1A3EF3B8}" presName="composite" presStyleCnt="0"/>
      <dgm:spPr/>
    </dgm:pt>
    <dgm:pt modelId="{1D43E5C2-3862-4946-AE99-56FAE945F7FD}" type="pres">
      <dgm:prSet presAssocID="{2969A6F8-6A42-47AF-B283-E72A1A3EF3B8}" presName="parTx" presStyleLbl="alignNode1" presStyleIdx="1" presStyleCnt="2">
        <dgm:presLayoutVars>
          <dgm:chMax val="0"/>
          <dgm:chPref val="0"/>
          <dgm:bulletEnabled val="1"/>
        </dgm:presLayoutVars>
      </dgm:prSet>
      <dgm:spPr/>
    </dgm:pt>
    <dgm:pt modelId="{74EB2FFB-D5D3-4183-99C6-96C3698B775C}" type="pres">
      <dgm:prSet presAssocID="{2969A6F8-6A42-47AF-B283-E72A1A3EF3B8}" presName="desTx" presStyleLbl="alignAccFollowNode1" presStyleIdx="1" presStyleCnt="2">
        <dgm:presLayoutVars>
          <dgm:bulletEnabled val="1"/>
        </dgm:presLayoutVars>
      </dgm:prSet>
      <dgm:spPr/>
    </dgm:pt>
  </dgm:ptLst>
  <dgm:cxnLst>
    <dgm:cxn modelId="{77010E14-1C07-418A-9B4E-62CF0D364634}" type="presOf" srcId="{AB1D6023-4F9D-4CD3-93D5-4343E644E48F}" destId="{74EB2FFB-D5D3-4183-99C6-96C3698B775C}" srcOrd="0" destOrd="2" presId="urn:microsoft.com/office/officeart/2005/8/layout/hList1"/>
    <dgm:cxn modelId="{EF3DAF18-DBD2-4DEC-B275-545F31F9A3C7}" type="presOf" srcId="{F750AEDD-DBDF-4E96-90F0-484ED83301B6}" destId="{74EB2FFB-D5D3-4183-99C6-96C3698B775C}" srcOrd="0" destOrd="0" presId="urn:microsoft.com/office/officeart/2005/8/layout/hList1"/>
    <dgm:cxn modelId="{57CA3633-973C-4E39-AC25-1BFAC2E7A46F}" srcId="{CC32F880-5C64-4639-8C69-80675CF89706}" destId="{EE4040EF-74AF-4F48-967D-019960315B0C}" srcOrd="0" destOrd="0" parTransId="{7D3DE120-018A-4E72-89AA-331C79312D4D}" sibTransId="{7319F03E-30E2-490D-B692-A740C3080E3A}"/>
    <dgm:cxn modelId="{4BC3C751-BA59-43AE-9AAA-635A85FB897C}" type="presOf" srcId="{2969A6F8-6A42-47AF-B283-E72A1A3EF3B8}" destId="{1D43E5C2-3862-4946-AE99-56FAE945F7FD}" srcOrd="0" destOrd="0" presId="urn:microsoft.com/office/officeart/2005/8/layout/hList1"/>
    <dgm:cxn modelId="{EE8B5352-B001-43D9-A51C-8D5D1A0B978F}" srcId="{2969A6F8-6A42-47AF-B283-E72A1A3EF3B8}" destId="{F750AEDD-DBDF-4E96-90F0-484ED83301B6}" srcOrd="0" destOrd="0" parTransId="{46AFA74C-C2B6-41C9-BE81-9825CCCAD6D7}" sibTransId="{19BDB371-7F02-44A3-B862-A8F33CCB0A4F}"/>
    <dgm:cxn modelId="{0B56AD54-C1C5-4E61-BBA7-1CCF7368BC1F}" type="presOf" srcId="{71A4EA2B-298F-4320-AC59-654AAA003078}" destId="{B9410823-206C-4FFF-8445-03E2B8DFA2BD}" srcOrd="0" destOrd="1" presId="urn:microsoft.com/office/officeart/2005/8/layout/hList1"/>
    <dgm:cxn modelId="{21B74A76-1B98-4A1D-9D77-01CCEE130020}" type="presOf" srcId="{FDAC8A6C-517E-4FD7-A509-E3DB046F1EC5}" destId="{B9410823-206C-4FFF-8445-03E2B8DFA2BD}" srcOrd="0" destOrd="0" presId="urn:microsoft.com/office/officeart/2005/8/layout/hList1"/>
    <dgm:cxn modelId="{DFFD6578-FBD1-405B-B6A9-38D48C8E428F}" srcId="{2969A6F8-6A42-47AF-B283-E72A1A3EF3B8}" destId="{0166A16D-46E4-4418-8F47-1134BAD9F148}" srcOrd="1" destOrd="0" parTransId="{A6819F79-CF8A-42FD-9584-F708683A415E}" sibTransId="{B7336DBD-C6FB-4B5B-9C48-0839A741DE48}"/>
    <dgm:cxn modelId="{9B7DBC7B-09DC-4E7E-A75C-5C5B93C7A91F}" srcId="{EE4040EF-74AF-4F48-967D-019960315B0C}" destId="{F92E53B2-B369-4297-8CD9-67D1BD5710A3}" srcOrd="2" destOrd="0" parTransId="{9DD91AF7-7F63-4D47-9576-874AF33AAA42}" sibTransId="{8EA5FBF0-25FA-4296-BA76-699148689D6F}"/>
    <dgm:cxn modelId="{A3D03C85-7FE5-4899-9D03-CBA266D4DD9F}" type="presOf" srcId="{EE4040EF-74AF-4F48-967D-019960315B0C}" destId="{32AB4B4D-B61D-4A32-99A5-33271292E17C}" srcOrd="0" destOrd="0" presId="urn:microsoft.com/office/officeart/2005/8/layout/hList1"/>
    <dgm:cxn modelId="{59A5F0B3-381E-406C-8103-DE148D766B97}" type="presOf" srcId="{CC32F880-5C64-4639-8C69-80675CF89706}" destId="{7A18227E-F52B-4194-9939-608BD73A9183}" srcOrd="0" destOrd="0" presId="urn:microsoft.com/office/officeart/2005/8/layout/hList1"/>
    <dgm:cxn modelId="{D2F0A9C2-41A7-4C08-B2D8-ED80B388E42D}" srcId="{CC32F880-5C64-4639-8C69-80675CF89706}" destId="{2969A6F8-6A42-47AF-B283-E72A1A3EF3B8}" srcOrd="1" destOrd="0" parTransId="{4A80C6A8-57C5-43F1-ABAB-0AD7D7B0E5D6}" sibTransId="{68B19816-F11E-478F-8B00-70B1D40B0FA0}"/>
    <dgm:cxn modelId="{AA56B7C8-C8EC-4082-8AA3-8A604FD85C77}" type="presOf" srcId="{0166A16D-46E4-4418-8F47-1134BAD9F148}" destId="{74EB2FFB-D5D3-4183-99C6-96C3698B775C}" srcOrd="0" destOrd="1" presId="urn:microsoft.com/office/officeart/2005/8/layout/hList1"/>
    <dgm:cxn modelId="{DF175ECE-2335-40C3-BBAC-CD13D9C11234}" srcId="{EE4040EF-74AF-4F48-967D-019960315B0C}" destId="{FDAC8A6C-517E-4FD7-A509-E3DB046F1EC5}" srcOrd="0" destOrd="0" parTransId="{2181DAEC-BA15-49F1-964E-BAAB52C25D6A}" sibTransId="{B4880EDE-41E0-4C6E-94CD-6C08E49035FF}"/>
    <dgm:cxn modelId="{9C1A35E2-2805-4B85-94BC-E291E2904337}" srcId="{2969A6F8-6A42-47AF-B283-E72A1A3EF3B8}" destId="{AB1D6023-4F9D-4CD3-93D5-4343E644E48F}" srcOrd="2" destOrd="0" parTransId="{A0F3F42B-4A1E-44B8-AD55-008E9517A3C8}" sibTransId="{957756FD-E0EA-49CA-9386-99C3797F61A1}"/>
    <dgm:cxn modelId="{3F9814E9-705D-429A-8CF7-17A9C8642C08}" type="presOf" srcId="{F92E53B2-B369-4297-8CD9-67D1BD5710A3}" destId="{B9410823-206C-4FFF-8445-03E2B8DFA2BD}" srcOrd="0" destOrd="2" presId="urn:microsoft.com/office/officeart/2005/8/layout/hList1"/>
    <dgm:cxn modelId="{4BABF7FD-06FB-42EB-9F52-CC106A0D4957}" srcId="{EE4040EF-74AF-4F48-967D-019960315B0C}" destId="{71A4EA2B-298F-4320-AC59-654AAA003078}" srcOrd="1" destOrd="0" parTransId="{8F4EBFD8-09CC-412A-BE86-848733A012A0}" sibTransId="{CE8185AE-3846-4C51-9044-FDCA2405B167}"/>
    <dgm:cxn modelId="{4C2B36DC-558F-4A26-8362-6756D10CC875}" type="presParOf" srcId="{7A18227E-F52B-4194-9939-608BD73A9183}" destId="{F198A4AB-00FE-45E2-B9A7-00A0F6F59065}" srcOrd="0" destOrd="0" presId="urn:microsoft.com/office/officeart/2005/8/layout/hList1"/>
    <dgm:cxn modelId="{8273941D-6676-49A6-8436-F45FA99894BE}" type="presParOf" srcId="{F198A4AB-00FE-45E2-B9A7-00A0F6F59065}" destId="{32AB4B4D-B61D-4A32-99A5-33271292E17C}" srcOrd="0" destOrd="0" presId="urn:microsoft.com/office/officeart/2005/8/layout/hList1"/>
    <dgm:cxn modelId="{F137979B-ED6A-462E-98AA-1446517EA7AC}" type="presParOf" srcId="{F198A4AB-00FE-45E2-B9A7-00A0F6F59065}" destId="{B9410823-206C-4FFF-8445-03E2B8DFA2BD}" srcOrd="1" destOrd="0" presId="urn:microsoft.com/office/officeart/2005/8/layout/hList1"/>
    <dgm:cxn modelId="{A40A0DC8-2B74-4F5A-B8AD-43D600585CDC}" type="presParOf" srcId="{7A18227E-F52B-4194-9939-608BD73A9183}" destId="{4945F68B-9928-44C3-A340-A1794E7F6622}" srcOrd="1" destOrd="0" presId="urn:microsoft.com/office/officeart/2005/8/layout/hList1"/>
    <dgm:cxn modelId="{D7E075E7-1A37-4F5A-AEA6-00F5E79967EC}" type="presParOf" srcId="{7A18227E-F52B-4194-9939-608BD73A9183}" destId="{07383A55-04A8-4EA4-B254-1E5ED9AE6304}" srcOrd="2" destOrd="0" presId="urn:microsoft.com/office/officeart/2005/8/layout/hList1"/>
    <dgm:cxn modelId="{8B676075-74A2-4088-A752-53322E44AD06}" type="presParOf" srcId="{07383A55-04A8-4EA4-B254-1E5ED9AE6304}" destId="{1D43E5C2-3862-4946-AE99-56FAE945F7FD}" srcOrd="0" destOrd="0" presId="urn:microsoft.com/office/officeart/2005/8/layout/hList1"/>
    <dgm:cxn modelId="{95A34BAF-08EC-435C-B637-450804F04F74}" type="presParOf" srcId="{07383A55-04A8-4EA4-B254-1E5ED9AE6304}" destId="{74EB2FFB-D5D3-4183-99C6-96C3698B775C}"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E307CF85-C000-4C4C-8386-07432D3B4EB6}" type="doc">
      <dgm:prSet loTypeId="urn:microsoft.com/office/officeart/2009/3/layout/OpposingIdeas" loCatId="relationship" qsTypeId="urn:microsoft.com/office/officeart/2005/8/quickstyle/simple1" qsCatId="simple" csTypeId="urn:microsoft.com/office/officeart/2005/8/colors/accent1_2" csCatId="accent1" phldr="1"/>
      <dgm:spPr/>
      <dgm:t>
        <a:bodyPr/>
        <a:lstStyle/>
        <a:p>
          <a:endParaRPr lang="it-IT"/>
        </a:p>
      </dgm:t>
    </dgm:pt>
    <dgm:pt modelId="{F5C36200-ED3A-430A-80A6-4D796B7CEE22}">
      <dgm:prSet phldrT="[Testo]"/>
      <dgm:spPr/>
      <dgm:t>
        <a:bodyPr/>
        <a:lstStyle/>
        <a:p>
          <a:r>
            <a:rPr lang="it-IT" dirty="0" err="1"/>
            <a:t>Advantage</a:t>
          </a:r>
          <a:endParaRPr lang="it-IT" dirty="0"/>
        </a:p>
      </dgm:t>
    </dgm:pt>
    <dgm:pt modelId="{4BB2B46C-5D9D-468B-BAFA-B096600D1BCF}" type="parTrans" cxnId="{4271E304-84C2-4DD6-8548-9DA9B7685C86}">
      <dgm:prSet/>
      <dgm:spPr/>
      <dgm:t>
        <a:bodyPr/>
        <a:lstStyle/>
        <a:p>
          <a:endParaRPr lang="it-IT"/>
        </a:p>
      </dgm:t>
    </dgm:pt>
    <dgm:pt modelId="{9E250D80-F418-4292-843D-D1A9364538EF}" type="sibTrans" cxnId="{4271E304-84C2-4DD6-8548-9DA9B7685C86}">
      <dgm:prSet/>
      <dgm:spPr/>
      <dgm:t>
        <a:bodyPr/>
        <a:lstStyle/>
        <a:p>
          <a:endParaRPr lang="it-IT"/>
        </a:p>
      </dgm:t>
    </dgm:pt>
    <dgm:pt modelId="{CED5D85A-5DD4-48A8-9E87-0DF0F74B42D2}">
      <dgm:prSet phldrT="[Testo]"/>
      <dgm:spPr/>
      <dgm:t>
        <a:bodyPr/>
        <a:lstStyle/>
        <a:p>
          <a:r>
            <a:rPr lang="en-US" b="0" i="0" dirty="0"/>
            <a:t>Simple to understand and interpret; visually represented as a tree structure.</a:t>
          </a:r>
          <a:endParaRPr lang="it-IT" dirty="0"/>
        </a:p>
      </dgm:t>
    </dgm:pt>
    <dgm:pt modelId="{4F26B38F-E0F5-441D-BFA7-8763C7A10DD9}" type="parTrans" cxnId="{F6ECBA5C-A729-4484-97F9-074381319EC4}">
      <dgm:prSet/>
      <dgm:spPr/>
      <dgm:t>
        <a:bodyPr/>
        <a:lstStyle/>
        <a:p>
          <a:endParaRPr lang="it-IT"/>
        </a:p>
      </dgm:t>
    </dgm:pt>
    <dgm:pt modelId="{CC4742B5-3385-440F-9B61-6170065A8267}" type="sibTrans" cxnId="{F6ECBA5C-A729-4484-97F9-074381319EC4}">
      <dgm:prSet/>
      <dgm:spPr/>
      <dgm:t>
        <a:bodyPr/>
        <a:lstStyle/>
        <a:p>
          <a:endParaRPr lang="it-IT"/>
        </a:p>
      </dgm:t>
    </dgm:pt>
    <dgm:pt modelId="{17EB8BCC-1F54-426D-B499-0C1864B6A7F2}">
      <dgm:prSet phldrT="[Testo]"/>
      <dgm:spPr/>
      <dgm:t>
        <a:bodyPr/>
        <a:lstStyle/>
        <a:p>
          <a:r>
            <a:rPr lang="it-IT" dirty="0" err="1"/>
            <a:t>Disadvantage</a:t>
          </a:r>
          <a:endParaRPr lang="it-IT" dirty="0"/>
        </a:p>
      </dgm:t>
    </dgm:pt>
    <dgm:pt modelId="{895D5056-F5E9-419A-890C-9DDC6A9BD805}" type="parTrans" cxnId="{F0C57304-A31B-45B8-BDE5-E1FB4A13BA5B}">
      <dgm:prSet/>
      <dgm:spPr/>
      <dgm:t>
        <a:bodyPr/>
        <a:lstStyle/>
        <a:p>
          <a:endParaRPr lang="it-IT"/>
        </a:p>
      </dgm:t>
    </dgm:pt>
    <dgm:pt modelId="{5344A116-6F83-4E83-A00B-B4539AF10FB6}" type="sibTrans" cxnId="{F0C57304-A31B-45B8-BDE5-E1FB4A13BA5B}">
      <dgm:prSet/>
      <dgm:spPr/>
      <dgm:t>
        <a:bodyPr/>
        <a:lstStyle/>
        <a:p>
          <a:endParaRPr lang="it-IT"/>
        </a:p>
      </dgm:t>
    </dgm:pt>
    <dgm:pt modelId="{BCDF63E9-D638-486A-A3BD-58144DCF20A2}">
      <dgm:prSet phldrT="[Testo]"/>
      <dgm:spPr/>
      <dgm:t>
        <a:bodyPr/>
        <a:lstStyle/>
        <a:p>
          <a:r>
            <a:rPr lang="en-US" b="0" i="0" dirty="0"/>
            <a:t>Prone to overfitting, especially on complex datasets with many levels or deep trees.</a:t>
          </a:r>
          <a:endParaRPr lang="it-IT" dirty="0"/>
        </a:p>
      </dgm:t>
    </dgm:pt>
    <dgm:pt modelId="{D5B80F77-3605-40E8-B344-C9729835623B}" type="parTrans" cxnId="{CBD09D4D-4331-4AD2-B34B-66AFCC335C46}">
      <dgm:prSet/>
      <dgm:spPr/>
      <dgm:t>
        <a:bodyPr/>
        <a:lstStyle/>
        <a:p>
          <a:endParaRPr lang="it-IT"/>
        </a:p>
      </dgm:t>
    </dgm:pt>
    <dgm:pt modelId="{8C2A232F-F4CF-4185-9330-C4A67F8F91A6}" type="sibTrans" cxnId="{CBD09D4D-4331-4AD2-B34B-66AFCC335C46}">
      <dgm:prSet/>
      <dgm:spPr/>
      <dgm:t>
        <a:bodyPr/>
        <a:lstStyle/>
        <a:p>
          <a:endParaRPr lang="it-IT"/>
        </a:p>
      </dgm:t>
    </dgm:pt>
    <dgm:pt modelId="{B7F6AC32-59AA-4154-8C11-9CD50B9AD5D4}">
      <dgm:prSet phldrT="[Testo]"/>
      <dgm:spPr/>
      <dgm:t>
        <a:bodyPr/>
        <a:lstStyle/>
        <a:p>
          <a:r>
            <a:rPr lang="en-US" b="0" i="0"/>
            <a:t>Can handle both numerical and categorical data without requiring extensive data preprocessing.</a:t>
          </a:r>
          <a:endParaRPr lang="it-IT" dirty="0"/>
        </a:p>
      </dgm:t>
    </dgm:pt>
    <dgm:pt modelId="{A5A2391D-1E16-4B0D-8E4C-DC331335417E}" type="parTrans" cxnId="{9377705E-227A-4F08-9942-CEB8367314EC}">
      <dgm:prSet/>
      <dgm:spPr/>
      <dgm:t>
        <a:bodyPr/>
        <a:lstStyle/>
        <a:p>
          <a:endParaRPr lang="it-IT"/>
        </a:p>
      </dgm:t>
    </dgm:pt>
    <dgm:pt modelId="{72A18BA9-0B36-4218-A5D4-A0E2786ADEE4}" type="sibTrans" cxnId="{9377705E-227A-4F08-9942-CEB8367314EC}">
      <dgm:prSet/>
      <dgm:spPr/>
      <dgm:t>
        <a:bodyPr/>
        <a:lstStyle/>
        <a:p>
          <a:endParaRPr lang="it-IT"/>
        </a:p>
      </dgm:t>
    </dgm:pt>
    <dgm:pt modelId="{EBEADD01-5EA7-437D-AAE7-423F7AEAED7B}">
      <dgm:prSet phldrT="[Testo]"/>
      <dgm:spPr/>
      <dgm:t>
        <a:bodyPr/>
        <a:lstStyle/>
        <a:p>
          <a:r>
            <a:rPr lang="en-US" b="0" i="0"/>
            <a:t>Nonlinear relationships between features and target variable can be captured.</a:t>
          </a:r>
          <a:endParaRPr lang="it-IT" dirty="0"/>
        </a:p>
      </dgm:t>
    </dgm:pt>
    <dgm:pt modelId="{D9BCFFB8-E737-4CB2-93C4-BE286636ACA7}" type="parTrans" cxnId="{69BB1EE8-5D57-48B0-813B-C29AB01A5AF5}">
      <dgm:prSet/>
      <dgm:spPr/>
      <dgm:t>
        <a:bodyPr/>
        <a:lstStyle/>
        <a:p>
          <a:endParaRPr lang="it-IT"/>
        </a:p>
      </dgm:t>
    </dgm:pt>
    <dgm:pt modelId="{E10DFB1D-EC7E-4ECB-8072-619A033D49E0}" type="sibTrans" cxnId="{69BB1EE8-5D57-48B0-813B-C29AB01A5AF5}">
      <dgm:prSet/>
      <dgm:spPr/>
      <dgm:t>
        <a:bodyPr/>
        <a:lstStyle/>
        <a:p>
          <a:endParaRPr lang="it-IT"/>
        </a:p>
      </dgm:t>
    </dgm:pt>
    <dgm:pt modelId="{C817FEF9-7788-41F5-8A2E-4937352C3FFC}">
      <dgm:prSet phldrT="[Testo]"/>
      <dgm:spPr/>
      <dgm:t>
        <a:bodyPr/>
        <a:lstStyle/>
        <a:p>
          <a:r>
            <a:rPr lang="en-US" b="0" i="0"/>
            <a:t>Can be used for both classification and regression tasks.</a:t>
          </a:r>
          <a:endParaRPr lang="it-IT" dirty="0"/>
        </a:p>
      </dgm:t>
    </dgm:pt>
    <dgm:pt modelId="{536B7A88-0097-4A59-A747-B59AB9E10D41}" type="parTrans" cxnId="{83C59E29-5BF0-435A-A291-E205C3ABAD1B}">
      <dgm:prSet/>
      <dgm:spPr/>
      <dgm:t>
        <a:bodyPr/>
        <a:lstStyle/>
        <a:p>
          <a:endParaRPr lang="it-IT"/>
        </a:p>
      </dgm:t>
    </dgm:pt>
    <dgm:pt modelId="{C51B6A55-5254-4BC7-826E-E1F08B73B30D}" type="sibTrans" cxnId="{83C59E29-5BF0-435A-A291-E205C3ABAD1B}">
      <dgm:prSet/>
      <dgm:spPr/>
      <dgm:t>
        <a:bodyPr/>
        <a:lstStyle/>
        <a:p>
          <a:endParaRPr lang="it-IT"/>
        </a:p>
      </dgm:t>
    </dgm:pt>
    <dgm:pt modelId="{74EFD9AF-EDCE-447E-9279-4264A55F57CC}">
      <dgm:prSet phldrT="[Testo]"/>
      <dgm:spPr/>
      <dgm:t>
        <a:bodyPr/>
        <a:lstStyle/>
        <a:p>
          <a:r>
            <a:rPr lang="en-US" b="0" i="0" dirty="0"/>
            <a:t>Struggles with capturing interactions between features.</a:t>
          </a:r>
          <a:endParaRPr lang="it-IT" dirty="0"/>
        </a:p>
      </dgm:t>
    </dgm:pt>
    <dgm:pt modelId="{3869393C-2152-4CC1-865D-0FDFBD1E5CA4}" type="parTrans" cxnId="{EFB061ED-321E-412E-BBAE-660400233AC8}">
      <dgm:prSet/>
      <dgm:spPr/>
      <dgm:t>
        <a:bodyPr/>
        <a:lstStyle/>
        <a:p>
          <a:endParaRPr lang="it-IT"/>
        </a:p>
      </dgm:t>
    </dgm:pt>
    <dgm:pt modelId="{6EA14DC0-8E30-47D5-BC76-BBE068BCC308}" type="sibTrans" cxnId="{EFB061ED-321E-412E-BBAE-660400233AC8}">
      <dgm:prSet/>
      <dgm:spPr/>
      <dgm:t>
        <a:bodyPr/>
        <a:lstStyle/>
        <a:p>
          <a:endParaRPr lang="it-IT"/>
        </a:p>
      </dgm:t>
    </dgm:pt>
    <dgm:pt modelId="{233A7D97-C2FE-4F18-B643-8A6EA53F678E}">
      <dgm:prSet phldrT="[Testo]"/>
      <dgm:spPr/>
      <dgm:t>
        <a:bodyPr/>
        <a:lstStyle/>
        <a:p>
          <a:r>
            <a:rPr lang="en-US" b="0" i="0"/>
            <a:t>Sensitive to small changes in the data, leading to high variance.</a:t>
          </a:r>
          <a:endParaRPr lang="it-IT" dirty="0"/>
        </a:p>
      </dgm:t>
    </dgm:pt>
    <dgm:pt modelId="{1C4A6C88-6365-42CA-90D1-8B42423A099E}" type="parTrans" cxnId="{0841836B-74AD-4954-991B-0FF0FB148D01}">
      <dgm:prSet/>
      <dgm:spPr/>
      <dgm:t>
        <a:bodyPr/>
        <a:lstStyle/>
        <a:p>
          <a:endParaRPr lang="it-IT"/>
        </a:p>
      </dgm:t>
    </dgm:pt>
    <dgm:pt modelId="{F4EFEA30-4052-4774-8295-DFD0C53646BF}" type="sibTrans" cxnId="{0841836B-74AD-4954-991B-0FF0FB148D01}">
      <dgm:prSet/>
      <dgm:spPr/>
      <dgm:t>
        <a:bodyPr/>
        <a:lstStyle/>
        <a:p>
          <a:endParaRPr lang="it-IT"/>
        </a:p>
      </dgm:t>
    </dgm:pt>
    <dgm:pt modelId="{925FABF1-82F4-464F-B8D1-8E08E3EA5678}">
      <dgm:prSet phldrT="[Testo]"/>
      <dgm:spPr/>
      <dgm:t>
        <a:bodyPr/>
        <a:lstStyle/>
        <a:p>
          <a:r>
            <a:rPr lang="en-US" dirty="0"/>
            <a:t>Too sensitive on unbalanced datasets</a:t>
          </a:r>
          <a:endParaRPr lang="it-IT" dirty="0"/>
        </a:p>
      </dgm:t>
    </dgm:pt>
    <dgm:pt modelId="{B6E95E19-9DBB-42E9-8E60-A63C136A2659}" type="parTrans" cxnId="{13A74145-94AB-46EC-A2D7-8B7FE8D6A4D8}">
      <dgm:prSet/>
      <dgm:spPr/>
      <dgm:t>
        <a:bodyPr/>
        <a:lstStyle/>
        <a:p>
          <a:endParaRPr lang="it-IT"/>
        </a:p>
      </dgm:t>
    </dgm:pt>
    <dgm:pt modelId="{B0C969E3-6D4A-4A14-B41F-17B8FF0DD477}" type="sibTrans" cxnId="{13A74145-94AB-46EC-A2D7-8B7FE8D6A4D8}">
      <dgm:prSet/>
      <dgm:spPr/>
      <dgm:t>
        <a:bodyPr/>
        <a:lstStyle/>
        <a:p>
          <a:endParaRPr lang="it-IT"/>
        </a:p>
      </dgm:t>
    </dgm:pt>
    <dgm:pt modelId="{88CB57C6-8EC0-4AF0-BB70-9D3582425067}" type="pres">
      <dgm:prSet presAssocID="{E307CF85-C000-4C4C-8386-07432D3B4EB6}" presName="Name0" presStyleCnt="0">
        <dgm:presLayoutVars>
          <dgm:chMax val="2"/>
          <dgm:dir/>
          <dgm:animOne val="branch"/>
          <dgm:animLvl val="lvl"/>
          <dgm:resizeHandles val="exact"/>
        </dgm:presLayoutVars>
      </dgm:prSet>
      <dgm:spPr/>
    </dgm:pt>
    <dgm:pt modelId="{33575835-6EBC-4366-932D-C7F1A8F82FFE}" type="pres">
      <dgm:prSet presAssocID="{E307CF85-C000-4C4C-8386-07432D3B4EB6}" presName="Background" presStyleLbl="node1" presStyleIdx="0" presStyleCnt="1"/>
      <dgm:spPr/>
    </dgm:pt>
    <dgm:pt modelId="{8C819A5E-EADC-46DE-9B56-B40B98125456}" type="pres">
      <dgm:prSet presAssocID="{E307CF85-C000-4C4C-8386-07432D3B4EB6}" presName="Divider" presStyleLbl="callout" presStyleIdx="0" presStyleCnt="1"/>
      <dgm:spPr/>
    </dgm:pt>
    <dgm:pt modelId="{C9EBA6BA-BB24-4E70-9E46-15E91A315BA4}" type="pres">
      <dgm:prSet presAssocID="{E307CF85-C000-4C4C-8386-07432D3B4EB6}" presName="ChildText1" presStyleLbl="revTx" presStyleIdx="0" presStyleCnt="0">
        <dgm:presLayoutVars>
          <dgm:chMax val="0"/>
          <dgm:chPref val="0"/>
          <dgm:bulletEnabled val="1"/>
        </dgm:presLayoutVars>
      </dgm:prSet>
      <dgm:spPr/>
    </dgm:pt>
    <dgm:pt modelId="{BA30D3AA-7651-4078-97F5-0DFAAEB895E5}" type="pres">
      <dgm:prSet presAssocID="{E307CF85-C000-4C4C-8386-07432D3B4EB6}" presName="ChildText2" presStyleLbl="revTx" presStyleIdx="0" presStyleCnt="0">
        <dgm:presLayoutVars>
          <dgm:chMax val="0"/>
          <dgm:chPref val="0"/>
          <dgm:bulletEnabled val="1"/>
        </dgm:presLayoutVars>
      </dgm:prSet>
      <dgm:spPr/>
    </dgm:pt>
    <dgm:pt modelId="{D6D77413-64E8-488D-9354-AC245AEF745B}" type="pres">
      <dgm:prSet presAssocID="{E307CF85-C000-4C4C-8386-07432D3B4EB6}" presName="ParentText1" presStyleLbl="revTx" presStyleIdx="0" presStyleCnt="0">
        <dgm:presLayoutVars>
          <dgm:chMax val="1"/>
          <dgm:chPref val="1"/>
        </dgm:presLayoutVars>
      </dgm:prSet>
      <dgm:spPr/>
    </dgm:pt>
    <dgm:pt modelId="{50716F3A-CE27-4FDE-95CC-B60C124DB133}" type="pres">
      <dgm:prSet presAssocID="{E307CF85-C000-4C4C-8386-07432D3B4EB6}" presName="ParentShape1" presStyleLbl="alignImgPlace1" presStyleIdx="0" presStyleCnt="2">
        <dgm:presLayoutVars/>
      </dgm:prSet>
      <dgm:spPr/>
    </dgm:pt>
    <dgm:pt modelId="{00AF867F-F6DF-406B-96E3-1CC0EF1F2C76}" type="pres">
      <dgm:prSet presAssocID="{E307CF85-C000-4C4C-8386-07432D3B4EB6}" presName="ParentText2" presStyleLbl="revTx" presStyleIdx="0" presStyleCnt="0">
        <dgm:presLayoutVars>
          <dgm:chMax val="1"/>
          <dgm:chPref val="1"/>
        </dgm:presLayoutVars>
      </dgm:prSet>
      <dgm:spPr/>
    </dgm:pt>
    <dgm:pt modelId="{CA6990E8-17B7-4139-AEC1-DAF3A836855A}" type="pres">
      <dgm:prSet presAssocID="{E307CF85-C000-4C4C-8386-07432D3B4EB6}" presName="ParentShape2" presStyleLbl="alignImgPlace1" presStyleIdx="1" presStyleCnt="2">
        <dgm:presLayoutVars/>
      </dgm:prSet>
      <dgm:spPr/>
    </dgm:pt>
  </dgm:ptLst>
  <dgm:cxnLst>
    <dgm:cxn modelId="{F0C57304-A31B-45B8-BDE5-E1FB4A13BA5B}" srcId="{E307CF85-C000-4C4C-8386-07432D3B4EB6}" destId="{17EB8BCC-1F54-426D-B499-0C1864B6A7F2}" srcOrd="1" destOrd="0" parTransId="{895D5056-F5E9-419A-890C-9DDC6A9BD805}" sibTransId="{5344A116-6F83-4E83-A00B-B4539AF10FB6}"/>
    <dgm:cxn modelId="{B2F0E004-48AF-4AD2-A719-0B6E9B16B6B0}" type="presOf" srcId="{BCDF63E9-D638-486A-A3BD-58144DCF20A2}" destId="{BA30D3AA-7651-4078-97F5-0DFAAEB895E5}" srcOrd="0" destOrd="0" presId="urn:microsoft.com/office/officeart/2009/3/layout/OpposingIdeas"/>
    <dgm:cxn modelId="{4271E304-84C2-4DD6-8548-9DA9B7685C86}" srcId="{E307CF85-C000-4C4C-8386-07432D3B4EB6}" destId="{F5C36200-ED3A-430A-80A6-4D796B7CEE22}" srcOrd="0" destOrd="0" parTransId="{4BB2B46C-5D9D-468B-BAFA-B096600D1BCF}" sibTransId="{9E250D80-F418-4292-843D-D1A9364538EF}"/>
    <dgm:cxn modelId="{E8954F08-D9F1-4A7A-9143-335CEE92A103}" type="presOf" srcId="{233A7D97-C2FE-4F18-B643-8A6EA53F678E}" destId="{BA30D3AA-7651-4078-97F5-0DFAAEB895E5}" srcOrd="0" destOrd="1" presId="urn:microsoft.com/office/officeart/2009/3/layout/OpposingIdeas"/>
    <dgm:cxn modelId="{73BD2115-A0A2-4D25-8956-4FFA7780B535}" type="presOf" srcId="{CED5D85A-5DD4-48A8-9E87-0DF0F74B42D2}" destId="{C9EBA6BA-BB24-4E70-9E46-15E91A315BA4}" srcOrd="0" destOrd="0" presId="urn:microsoft.com/office/officeart/2009/3/layout/OpposingIdeas"/>
    <dgm:cxn modelId="{3DD69218-E1C8-430D-82EE-A8DEF73D8C8E}" type="presOf" srcId="{74EFD9AF-EDCE-447E-9279-4264A55F57CC}" destId="{BA30D3AA-7651-4078-97F5-0DFAAEB895E5}" srcOrd="0" destOrd="2" presId="urn:microsoft.com/office/officeart/2009/3/layout/OpposingIdeas"/>
    <dgm:cxn modelId="{767A9228-55E9-4FD0-A612-5998EC255253}" type="presOf" srcId="{B7F6AC32-59AA-4154-8C11-9CD50B9AD5D4}" destId="{C9EBA6BA-BB24-4E70-9E46-15E91A315BA4}" srcOrd="0" destOrd="1" presId="urn:microsoft.com/office/officeart/2009/3/layout/OpposingIdeas"/>
    <dgm:cxn modelId="{83C59E29-5BF0-435A-A291-E205C3ABAD1B}" srcId="{F5C36200-ED3A-430A-80A6-4D796B7CEE22}" destId="{C817FEF9-7788-41F5-8A2E-4937352C3FFC}" srcOrd="3" destOrd="0" parTransId="{536B7A88-0097-4A59-A747-B59AB9E10D41}" sibTransId="{C51B6A55-5254-4BC7-826E-E1F08B73B30D}"/>
    <dgm:cxn modelId="{1497473D-7649-47B0-B081-C928D877C030}" type="presOf" srcId="{F5C36200-ED3A-430A-80A6-4D796B7CEE22}" destId="{D6D77413-64E8-488D-9354-AC245AEF745B}" srcOrd="0" destOrd="0" presId="urn:microsoft.com/office/officeart/2009/3/layout/OpposingIdeas"/>
    <dgm:cxn modelId="{F6ECBA5C-A729-4484-97F9-074381319EC4}" srcId="{F5C36200-ED3A-430A-80A6-4D796B7CEE22}" destId="{CED5D85A-5DD4-48A8-9E87-0DF0F74B42D2}" srcOrd="0" destOrd="0" parTransId="{4F26B38F-E0F5-441D-BFA7-8763C7A10DD9}" sibTransId="{CC4742B5-3385-440F-9B61-6170065A8267}"/>
    <dgm:cxn modelId="{9377705E-227A-4F08-9942-CEB8367314EC}" srcId="{F5C36200-ED3A-430A-80A6-4D796B7CEE22}" destId="{B7F6AC32-59AA-4154-8C11-9CD50B9AD5D4}" srcOrd="1" destOrd="0" parTransId="{A5A2391D-1E16-4B0D-8E4C-DC331335417E}" sibTransId="{72A18BA9-0B36-4218-A5D4-A0E2786ADEE4}"/>
    <dgm:cxn modelId="{13A74145-94AB-46EC-A2D7-8B7FE8D6A4D8}" srcId="{17EB8BCC-1F54-426D-B499-0C1864B6A7F2}" destId="{925FABF1-82F4-464F-B8D1-8E08E3EA5678}" srcOrd="3" destOrd="0" parTransId="{B6E95E19-9DBB-42E9-8E60-A63C136A2659}" sibTransId="{B0C969E3-6D4A-4A14-B41F-17B8FF0DD477}"/>
    <dgm:cxn modelId="{0841836B-74AD-4954-991B-0FF0FB148D01}" srcId="{17EB8BCC-1F54-426D-B499-0C1864B6A7F2}" destId="{233A7D97-C2FE-4F18-B643-8A6EA53F678E}" srcOrd="1" destOrd="0" parTransId="{1C4A6C88-6365-42CA-90D1-8B42423A099E}" sibTransId="{F4EFEA30-4052-4774-8295-DFD0C53646BF}"/>
    <dgm:cxn modelId="{CBD09D4D-4331-4AD2-B34B-66AFCC335C46}" srcId="{17EB8BCC-1F54-426D-B499-0C1864B6A7F2}" destId="{BCDF63E9-D638-486A-A3BD-58144DCF20A2}" srcOrd="0" destOrd="0" parTransId="{D5B80F77-3605-40E8-B344-C9729835623B}" sibTransId="{8C2A232F-F4CF-4185-9330-C4A67F8F91A6}"/>
    <dgm:cxn modelId="{E03A8053-0D3D-4412-84F3-28FD56AE0456}" type="presOf" srcId="{F5C36200-ED3A-430A-80A6-4D796B7CEE22}" destId="{50716F3A-CE27-4FDE-95CC-B60C124DB133}" srcOrd="1" destOrd="0" presId="urn:microsoft.com/office/officeart/2009/3/layout/OpposingIdeas"/>
    <dgm:cxn modelId="{D4CC7B94-DFEC-44BB-8D5D-2CC0666020C4}" type="presOf" srcId="{925FABF1-82F4-464F-B8D1-8E08E3EA5678}" destId="{BA30D3AA-7651-4078-97F5-0DFAAEB895E5}" srcOrd="0" destOrd="3" presId="urn:microsoft.com/office/officeart/2009/3/layout/OpposingIdeas"/>
    <dgm:cxn modelId="{339A9695-DC1D-4E93-9B71-BA0E8921BEF2}" type="presOf" srcId="{EBEADD01-5EA7-437D-AAE7-423F7AEAED7B}" destId="{C9EBA6BA-BB24-4E70-9E46-15E91A315BA4}" srcOrd="0" destOrd="2" presId="urn:microsoft.com/office/officeart/2009/3/layout/OpposingIdeas"/>
    <dgm:cxn modelId="{31868DA3-A99A-46E4-9467-4BA25A586B00}" type="presOf" srcId="{E307CF85-C000-4C4C-8386-07432D3B4EB6}" destId="{88CB57C6-8EC0-4AF0-BB70-9D3582425067}" srcOrd="0" destOrd="0" presId="urn:microsoft.com/office/officeart/2009/3/layout/OpposingIdeas"/>
    <dgm:cxn modelId="{C5C85EB9-5E00-4DBD-9228-C14D4797A911}" type="presOf" srcId="{17EB8BCC-1F54-426D-B499-0C1864B6A7F2}" destId="{00AF867F-F6DF-406B-96E3-1CC0EF1F2C76}" srcOrd="0" destOrd="0" presId="urn:microsoft.com/office/officeart/2009/3/layout/OpposingIdeas"/>
    <dgm:cxn modelId="{37F261DA-AFC3-46AC-A3B5-605267302D5E}" type="presOf" srcId="{17EB8BCC-1F54-426D-B499-0C1864B6A7F2}" destId="{CA6990E8-17B7-4139-AEC1-DAF3A836855A}" srcOrd="1" destOrd="0" presId="urn:microsoft.com/office/officeart/2009/3/layout/OpposingIdeas"/>
    <dgm:cxn modelId="{69BB1EE8-5D57-48B0-813B-C29AB01A5AF5}" srcId="{F5C36200-ED3A-430A-80A6-4D796B7CEE22}" destId="{EBEADD01-5EA7-437D-AAE7-423F7AEAED7B}" srcOrd="2" destOrd="0" parTransId="{D9BCFFB8-E737-4CB2-93C4-BE286636ACA7}" sibTransId="{E10DFB1D-EC7E-4ECB-8072-619A033D49E0}"/>
    <dgm:cxn modelId="{EFB061ED-321E-412E-BBAE-660400233AC8}" srcId="{17EB8BCC-1F54-426D-B499-0C1864B6A7F2}" destId="{74EFD9AF-EDCE-447E-9279-4264A55F57CC}" srcOrd="2" destOrd="0" parTransId="{3869393C-2152-4CC1-865D-0FDFBD1E5CA4}" sibTransId="{6EA14DC0-8E30-47D5-BC76-BBE068BCC308}"/>
    <dgm:cxn modelId="{95B478F3-A091-48E6-9876-EADBDFA1D40A}" type="presOf" srcId="{C817FEF9-7788-41F5-8A2E-4937352C3FFC}" destId="{C9EBA6BA-BB24-4E70-9E46-15E91A315BA4}" srcOrd="0" destOrd="3" presId="urn:microsoft.com/office/officeart/2009/3/layout/OpposingIdeas"/>
    <dgm:cxn modelId="{E8DB46EE-E98A-480B-BE36-56C85C657964}" type="presParOf" srcId="{88CB57C6-8EC0-4AF0-BB70-9D3582425067}" destId="{33575835-6EBC-4366-932D-C7F1A8F82FFE}" srcOrd="0" destOrd="0" presId="urn:microsoft.com/office/officeart/2009/3/layout/OpposingIdeas"/>
    <dgm:cxn modelId="{7EB1C52A-EEDF-4E7D-8A4D-264A0DD777BC}" type="presParOf" srcId="{88CB57C6-8EC0-4AF0-BB70-9D3582425067}" destId="{8C819A5E-EADC-46DE-9B56-B40B98125456}" srcOrd="1" destOrd="0" presId="urn:microsoft.com/office/officeart/2009/3/layout/OpposingIdeas"/>
    <dgm:cxn modelId="{78EE8170-6831-414E-89C2-9F60EE31C7AB}" type="presParOf" srcId="{88CB57C6-8EC0-4AF0-BB70-9D3582425067}" destId="{C9EBA6BA-BB24-4E70-9E46-15E91A315BA4}" srcOrd="2" destOrd="0" presId="urn:microsoft.com/office/officeart/2009/3/layout/OpposingIdeas"/>
    <dgm:cxn modelId="{29E8D4B9-F46C-4D18-9474-66C1672E698F}" type="presParOf" srcId="{88CB57C6-8EC0-4AF0-BB70-9D3582425067}" destId="{BA30D3AA-7651-4078-97F5-0DFAAEB895E5}" srcOrd="3" destOrd="0" presId="urn:microsoft.com/office/officeart/2009/3/layout/OpposingIdeas"/>
    <dgm:cxn modelId="{C104F7BD-4565-4B9A-BA48-99ACE2404F06}" type="presParOf" srcId="{88CB57C6-8EC0-4AF0-BB70-9D3582425067}" destId="{D6D77413-64E8-488D-9354-AC245AEF745B}" srcOrd="4" destOrd="0" presId="urn:microsoft.com/office/officeart/2009/3/layout/OpposingIdeas"/>
    <dgm:cxn modelId="{4B3295E0-8CA6-4B16-9E32-E25D5ECEDC81}" type="presParOf" srcId="{88CB57C6-8EC0-4AF0-BB70-9D3582425067}" destId="{50716F3A-CE27-4FDE-95CC-B60C124DB133}" srcOrd="5" destOrd="0" presId="urn:microsoft.com/office/officeart/2009/3/layout/OpposingIdeas"/>
    <dgm:cxn modelId="{3F69C273-8543-4B5B-9DA1-D4AC8AE7382C}" type="presParOf" srcId="{88CB57C6-8EC0-4AF0-BB70-9D3582425067}" destId="{00AF867F-F6DF-406B-96E3-1CC0EF1F2C76}" srcOrd="6" destOrd="0" presId="urn:microsoft.com/office/officeart/2009/3/layout/OpposingIdeas"/>
    <dgm:cxn modelId="{25E80FB1-D7C9-4197-8A12-F644E10EDC88}" type="presParOf" srcId="{88CB57C6-8EC0-4AF0-BB70-9D3582425067}" destId="{CA6990E8-17B7-4139-AEC1-DAF3A836855A}" srcOrd="7" destOrd="0" presId="urn:microsoft.com/office/officeart/2009/3/layout/OpposingIdea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E307CF85-C000-4C4C-8386-07432D3B4EB6}" type="doc">
      <dgm:prSet loTypeId="urn:microsoft.com/office/officeart/2009/3/layout/OpposingIdeas" loCatId="relationship" qsTypeId="urn:microsoft.com/office/officeart/2005/8/quickstyle/simple1" qsCatId="simple" csTypeId="urn:microsoft.com/office/officeart/2005/8/colors/accent1_2" csCatId="accent1" phldr="1"/>
      <dgm:spPr/>
      <dgm:t>
        <a:bodyPr/>
        <a:lstStyle/>
        <a:p>
          <a:endParaRPr lang="it-IT"/>
        </a:p>
      </dgm:t>
    </dgm:pt>
    <dgm:pt modelId="{F5C36200-ED3A-430A-80A6-4D796B7CEE22}">
      <dgm:prSet phldrT="[Testo]"/>
      <dgm:spPr/>
      <dgm:t>
        <a:bodyPr/>
        <a:lstStyle/>
        <a:p>
          <a:r>
            <a:rPr lang="it-IT" dirty="0" err="1"/>
            <a:t>Advantage</a:t>
          </a:r>
          <a:endParaRPr lang="it-IT" dirty="0"/>
        </a:p>
      </dgm:t>
    </dgm:pt>
    <dgm:pt modelId="{4BB2B46C-5D9D-468B-BAFA-B096600D1BCF}" type="parTrans" cxnId="{4271E304-84C2-4DD6-8548-9DA9B7685C86}">
      <dgm:prSet/>
      <dgm:spPr/>
      <dgm:t>
        <a:bodyPr/>
        <a:lstStyle/>
        <a:p>
          <a:endParaRPr lang="it-IT"/>
        </a:p>
      </dgm:t>
    </dgm:pt>
    <dgm:pt modelId="{9E250D80-F418-4292-843D-D1A9364538EF}" type="sibTrans" cxnId="{4271E304-84C2-4DD6-8548-9DA9B7685C86}">
      <dgm:prSet/>
      <dgm:spPr/>
      <dgm:t>
        <a:bodyPr/>
        <a:lstStyle/>
        <a:p>
          <a:endParaRPr lang="it-IT"/>
        </a:p>
      </dgm:t>
    </dgm:pt>
    <dgm:pt modelId="{CED5D85A-5DD4-48A8-9E87-0DF0F74B42D2}">
      <dgm:prSet phldrT="[Testo]"/>
      <dgm:spPr/>
      <dgm:t>
        <a:bodyPr/>
        <a:lstStyle/>
        <a:p>
          <a:r>
            <a:rPr lang="en-US" b="0" i="0" dirty="0"/>
            <a:t>Reduces overfitting compared to single decision trees by combining multiple trees.</a:t>
          </a:r>
          <a:endParaRPr lang="it-IT" dirty="0"/>
        </a:p>
      </dgm:t>
    </dgm:pt>
    <dgm:pt modelId="{4F26B38F-E0F5-441D-BFA7-8763C7A10DD9}" type="parTrans" cxnId="{F6ECBA5C-A729-4484-97F9-074381319EC4}">
      <dgm:prSet/>
      <dgm:spPr/>
      <dgm:t>
        <a:bodyPr/>
        <a:lstStyle/>
        <a:p>
          <a:endParaRPr lang="it-IT"/>
        </a:p>
      </dgm:t>
    </dgm:pt>
    <dgm:pt modelId="{CC4742B5-3385-440F-9B61-6170065A8267}" type="sibTrans" cxnId="{F6ECBA5C-A729-4484-97F9-074381319EC4}">
      <dgm:prSet/>
      <dgm:spPr/>
      <dgm:t>
        <a:bodyPr/>
        <a:lstStyle/>
        <a:p>
          <a:endParaRPr lang="it-IT"/>
        </a:p>
      </dgm:t>
    </dgm:pt>
    <dgm:pt modelId="{17EB8BCC-1F54-426D-B499-0C1864B6A7F2}">
      <dgm:prSet phldrT="[Testo]"/>
      <dgm:spPr/>
      <dgm:t>
        <a:bodyPr/>
        <a:lstStyle/>
        <a:p>
          <a:r>
            <a:rPr lang="it-IT" dirty="0" err="1"/>
            <a:t>Disadvantage</a:t>
          </a:r>
          <a:endParaRPr lang="it-IT" dirty="0"/>
        </a:p>
      </dgm:t>
    </dgm:pt>
    <dgm:pt modelId="{895D5056-F5E9-419A-890C-9DDC6A9BD805}" type="parTrans" cxnId="{F0C57304-A31B-45B8-BDE5-E1FB4A13BA5B}">
      <dgm:prSet/>
      <dgm:spPr/>
      <dgm:t>
        <a:bodyPr/>
        <a:lstStyle/>
        <a:p>
          <a:endParaRPr lang="it-IT"/>
        </a:p>
      </dgm:t>
    </dgm:pt>
    <dgm:pt modelId="{5344A116-6F83-4E83-A00B-B4539AF10FB6}" type="sibTrans" cxnId="{F0C57304-A31B-45B8-BDE5-E1FB4A13BA5B}">
      <dgm:prSet/>
      <dgm:spPr/>
      <dgm:t>
        <a:bodyPr/>
        <a:lstStyle/>
        <a:p>
          <a:endParaRPr lang="it-IT"/>
        </a:p>
      </dgm:t>
    </dgm:pt>
    <dgm:pt modelId="{BCDF63E9-D638-486A-A3BD-58144DCF20A2}">
      <dgm:prSet phldrT="[Testo]"/>
      <dgm:spPr/>
      <dgm:t>
        <a:bodyPr/>
        <a:lstStyle/>
        <a:p>
          <a:r>
            <a:rPr lang="en-US" b="0" i="0" dirty="0"/>
            <a:t>More complex than individual decision trees, making it harder to interpret.</a:t>
          </a:r>
          <a:endParaRPr lang="it-IT" dirty="0"/>
        </a:p>
      </dgm:t>
    </dgm:pt>
    <dgm:pt modelId="{D5B80F77-3605-40E8-B344-C9729835623B}" type="parTrans" cxnId="{CBD09D4D-4331-4AD2-B34B-66AFCC335C46}">
      <dgm:prSet/>
      <dgm:spPr/>
      <dgm:t>
        <a:bodyPr/>
        <a:lstStyle/>
        <a:p>
          <a:endParaRPr lang="it-IT"/>
        </a:p>
      </dgm:t>
    </dgm:pt>
    <dgm:pt modelId="{8C2A232F-F4CF-4185-9330-C4A67F8F91A6}" type="sibTrans" cxnId="{CBD09D4D-4331-4AD2-B34B-66AFCC335C46}">
      <dgm:prSet/>
      <dgm:spPr/>
      <dgm:t>
        <a:bodyPr/>
        <a:lstStyle/>
        <a:p>
          <a:endParaRPr lang="it-IT"/>
        </a:p>
      </dgm:t>
    </dgm:pt>
    <dgm:pt modelId="{B7F6AC32-59AA-4154-8C11-9CD50B9AD5D4}">
      <dgm:prSet phldrT="[Testo]"/>
      <dgm:spPr/>
      <dgm:t>
        <a:bodyPr/>
        <a:lstStyle/>
        <a:p>
          <a:r>
            <a:rPr lang="en-US" b="0" i="0" dirty="0"/>
            <a:t>Handles large datasets with high dimensionality effectively.</a:t>
          </a:r>
          <a:endParaRPr lang="it-IT" dirty="0"/>
        </a:p>
      </dgm:t>
    </dgm:pt>
    <dgm:pt modelId="{A5A2391D-1E16-4B0D-8E4C-DC331335417E}" type="parTrans" cxnId="{9377705E-227A-4F08-9942-CEB8367314EC}">
      <dgm:prSet/>
      <dgm:spPr/>
      <dgm:t>
        <a:bodyPr/>
        <a:lstStyle/>
        <a:p>
          <a:endParaRPr lang="it-IT"/>
        </a:p>
      </dgm:t>
    </dgm:pt>
    <dgm:pt modelId="{72A18BA9-0B36-4218-A5D4-A0E2786ADEE4}" type="sibTrans" cxnId="{9377705E-227A-4F08-9942-CEB8367314EC}">
      <dgm:prSet/>
      <dgm:spPr/>
      <dgm:t>
        <a:bodyPr/>
        <a:lstStyle/>
        <a:p>
          <a:endParaRPr lang="it-IT"/>
        </a:p>
      </dgm:t>
    </dgm:pt>
    <dgm:pt modelId="{EBEADD01-5EA7-437D-AAE7-423F7AEAED7B}">
      <dgm:prSet phldrT="[Testo]"/>
      <dgm:spPr/>
      <dgm:t>
        <a:bodyPr/>
        <a:lstStyle/>
        <a:p>
          <a:r>
            <a:rPr lang="en-US" b="0" i="0" dirty="0"/>
            <a:t>Provides feature importance, allowing for better understanding of feature contributions.</a:t>
          </a:r>
          <a:endParaRPr lang="it-IT" dirty="0"/>
        </a:p>
      </dgm:t>
    </dgm:pt>
    <dgm:pt modelId="{D9BCFFB8-E737-4CB2-93C4-BE286636ACA7}" type="parTrans" cxnId="{69BB1EE8-5D57-48B0-813B-C29AB01A5AF5}">
      <dgm:prSet/>
      <dgm:spPr/>
      <dgm:t>
        <a:bodyPr/>
        <a:lstStyle/>
        <a:p>
          <a:endParaRPr lang="it-IT"/>
        </a:p>
      </dgm:t>
    </dgm:pt>
    <dgm:pt modelId="{E10DFB1D-EC7E-4ECB-8072-619A033D49E0}" type="sibTrans" cxnId="{69BB1EE8-5D57-48B0-813B-C29AB01A5AF5}">
      <dgm:prSet/>
      <dgm:spPr/>
      <dgm:t>
        <a:bodyPr/>
        <a:lstStyle/>
        <a:p>
          <a:endParaRPr lang="it-IT"/>
        </a:p>
      </dgm:t>
    </dgm:pt>
    <dgm:pt modelId="{C817FEF9-7788-41F5-8A2E-4937352C3FFC}">
      <dgm:prSet phldrT="[Testo]"/>
      <dgm:spPr/>
      <dgm:t>
        <a:bodyPr/>
        <a:lstStyle/>
        <a:p>
          <a:r>
            <a:rPr lang="en-US" b="0" i="0" dirty="0"/>
            <a:t>Robust to outliers and noise in the data.</a:t>
          </a:r>
          <a:endParaRPr lang="it-IT" dirty="0"/>
        </a:p>
      </dgm:t>
    </dgm:pt>
    <dgm:pt modelId="{536B7A88-0097-4A59-A747-B59AB9E10D41}" type="parTrans" cxnId="{83C59E29-5BF0-435A-A291-E205C3ABAD1B}">
      <dgm:prSet/>
      <dgm:spPr/>
      <dgm:t>
        <a:bodyPr/>
        <a:lstStyle/>
        <a:p>
          <a:endParaRPr lang="it-IT"/>
        </a:p>
      </dgm:t>
    </dgm:pt>
    <dgm:pt modelId="{C51B6A55-5254-4BC7-826E-E1F08B73B30D}" type="sibTrans" cxnId="{83C59E29-5BF0-435A-A291-E205C3ABAD1B}">
      <dgm:prSet/>
      <dgm:spPr/>
      <dgm:t>
        <a:bodyPr/>
        <a:lstStyle/>
        <a:p>
          <a:endParaRPr lang="it-IT"/>
        </a:p>
      </dgm:t>
    </dgm:pt>
    <dgm:pt modelId="{74EFD9AF-EDCE-447E-9279-4264A55F57CC}">
      <dgm:prSet phldrT="[Testo]"/>
      <dgm:spPr/>
      <dgm:t>
        <a:bodyPr/>
        <a:lstStyle/>
        <a:p>
          <a:r>
            <a:rPr lang="en-US" b="0" i="0" dirty="0"/>
            <a:t>Training time can be longer for large datasets.</a:t>
          </a:r>
          <a:endParaRPr lang="it-IT" dirty="0"/>
        </a:p>
      </dgm:t>
    </dgm:pt>
    <dgm:pt modelId="{3869393C-2152-4CC1-865D-0FDFBD1E5CA4}" type="parTrans" cxnId="{EFB061ED-321E-412E-BBAE-660400233AC8}">
      <dgm:prSet/>
      <dgm:spPr/>
      <dgm:t>
        <a:bodyPr/>
        <a:lstStyle/>
        <a:p>
          <a:endParaRPr lang="it-IT"/>
        </a:p>
      </dgm:t>
    </dgm:pt>
    <dgm:pt modelId="{6EA14DC0-8E30-47D5-BC76-BBE068BCC308}" type="sibTrans" cxnId="{EFB061ED-321E-412E-BBAE-660400233AC8}">
      <dgm:prSet/>
      <dgm:spPr/>
      <dgm:t>
        <a:bodyPr/>
        <a:lstStyle/>
        <a:p>
          <a:endParaRPr lang="it-IT"/>
        </a:p>
      </dgm:t>
    </dgm:pt>
    <dgm:pt modelId="{233A7D97-C2FE-4F18-B643-8A6EA53F678E}">
      <dgm:prSet phldrT="[Testo]"/>
      <dgm:spPr/>
      <dgm:t>
        <a:bodyPr/>
        <a:lstStyle/>
        <a:p>
          <a:r>
            <a:rPr lang="en-US" b="0" i="0" dirty="0"/>
            <a:t>Computationally intensive and requires more memory due to the ensemble nature.</a:t>
          </a:r>
          <a:endParaRPr lang="it-IT" dirty="0"/>
        </a:p>
      </dgm:t>
    </dgm:pt>
    <dgm:pt modelId="{1C4A6C88-6365-42CA-90D1-8B42423A099E}" type="parTrans" cxnId="{0841836B-74AD-4954-991B-0FF0FB148D01}">
      <dgm:prSet/>
      <dgm:spPr/>
      <dgm:t>
        <a:bodyPr/>
        <a:lstStyle/>
        <a:p>
          <a:endParaRPr lang="it-IT"/>
        </a:p>
      </dgm:t>
    </dgm:pt>
    <dgm:pt modelId="{F4EFEA30-4052-4774-8295-DFD0C53646BF}" type="sibTrans" cxnId="{0841836B-74AD-4954-991B-0FF0FB148D01}">
      <dgm:prSet/>
      <dgm:spPr/>
      <dgm:t>
        <a:bodyPr/>
        <a:lstStyle/>
        <a:p>
          <a:endParaRPr lang="it-IT"/>
        </a:p>
      </dgm:t>
    </dgm:pt>
    <dgm:pt modelId="{88CB57C6-8EC0-4AF0-BB70-9D3582425067}" type="pres">
      <dgm:prSet presAssocID="{E307CF85-C000-4C4C-8386-07432D3B4EB6}" presName="Name0" presStyleCnt="0">
        <dgm:presLayoutVars>
          <dgm:chMax val="2"/>
          <dgm:dir/>
          <dgm:animOne val="branch"/>
          <dgm:animLvl val="lvl"/>
          <dgm:resizeHandles val="exact"/>
        </dgm:presLayoutVars>
      </dgm:prSet>
      <dgm:spPr/>
    </dgm:pt>
    <dgm:pt modelId="{33575835-6EBC-4366-932D-C7F1A8F82FFE}" type="pres">
      <dgm:prSet presAssocID="{E307CF85-C000-4C4C-8386-07432D3B4EB6}" presName="Background" presStyleLbl="node1" presStyleIdx="0" presStyleCnt="1"/>
      <dgm:spPr/>
    </dgm:pt>
    <dgm:pt modelId="{8C819A5E-EADC-46DE-9B56-B40B98125456}" type="pres">
      <dgm:prSet presAssocID="{E307CF85-C000-4C4C-8386-07432D3B4EB6}" presName="Divider" presStyleLbl="callout" presStyleIdx="0" presStyleCnt="1"/>
      <dgm:spPr/>
    </dgm:pt>
    <dgm:pt modelId="{C9EBA6BA-BB24-4E70-9E46-15E91A315BA4}" type="pres">
      <dgm:prSet presAssocID="{E307CF85-C000-4C4C-8386-07432D3B4EB6}" presName="ChildText1" presStyleLbl="revTx" presStyleIdx="0" presStyleCnt="0">
        <dgm:presLayoutVars>
          <dgm:chMax val="0"/>
          <dgm:chPref val="0"/>
          <dgm:bulletEnabled val="1"/>
        </dgm:presLayoutVars>
      </dgm:prSet>
      <dgm:spPr/>
    </dgm:pt>
    <dgm:pt modelId="{BA30D3AA-7651-4078-97F5-0DFAAEB895E5}" type="pres">
      <dgm:prSet presAssocID="{E307CF85-C000-4C4C-8386-07432D3B4EB6}" presName="ChildText2" presStyleLbl="revTx" presStyleIdx="0" presStyleCnt="0">
        <dgm:presLayoutVars>
          <dgm:chMax val="0"/>
          <dgm:chPref val="0"/>
          <dgm:bulletEnabled val="1"/>
        </dgm:presLayoutVars>
      </dgm:prSet>
      <dgm:spPr/>
    </dgm:pt>
    <dgm:pt modelId="{D6D77413-64E8-488D-9354-AC245AEF745B}" type="pres">
      <dgm:prSet presAssocID="{E307CF85-C000-4C4C-8386-07432D3B4EB6}" presName="ParentText1" presStyleLbl="revTx" presStyleIdx="0" presStyleCnt="0">
        <dgm:presLayoutVars>
          <dgm:chMax val="1"/>
          <dgm:chPref val="1"/>
        </dgm:presLayoutVars>
      </dgm:prSet>
      <dgm:spPr/>
    </dgm:pt>
    <dgm:pt modelId="{50716F3A-CE27-4FDE-95CC-B60C124DB133}" type="pres">
      <dgm:prSet presAssocID="{E307CF85-C000-4C4C-8386-07432D3B4EB6}" presName="ParentShape1" presStyleLbl="alignImgPlace1" presStyleIdx="0" presStyleCnt="2">
        <dgm:presLayoutVars/>
      </dgm:prSet>
      <dgm:spPr/>
    </dgm:pt>
    <dgm:pt modelId="{00AF867F-F6DF-406B-96E3-1CC0EF1F2C76}" type="pres">
      <dgm:prSet presAssocID="{E307CF85-C000-4C4C-8386-07432D3B4EB6}" presName="ParentText2" presStyleLbl="revTx" presStyleIdx="0" presStyleCnt="0">
        <dgm:presLayoutVars>
          <dgm:chMax val="1"/>
          <dgm:chPref val="1"/>
        </dgm:presLayoutVars>
      </dgm:prSet>
      <dgm:spPr/>
    </dgm:pt>
    <dgm:pt modelId="{CA6990E8-17B7-4139-AEC1-DAF3A836855A}" type="pres">
      <dgm:prSet presAssocID="{E307CF85-C000-4C4C-8386-07432D3B4EB6}" presName="ParentShape2" presStyleLbl="alignImgPlace1" presStyleIdx="1" presStyleCnt="2">
        <dgm:presLayoutVars/>
      </dgm:prSet>
      <dgm:spPr/>
    </dgm:pt>
  </dgm:ptLst>
  <dgm:cxnLst>
    <dgm:cxn modelId="{F0C57304-A31B-45B8-BDE5-E1FB4A13BA5B}" srcId="{E307CF85-C000-4C4C-8386-07432D3B4EB6}" destId="{17EB8BCC-1F54-426D-B499-0C1864B6A7F2}" srcOrd="1" destOrd="0" parTransId="{895D5056-F5E9-419A-890C-9DDC6A9BD805}" sibTransId="{5344A116-6F83-4E83-A00B-B4539AF10FB6}"/>
    <dgm:cxn modelId="{B2F0E004-48AF-4AD2-A719-0B6E9B16B6B0}" type="presOf" srcId="{BCDF63E9-D638-486A-A3BD-58144DCF20A2}" destId="{BA30D3AA-7651-4078-97F5-0DFAAEB895E5}" srcOrd="0" destOrd="0" presId="urn:microsoft.com/office/officeart/2009/3/layout/OpposingIdeas"/>
    <dgm:cxn modelId="{4271E304-84C2-4DD6-8548-9DA9B7685C86}" srcId="{E307CF85-C000-4C4C-8386-07432D3B4EB6}" destId="{F5C36200-ED3A-430A-80A6-4D796B7CEE22}" srcOrd="0" destOrd="0" parTransId="{4BB2B46C-5D9D-468B-BAFA-B096600D1BCF}" sibTransId="{9E250D80-F418-4292-843D-D1A9364538EF}"/>
    <dgm:cxn modelId="{E8954F08-D9F1-4A7A-9143-335CEE92A103}" type="presOf" srcId="{233A7D97-C2FE-4F18-B643-8A6EA53F678E}" destId="{BA30D3AA-7651-4078-97F5-0DFAAEB895E5}" srcOrd="0" destOrd="1" presId="urn:microsoft.com/office/officeart/2009/3/layout/OpposingIdeas"/>
    <dgm:cxn modelId="{73BD2115-A0A2-4D25-8956-4FFA7780B535}" type="presOf" srcId="{CED5D85A-5DD4-48A8-9E87-0DF0F74B42D2}" destId="{C9EBA6BA-BB24-4E70-9E46-15E91A315BA4}" srcOrd="0" destOrd="0" presId="urn:microsoft.com/office/officeart/2009/3/layout/OpposingIdeas"/>
    <dgm:cxn modelId="{3DD69218-E1C8-430D-82EE-A8DEF73D8C8E}" type="presOf" srcId="{74EFD9AF-EDCE-447E-9279-4264A55F57CC}" destId="{BA30D3AA-7651-4078-97F5-0DFAAEB895E5}" srcOrd="0" destOrd="2" presId="urn:microsoft.com/office/officeart/2009/3/layout/OpposingIdeas"/>
    <dgm:cxn modelId="{767A9228-55E9-4FD0-A612-5998EC255253}" type="presOf" srcId="{B7F6AC32-59AA-4154-8C11-9CD50B9AD5D4}" destId="{C9EBA6BA-BB24-4E70-9E46-15E91A315BA4}" srcOrd="0" destOrd="1" presId="urn:microsoft.com/office/officeart/2009/3/layout/OpposingIdeas"/>
    <dgm:cxn modelId="{83C59E29-5BF0-435A-A291-E205C3ABAD1B}" srcId="{F5C36200-ED3A-430A-80A6-4D796B7CEE22}" destId="{C817FEF9-7788-41F5-8A2E-4937352C3FFC}" srcOrd="3" destOrd="0" parTransId="{536B7A88-0097-4A59-A747-B59AB9E10D41}" sibTransId="{C51B6A55-5254-4BC7-826E-E1F08B73B30D}"/>
    <dgm:cxn modelId="{1497473D-7649-47B0-B081-C928D877C030}" type="presOf" srcId="{F5C36200-ED3A-430A-80A6-4D796B7CEE22}" destId="{D6D77413-64E8-488D-9354-AC245AEF745B}" srcOrd="0" destOrd="0" presId="urn:microsoft.com/office/officeart/2009/3/layout/OpposingIdeas"/>
    <dgm:cxn modelId="{F6ECBA5C-A729-4484-97F9-074381319EC4}" srcId="{F5C36200-ED3A-430A-80A6-4D796B7CEE22}" destId="{CED5D85A-5DD4-48A8-9E87-0DF0F74B42D2}" srcOrd="0" destOrd="0" parTransId="{4F26B38F-E0F5-441D-BFA7-8763C7A10DD9}" sibTransId="{CC4742B5-3385-440F-9B61-6170065A8267}"/>
    <dgm:cxn modelId="{9377705E-227A-4F08-9942-CEB8367314EC}" srcId="{F5C36200-ED3A-430A-80A6-4D796B7CEE22}" destId="{B7F6AC32-59AA-4154-8C11-9CD50B9AD5D4}" srcOrd="1" destOrd="0" parTransId="{A5A2391D-1E16-4B0D-8E4C-DC331335417E}" sibTransId="{72A18BA9-0B36-4218-A5D4-A0E2786ADEE4}"/>
    <dgm:cxn modelId="{0841836B-74AD-4954-991B-0FF0FB148D01}" srcId="{17EB8BCC-1F54-426D-B499-0C1864B6A7F2}" destId="{233A7D97-C2FE-4F18-B643-8A6EA53F678E}" srcOrd="1" destOrd="0" parTransId="{1C4A6C88-6365-42CA-90D1-8B42423A099E}" sibTransId="{F4EFEA30-4052-4774-8295-DFD0C53646BF}"/>
    <dgm:cxn modelId="{CBD09D4D-4331-4AD2-B34B-66AFCC335C46}" srcId="{17EB8BCC-1F54-426D-B499-0C1864B6A7F2}" destId="{BCDF63E9-D638-486A-A3BD-58144DCF20A2}" srcOrd="0" destOrd="0" parTransId="{D5B80F77-3605-40E8-B344-C9729835623B}" sibTransId="{8C2A232F-F4CF-4185-9330-C4A67F8F91A6}"/>
    <dgm:cxn modelId="{E03A8053-0D3D-4412-84F3-28FD56AE0456}" type="presOf" srcId="{F5C36200-ED3A-430A-80A6-4D796B7CEE22}" destId="{50716F3A-CE27-4FDE-95CC-B60C124DB133}" srcOrd="1" destOrd="0" presId="urn:microsoft.com/office/officeart/2009/3/layout/OpposingIdeas"/>
    <dgm:cxn modelId="{339A9695-DC1D-4E93-9B71-BA0E8921BEF2}" type="presOf" srcId="{EBEADD01-5EA7-437D-AAE7-423F7AEAED7B}" destId="{C9EBA6BA-BB24-4E70-9E46-15E91A315BA4}" srcOrd="0" destOrd="2" presId="urn:microsoft.com/office/officeart/2009/3/layout/OpposingIdeas"/>
    <dgm:cxn modelId="{31868DA3-A99A-46E4-9467-4BA25A586B00}" type="presOf" srcId="{E307CF85-C000-4C4C-8386-07432D3B4EB6}" destId="{88CB57C6-8EC0-4AF0-BB70-9D3582425067}" srcOrd="0" destOrd="0" presId="urn:microsoft.com/office/officeart/2009/3/layout/OpposingIdeas"/>
    <dgm:cxn modelId="{C5C85EB9-5E00-4DBD-9228-C14D4797A911}" type="presOf" srcId="{17EB8BCC-1F54-426D-B499-0C1864B6A7F2}" destId="{00AF867F-F6DF-406B-96E3-1CC0EF1F2C76}" srcOrd="0" destOrd="0" presId="urn:microsoft.com/office/officeart/2009/3/layout/OpposingIdeas"/>
    <dgm:cxn modelId="{37F261DA-AFC3-46AC-A3B5-605267302D5E}" type="presOf" srcId="{17EB8BCC-1F54-426D-B499-0C1864B6A7F2}" destId="{CA6990E8-17B7-4139-AEC1-DAF3A836855A}" srcOrd="1" destOrd="0" presId="urn:microsoft.com/office/officeart/2009/3/layout/OpposingIdeas"/>
    <dgm:cxn modelId="{69BB1EE8-5D57-48B0-813B-C29AB01A5AF5}" srcId="{F5C36200-ED3A-430A-80A6-4D796B7CEE22}" destId="{EBEADD01-5EA7-437D-AAE7-423F7AEAED7B}" srcOrd="2" destOrd="0" parTransId="{D9BCFFB8-E737-4CB2-93C4-BE286636ACA7}" sibTransId="{E10DFB1D-EC7E-4ECB-8072-619A033D49E0}"/>
    <dgm:cxn modelId="{EFB061ED-321E-412E-BBAE-660400233AC8}" srcId="{17EB8BCC-1F54-426D-B499-0C1864B6A7F2}" destId="{74EFD9AF-EDCE-447E-9279-4264A55F57CC}" srcOrd="2" destOrd="0" parTransId="{3869393C-2152-4CC1-865D-0FDFBD1E5CA4}" sibTransId="{6EA14DC0-8E30-47D5-BC76-BBE068BCC308}"/>
    <dgm:cxn modelId="{95B478F3-A091-48E6-9876-EADBDFA1D40A}" type="presOf" srcId="{C817FEF9-7788-41F5-8A2E-4937352C3FFC}" destId="{C9EBA6BA-BB24-4E70-9E46-15E91A315BA4}" srcOrd="0" destOrd="3" presId="urn:microsoft.com/office/officeart/2009/3/layout/OpposingIdeas"/>
    <dgm:cxn modelId="{E8DB46EE-E98A-480B-BE36-56C85C657964}" type="presParOf" srcId="{88CB57C6-8EC0-4AF0-BB70-9D3582425067}" destId="{33575835-6EBC-4366-932D-C7F1A8F82FFE}" srcOrd="0" destOrd="0" presId="urn:microsoft.com/office/officeart/2009/3/layout/OpposingIdeas"/>
    <dgm:cxn modelId="{7EB1C52A-EEDF-4E7D-8A4D-264A0DD777BC}" type="presParOf" srcId="{88CB57C6-8EC0-4AF0-BB70-9D3582425067}" destId="{8C819A5E-EADC-46DE-9B56-B40B98125456}" srcOrd="1" destOrd="0" presId="urn:microsoft.com/office/officeart/2009/3/layout/OpposingIdeas"/>
    <dgm:cxn modelId="{78EE8170-6831-414E-89C2-9F60EE31C7AB}" type="presParOf" srcId="{88CB57C6-8EC0-4AF0-BB70-9D3582425067}" destId="{C9EBA6BA-BB24-4E70-9E46-15E91A315BA4}" srcOrd="2" destOrd="0" presId="urn:microsoft.com/office/officeart/2009/3/layout/OpposingIdeas"/>
    <dgm:cxn modelId="{29E8D4B9-F46C-4D18-9474-66C1672E698F}" type="presParOf" srcId="{88CB57C6-8EC0-4AF0-BB70-9D3582425067}" destId="{BA30D3AA-7651-4078-97F5-0DFAAEB895E5}" srcOrd="3" destOrd="0" presId="urn:microsoft.com/office/officeart/2009/3/layout/OpposingIdeas"/>
    <dgm:cxn modelId="{C104F7BD-4565-4B9A-BA48-99ACE2404F06}" type="presParOf" srcId="{88CB57C6-8EC0-4AF0-BB70-9D3582425067}" destId="{D6D77413-64E8-488D-9354-AC245AEF745B}" srcOrd="4" destOrd="0" presId="urn:microsoft.com/office/officeart/2009/3/layout/OpposingIdeas"/>
    <dgm:cxn modelId="{4B3295E0-8CA6-4B16-9E32-E25D5ECEDC81}" type="presParOf" srcId="{88CB57C6-8EC0-4AF0-BB70-9D3582425067}" destId="{50716F3A-CE27-4FDE-95CC-B60C124DB133}" srcOrd="5" destOrd="0" presId="urn:microsoft.com/office/officeart/2009/3/layout/OpposingIdeas"/>
    <dgm:cxn modelId="{3F69C273-8543-4B5B-9DA1-D4AC8AE7382C}" type="presParOf" srcId="{88CB57C6-8EC0-4AF0-BB70-9D3582425067}" destId="{00AF867F-F6DF-406B-96E3-1CC0EF1F2C76}" srcOrd="6" destOrd="0" presId="urn:microsoft.com/office/officeart/2009/3/layout/OpposingIdeas"/>
    <dgm:cxn modelId="{25E80FB1-D7C9-4197-8A12-F644E10EDC88}" type="presParOf" srcId="{88CB57C6-8EC0-4AF0-BB70-9D3582425067}" destId="{CA6990E8-17B7-4139-AEC1-DAF3A836855A}" srcOrd="7" destOrd="0" presId="urn:microsoft.com/office/officeart/2009/3/layout/OpposingIdea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CFD754C-8DDA-4938-BAA2-41B09BEEAE5B}" type="doc">
      <dgm:prSet loTypeId="urn:microsoft.com/office/officeart/2005/8/layout/gear1" loCatId="relationship" qsTypeId="urn:microsoft.com/office/officeart/2005/8/quickstyle/simple1" qsCatId="simple" csTypeId="urn:microsoft.com/office/officeart/2005/8/colors/accent1_2" csCatId="accent1" phldr="1"/>
      <dgm:spPr/>
    </dgm:pt>
    <dgm:pt modelId="{113B06E0-9AF0-49BF-ABC2-98A640AAC1C3}">
      <dgm:prSet phldrT="[Testo]"/>
      <dgm:spPr/>
      <dgm:t>
        <a:bodyPr/>
        <a:lstStyle/>
        <a:p>
          <a:pPr>
            <a:buFont typeface="Arial" panose="020B0604020202020204" pitchFamily="34" charset="0"/>
            <a:buChar char="•"/>
          </a:pPr>
          <a:r>
            <a:rPr lang="it-IT" dirty="0"/>
            <a:t>SPARK : in </a:t>
          </a:r>
          <a:r>
            <a:rPr lang="it-IT" dirty="0" err="1"/>
            <a:t>particulary</a:t>
          </a:r>
          <a:r>
            <a:rPr lang="it-IT" dirty="0"/>
            <a:t> </a:t>
          </a:r>
          <a:r>
            <a:rPr lang="it-IT" dirty="0" err="1"/>
            <a:t>Pyspark</a:t>
          </a:r>
          <a:endParaRPr lang="it-IT" dirty="0"/>
        </a:p>
      </dgm:t>
    </dgm:pt>
    <dgm:pt modelId="{C5DE3C23-D3C4-462B-983B-FBF5520129E6}" type="parTrans" cxnId="{D824218D-66CB-4C1B-B552-42393B7FAFCD}">
      <dgm:prSet/>
      <dgm:spPr/>
      <dgm:t>
        <a:bodyPr/>
        <a:lstStyle/>
        <a:p>
          <a:endParaRPr lang="it-IT"/>
        </a:p>
      </dgm:t>
    </dgm:pt>
    <dgm:pt modelId="{D8058B85-0714-411A-AFAA-9FF02BB36B84}" type="sibTrans" cxnId="{D824218D-66CB-4C1B-B552-42393B7FAFCD}">
      <dgm:prSet/>
      <dgm:spPr/>
      <dgm:t>
        <a:bodyPr/>
        <a:lstStyle/>
        <a:p>
          <a:endParaRPr lang="it-IT"/>
        </a:p>
      </dgm:t>
    </dgm:pt>
    <dgm:pt modelId="{E07E5163-5A81-4563-9E71-C3B1523FD57E}">
      <dgm:prSet/>
      <dgm:spPr/>
      <dgm:t>
        <a:bodyPr/>
        <a:lstStyle/>
        <a:p>
          <a:r>
            <a:rPr lang="it-IT" dirty="0" err="1"/>
            <a:t>matplotlib</a:t>
          </a:r>
          <a:endParaRPr lang="it-IT" dirty="0"/>
        </a:p>
      </dgm:t>
    </dgm:pt>
    <dgm:pt modelId="{FC47DE86-E9D2-431B-9513-34B9C0AE693C}" type="parTrans" cxnId="{11B30CE0-A886-4393-BEE4-C1132ADC63B6}">
      <dgm:prSet/>
      <dgm:spPr/>
      <dgm:t>
        <a:bodyPr/>
        <a:lstStyle/>
        <a:p>
          <a:endParaRPr lang="it-IT"/>
        </a:p>
      </dgm:t>
    </dgm:pt>
    <dgm:pt modelId="{122B24FD-5915-451C-93B1-FEE11C1AC76B}" type="sibTrans" cxnId="{11B30CE0-A886-4393-BEE4-C1132ADC63B6}">
      <dgm:prSet/>
      <dgm:spPr/>
      <dgm:t>
        <a:bodyPr/>
        <a:lstStyle/>
        <a:p>
          <a:endParaRPr lang="it-IT"/>
        </a:p>
      </dgm:t>
    </dgm:pt>
    <dgm:pt modelId="{212CC1EB-C3D9-438F-83A7-C9B2391CB146}" type="pres">
      <dgm:prSet presAssocID="{CCFD754C-8DDA-4938-BAA2-41B09BEEAE5B}" presName="composite" presStyleCnt="0">
        <dgm:presLayoutVars>
          <dgm:chMax val="3"/>
          <dgm:animLvl val="lvl"/>
          <dgm:resizeHandles val="exact"/>
        </dgm:presLayoutVars>
      </dgm:prSet>
      <dgm:spPr/>
    </dgm:pt>
    <dgm:pt modelId="{72D80E41-73E8-4087-B1B2-91E36C846728}" type="pres">
      <dgm:prSet presAssocID="{113B06E0-9AF0-49BF-ABC2-98A640AAC1C3}" presName="gear1" presStyleLbl="node1" presStyleIdx="0" presStyleCnt="2">
        <dgm:presLayoutVars>
          <dgm:chMax val="1"/>
          <dgm:bulletEnabled val="1"/>
        </dgm:presLayoutVars>
      </dgm:prSet>
      <dgm:spPr/>
    </dgm:pt>
    <dgm:pt modelId="{5AD0C75D-3340-41FD-B472-3EB7D2FB2869}" type="pres">
      <dgm:prSet presAssocID="{113B06E0-9AF0-49BF-ABC2-98A640AAC1C3}" presName="gear1srcNode" presStyleLbl="node1" presStyleIdx="0" presStyleCnt="2"/>
      <dgm:spPr/>
    </dgm:pt>
    <dgm:pt modelId="{2A8A80F7-70FE-488B-8EA7-28CAAABFC275}" type="pres">
      <dgm:prSet presAssocID="{113B06E0-9AF0-49BF-ABC2-98A640AAC1C3}" presName="gear1dstNode" presStyleLbl="node1" presStyleIdx="0" presStyleCnt="2"/>
      <dgm:spPr/>
    </dgm:pt>
    <dgm:pt modelId="{6A39EA82-BF65-4A64-B1C9-6A75BBDBCB7B}" type="pres">
      <dgm:prSet presAssocID="{E07E5163-5A81-4563-9E71-C3B1523FD57E}" presName="gear2" presStyleLbl="node1" presStyleIdx="1" presStyleCnt="2">
        <dgm:presLayoutVars>
          <dgm:chMax val="1"/>
          <dgm:bulletEnabled val="1"/>
        </dgm:presLayoutVars>
      </dgm:prSet>
      <dgm:spPr/>
    </dgm:pt>
    <dgm:pt modelId="{DFE73C5D-1377-4487-8C20-086D7019B887}" type="pres">
      <dgm:prSet presAssocID="{E07E5163-5A81-4563-9E71-C3B1523FD57E}" presName="gear2srcNode" presStyleLbl="node1" presStyleIdx="1" presStyleCnt="2"/>
      <dgm:spPr/>
    </dgm:pt>
    <dgm:pt modelId="{8BAAA1C7-78BC-4279-BBDB-2B73966D1B59}" type="pres">
      <dgm:prSet presAssocID="{E07E5163-5A81-4563-9E71-C3B1523FD57E}" presName="gear2dstNode" presStyleLbl="node1" presStyleIdx="1" presStyleCnt="2"/>
      <dgm:spPr/>
    </dgm:pt>
    <dgm:pt modelId="{93B8AB55-2B09-4A4A-89CA-86B36CEECEE9}" type="pres">
      <dgm:prSet presAssocID="{D8058B85-0714-411A-AFAA-9FF02BB36B84}" presName="connector1" presStyleLbl="sibTrans2D1" presStyleIdx="0" presStyleCnt="2"/>
      <dgm:spPr/>
    </dgm:pt>
    <dgm:pt modelId="{4960ED66-1D62-406A-8776-39F8C9962019}" type="pres">
      <dgm:prSet presAssocID="{122B24FD-5915-451C-93B1-FEE11C1AC76B}" presName="connector2" presStyleLbl="sibTrans2D1" presStyleIdx="1" presStyleCnt="2"/>
      <dgm:spPr/>
    </dgm:pt>
  </dgm:ptLst>
  <dgm:cxnLst>
    <dgm:cxn modelId="{942BA303-7277-4F9F-815B-B4AD66AAB0ED}" type="presOf" srcId="{E07E5163-5A81-4563-9E71-C3B1523FD57E}" destId="{6A39EA82-BF65-4A64-B1C9-6A75BBDBCB7B}" srcOrd="0" destOrd="0" presId="urn:microsoft.com/office/officeart/2005/8/layout/gear1"/>
    <dgm:cxn modelId="{C7623D3B-B8D6-497E-915A-6C805ACA9D8F}" type="presOf" srcId="{113B06E0-9AF0-49BF-ABC2-98A640AAC1C3}" destId="{5AD0C75D-3340-41FD-B472-3EB7D2FB2869}" srcOrd="1" destOrd="0" presId="urn:microsoft.com/office/officeart/2005/8/layout/gear1"/>
    <dgm:cxn modelId="{17E01F5B-F4BB-4C2B-AB86-44661A1A3625}" type="presOf" srcId="{E07E5163-5A81-4563-9E71-C3B1523FD57E}" destId="{8BAAA1C7-78BC-4279-BBDB-2B73966D1B59}" srcOrd="2" destOrd="0" presId="urn:microsoft.com/office/officeart/2005/8/layout/gear1"/>
    <dgm:cxn modelId="{B7CEFA5B-4D89-4A35-9F23-AC3D654CBA3E}" type="presOf" srcId="{113B06E0-9AF0-49BF-ABC2-98A640AAC1C3}" destId="{72D80E41-73E8-4087-B1B2-91E36C846728}" srcOrd="0" destOrd="0" presId="urn:microsoft.com/office/officeart/2005/8/layout/gear1"/>
    <dgm:cxn modelId="{D824218D-66CB-4C1B-B552-42393B7FAFCD}" srcId="{CCFD754C-8DDA-4938-BAA2-41B09BEEAE5B}" destId="{113B06E0-9AF0-49BF-ABC2-98A640AAC1C3}" srcOrd="0" destOrd="0" parTransId="{C5DE3C23-D3C4-462B-983B-FBF5520129E6}" sibTransId="{D8058B85-0714-411A-AFAA-9FF02BB36B84}"/>
    <dgm:cxn modelId="{0133BA96-8562-45C3-AFC9-028192864F15}" type="presOf" srcId="{CCFD754C-8DDA-4938-BAA2-41B09BEEAE5B}" destId="{212CC1EB-C3D9-438F-83A7-C9B2391CB146}" srcOrd="0" destOrd="0" presId="urn:microsoft.com/office/officeart/2005/8/layout/gear1"/>
    <dgm:cxn modelId="{05D0409D-0AE5-4F57-A5CC-0148AC60A37D}" type="presOf" srcId="{122B24FD-5915-451C-93B1-FEE11C1AC76B}" destId="{4960ED66-1D62-406A-8776-39F8C9962019}" srcOrd="0" destOrd="0" presId="urn:microsoft.com/office/officeart/2005/8/layout/gear1"/>
    <dgm:cxn modelId="{1E9F93DA-5A9A-4C74-83C3-3AC6D5E13CD2}" type="presOf" srcId="{113B06E0-9AF0-49BF-ABC2-98A640AAC1C3}" destId="{2A8A80F7-70FE-488B-8EA7-28CAAABFC275}" srcOrd="2" destOrd="0" presId="urn:microsoft.com/office/officeart/2005/8/layout/gear1"/>
    <dgm:cxn modelId="{A5989DDF-C543-4030-AAE2-F923CF76822B}" type="presOf" srcId="{D8058B85-0714-411A-AFAA-9FF02BB36B84}" destId="{93B8AB55-2B09-4A4A-89CA-86B36CEECEE9}" srcOrd="0" destOrd="0" presId="urn:microsoft.com/office/officeart/2005/8/layout/gear1"/>
    <dgm:cxn modelId="{11B30CE0-A886-4393-BEE4-C1132ADC63B6}" srcId="{CCFD754C-8DDA-4938-BAA2-41B09BEEAE5B}" destId="{E07E5163-5A81-4563-9E71-C3B1523FD57E}" srcOrd="1" destOrd="0" parTransId="{FC47DE86-E9D2-431B-9513-34B9C0AE693C}" sibTransId="{122B24FD-5915-451C-93B1-FEE11C1AC76B}"/>
    <dgm:cxn modelId="{5A48EDEF-97BC-4739-AF7F-4D6EC8EBE5CF}" type="presOf" srcId="{E07E5163-5A81-4563-9E71-C3B1523FD57E}" destId="{DFE73C5D-1377-4487-8C20-086D7019B887}" srcOrd="1" destOrd="0" presId="urn:microsoft.com/office/officeart/2005/8/layout/gear1"/>
    <dgm:cxn modelId="{D6C10C04-1CC6-4411-B01D-277F3AEBDA45}" type="presParOf" srcId="{212CC1EB-C3D9-438F-83A7-C9B2391CB146}" destId="{72D80E41-73E8-4087-B1B2-91E36C846728}" srcOrd="0" destOrd="0" presId="urn:microsoft.com/office/officeart/2005/8/layout/gear1"/>
    <dgm:cxn modelId="{DC2FDB3F-3557-46A9-96F3-C2BF0869DB81}" type="presParOf" srcId="{212CC1EB-C3D9-438F-83A7-C9B2391CB146}" destId="{5AD0C75D-3340-41FD-B472-3EB7D2FB2869}" srcOrd="1" destOrd="0" presId="urn:microsoft.com/office/officeart/2005/8/layout/gear1"/>
    <dgm:cxn modelId="{F70D8434-F07F-4203-B2D9-67EA69AFD8A3}" type="presParOf" srcId="{212CC1EB-C3D9-438F-83A7-C9B2391CB146}" destId="{2A8A80F7-70FE-488B-8EA7-28CAAABFC275}" srcOrd="2" destOrd="0" presId="urn:microsoft.com/office/officeart/2005/8/layout/gear1"/>
    <dgm:cxn modelId="{194BBD4C-EC52-4784-8B5B-2FA986563A4B}" type="presParOf" srcId="{212CC1EB-C3D9-438F-83A7-C9B2391CB146}" destId="{6A39EA82-BF65-4A64-B1C9-6A75BBDBCB7B}" srcOrd="3" destOrd="0" presId="urn:microsoft.com/office/officeart/2005/8/layout/gear1"/>
    <dgm:cxn modelId="{DD272920-0546-4A4A-BC94-830C956B6D54}" type="presParOf" srcId="{212CC1EB-C3D9-438F-83A7-C9B2391CB146}" destId="{DFE73C5D-1377-4487-8C20-086D7019B887}" srcOrd="4" destOrd="0" presId="urn:microsoft.com/office/officeart/2005/8/layout/gear1"/>
    <dgm:cxn modelId="{D9E6646F-2F13-451D-91F6-06AFA57111C6}" type="presParOf" srcId="{212CC1EB-C3D9-438F-83A7-C9B2391CB146}" destId="{8BAAA1C7-78BC-4279-BBDB-2B73966D1B59}" srcOrd="5" destOrd="0" presId="urn:microsoft.com/office/officeart/2005/8/layout/gear1"/>
    <dgm:cxn modelId="{077D1DC2-92F5-4E9D-9A6E-E77B9F993A86}" type="presParOf" srcId="{212CC1EB-C3D9-438F-83A7-C9B2391CB146}" destId="{93B8AB55-2B09-4A4A-89CA-86B36CEECEE9}" srcOrd="6" destOrd="0" presId="urn:microsoft.com/office/officeart/2005/8/layout/gear1"/>
    <dgm:cxn modelId="{577EC409-0CFC-4D11-981C-8EFC2E1AE276}" type="presParOf" srcId="{212CC1EB-C3D9-438F-83A7-C9B2391CB146}" destId="{4960ED66-1D62-406A-8776-39F8C9962019}" srcOrd="7"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E307CF85-C000-4C4C-8386-07432D3B4EB6}" type="doc">
      <dgm:prSet loTypeId="urn:microsoft.com/office/officeart/2009/3/layout/OpposingIdeas" loCatId="relationship" qsTypeId="urn:microsoft.com/office/officeart/2005/8/quickstyle/simple1" qsCatId="simple" csTypeId="urn:microsoft.com/office/officeart/2005/8/colors/accent1_2" csCatId="accent1" phldr="1"/>
      <dgm:spPr/>
      <dgm:t>
        <a:bodyPr/>
        <a:lstStyle/>
        <a:p>
          <a:endParaRPr lang="it-IT"/>
        </a:p>
      </dgm:t>
    </dgm:pt>
    <dgm:pt modelId="{F5C36200-ED3A-430A-80A6-4D796B7CEE22}">
      <dgm:prSet phldrT="[Testo]"/>
      <dgm:spPr/>
      <dgm:t>
        <a:bodyPr/>
        <a:lstStyle/>
        <a:p>
          <a:r>
            <a:rPr lang="it-IT" dirty="0" err="1"/>
            <a:t>Advantage</a:t>
          </a:r>
          <a:endParaRPr lang="it-IT" dirty="0"/>
        </a:p>
      </dgm:t>
    </dgm:pt>
    <dgm:pt modelId="{4BB2B46C-5D9D-468B-BAFA-B096600D1BCF}" type="parTrans" cxnId="{4271E304-84C2-4DD6-8548-9DA9B7685C86}">
      <dgm:prSet/>
      <dgm:spPr/>
      <dgm:t>
        <a:bodyPr/>
        <a:lstStyle/>
        <a:p>
          <a:endParaRPr lang="it-IT"/>
        </a:p>
      </dgm:t>
    </dgm:pt>
    <dgm:pt modelId="{9E250D80-F418-4292-843D-D1A9364538EF}" type="sibTrans" cxnId="{4271E304-84C2-4DD6-8548-9DA9B7685C86}">
      <dgm:prSet/>
      <dgm:spPr/>
      <dgm:t>
        <a:bodyPr/>
        <a:lstStyle/>
        <a:p>
          <a:endParaRPr lang="it-IT"/>
        </a:p>
      </dgm:t>
    </dgm:pt>
    <dgm:pt modelId="{CED5D85A-5DD4-48A8-9E87-0DF0F74B42D2}">
      <dgm:prSet phldrT="[Testo]"/>
      <dgm:spPr/>
      <dgm:t>
        <a:bodyPr/>
        <a:lstStyle/>
        <a:p>
          <a:r>
            <a:rPr lang="en-US" b="0" i="0" dirty="0"/>
            <a:t>Effective in capturing complex non-linear relationships in the data</a:t>
          </a:r>
          <a:endParaRPr lang="it-IT" dirty="0"/>
        </a:p>
      </dgm:t>
    </dgm:pt>
    <dgm:pt modelId="{4F26B38F-E0F5-441D-BFA7-8763C7A10DD9}" type="parTrans" cxnId="{F6ECBA5C-A729-4484-97F9-074381319EC4}">
      <dgm:prSet/>
      <dgm:spPr/>
      <dgm:t>
        <a:bodyPr/>
        <a:lstStyle/>
        <a:p>
          <a:endParaRPr lang="it-IT"/>
        </a:p>
      </dgm:t>
    </dgm:pt>
    <dgm:pt modelId="{CC4742B5-3385-440F-9B61-6170065A8267}" type="sibTrans" cxnId="{F6ECBA5C-A729-4484-97F9-074381319EC4}">
      <dgm:prSet/>
      <dgm:spPr/>
      <dgm:t>
        <a:bodyPr/>
        <a:lstStyle/>
        <a:p>
          <a:endParaRPr lang="it-IT"/>
        </a:p>
      </dgm:t>
    </dgm:pt>
    <dgm:pt modelId="{17EB8BCC-1F54-426D-B499-0C1864B6A7F2}">
      <dgm:prSet phldrT="[Testo]"/>
      <dgm:spPr/>
      <dgm:t>
        <a:bodyPr/>
        <a:lstStyle/>
        <a:p>
          <a:r>
            <a:rPr lang="it-IT" dirty="0" err="1"/>
            <a:t>Disadvantage</a:t>
          </a:r>
          <a:endParaRPr lang="it-IT" dirty="0"/>
        </a:p>
      </dgm:t>
    </dgm:pt>
    <dgm:pt modelId="{895D5056-F5E9-419A-890C-9DDC6A9BD805}" type="parTrans" cxnId="{F0C57304-A31B-45B8-BDE5-E1FB4A13BA5B}">
      <dgm:prSet/>
      <dgm:spPr/>
      <dgm:t>
        <a:bodyPr/>
        <a:lstStyle/>
        <a:p>
          <a:endParaRPr lang="it-IT"/>
        </a:p>
      </dgm:t>
    </dgm:pt>
    <dgm:pt modelId="{5344A116-6F83-4E83-A00B-B4539AF10FB6}" type="sibTrans" cxnId="{F0C57304-A31B-45B8-BDE5-E1FB4A13BA5B}">
      <dgm:prSet/>
      <dgm:spPr/>
      <dgm:t>
        <a:bodyPr/>
        <a:lstStyle/>
        <a:p>
          <a:endParaRPr lang="it-IT"/>
        </a:p>
      </dgm:t>
    </dgm:pt>
    <dgm:pt modelId="{BCDF63E9-D638-486A-A3BD-58144DCF20A2}">
      <dgm:prSet phldrT="[Testo]"/>
      <dgm:spPr/>
      <dgm:t>
        <a:bodyPr/>
        <a:lstStyle/>
        <a:p>
          <a:r>
            <a:rPr lang="en-US" b="0" i="0" dirty="0"/>
            <a:t>Sensitive to feature scaling and may require normalization or standardization.</a:t>
          </a:r>
          <a:endParaRPr lang="it-IT" dirty="0"/>
        </a:p>
      </dgm:t>
    </dgm:pt>
    <dgm:pt modelId="{D5B80F77-3605-40E8-B344-C9729835623B}" type="parTrans" cxnId="{CBD09D4D-4331-4AD2-B34B-66AFCC335C46}">
      <dgm:prSet/>
      <dgm:spPr/>
      <dgm:t>
        <a:bodyPr/>
        <a:lstStyle/>
        <a:p>
          <a:endParaRPr lang="it-IT"/>
        </a:p>
      </dgm:t>
    </dgm:pt>
    <dgm:pt modelId="{8C2A232F-F4CF-4185-9330-C4A67F8F91A6}" type="sibTrans" cxnId="{CBD09D4D-4331-4AD2-B34B-66AFCC335C46}">
      <dgm:prSet/>
      <dgm:spPr/>
      <dgm:t>
        <a:bodyPr/>
        <a:lstStyle/>
        <a:p>
          <a:endParaRPr lang="it-IT"/>
        </a:p>
      </dgm:t>
    </dgm:pt>
    <dgm:pt modelId="{B7F6AC32-59AA-4154-8C11-9CD50B9AD5D4}">
      <dgm:prSet phldrT="[Testo]"/>
      <dgm:spPr/>
      <dgm:t>
        <a:bodyPr/>
        <a:lstStyle/>
        <a:p>
          <a:r>
            <a:rPr lang="en-US" b="0" i="0" dirty="0"/>
            <a:t>Can handle large-scale and high-dimensional datasets.</a:t>
          </a:r>
          <a:endParaRPr lang="it-IT" dirty="0"/>
        </a:p>
      </dgm:t>
    </dgm:pt>
    <dgm:pt modelId="{A5A2391D-1E16-4B0D-8E4C-DC331335417E}" type="parTrans" cxnId="{9377705E-227A-4F08-9942-CEB8367314EC}">
      <dgm:prSet/>
      <dgm:spPr/>
      <dgm:t>
        <a:bodyPr/>
        <a:lstStyle/>
        <a:p>
          <a:endParaRPr lang="it-IT"/>
        </a:p>
      </dgm:t>
    </dgm:pt>
    <dgm:pt modelId="{72A18BA9-0B36-4218-A5D4-A0E2786ADEE4}" type="sibTrans" cxnId="{9377705E-227A-4F08-9942-CEB8367314EC}">
      <dgm:prSet/>
      <dgm:spPr/>
      <dgm:t>
        <a:bodyPr/>
        <a:lstStyle/>
        <a:p>
          <a:endParaRPr lang="it-IT"/>
        </a:p>
      </dgm:t>
    </dgm:pt>
    <dgm:pt modelId="{EBEADD01-5EA7-437D-AAE7-423F7AEAED7B}">
      <dgm:prSet phldrT="[Testo]"/>
      <dgm:spPr/>
      <dgm:t>
        <a:bodyPr/>
        <a:lstStyle/>
        <a:p>
          <a:r>
            <a:rPr lang="en-US" b="0" i="0" dirty="0"/>
            <a:t>Capable of learning hierarchical features through </a:t>
          </a:r>
          <a:r>
            <a:rPr lang="en-US" b="0" i="0"/>
            <a:t>multiple layers</a:t>
          </a:r>
          <a:endParaRPr lang="it-IT" dirty="0"/>
        </a:p>
      </dgm:t>
    </dgm:pt>
    <dgm:pt modelId="{D9BCFFB8-E737-4CB2-93C4-BE286636ACA7}" type="parTrans" cxnId="{69BB1EE8-5D57-48B0-813B-C29AB01A5AF5}">
      <dgm:prSet/>
      <dgm:spPr/>
      <dgm:t>
        <a:bodyPr/>
        <a:lstStyle/>
        <a:p>
          <a:endParaRPr lang="it-IT"/>
        </a:p>
      </dgm:t>
    </dgm:pt>
    <dgm:pt modelId="{E10DFB1D-EC7E-4ECB-8072-619A033D49E0}" type="sibTrans" cxnId="{69BB1EE8-5D57-48B0-813B-C29AB01A5AF5}">
      <dgm:prSet/>
      <dgm:spPr/>
      <dgm:t>
        <a:bodyPr/>
        <a:lstStyle/>
        <a:p>
          <a:endParaRPr lang="it-IT"/>
        </a:p>
      </dgm:t>
    </dgm:pt>
    <dgm:pt modelId="{74EFD9AF-EDCE-447E-9279-4264A55F57CC}">
      <dgm:prSet phldrT="[Testo]"/>
      <dgm:spPr/>
      <dgm:t>
        <a:bodyPr/>
        <a:lstStyle/>
        <a:p>
          <a:r>
            <a:rPr lang="en-US" b="0" i="0" dirty="0"/>
            <a:t>Choosing the right architecture (number of layers, neurons) requires experimentation.</a:t>
          </a:r>
          <a:endParaRPr lang="it-IT" dirty="0"/>
        </a:p>
      </dgm:t>
    </dgm:pt>
    <dgm:pt modelId="{3869393C-2152-4CC1-865D-0FDFBD1E5CA4}" type="parTrans" cxnId="{EFB061ED-321E-412E-BBAE-660400233AC8}">
      <dgm:prSet/>
      <dgm:spPr/>
      <dgm:t>
        <a:bodyPr/>
        <a:lstStyle/>
        <a:p>
          <a:endParaRPr lang="it-IT"/>
        </a:p>
      </dgm:t>
    </dgm:pt>
    <dgm:pt modelId="{6EA14DC0-8E30-47D5-BC76-BBE068BCC308}" type="sibTrans" cxnId="{EFB061ED-321E-412E-BBAE-660400233AC8}">
      <dgm:prSet/>
      <dgm:spPr/>
      <dgm:t>
        <a:bodyPr/>
        <a:lstStyle/>
        <a:p>
          <a:endParaRPr lang="it-IT"/>
        </a:p>
      </dgm:t>
    </dgm:pt>
    <dgm:pt modelId="{233A7D97-C2FE-4F18-B643-8A6EA53F678E}">
      <dgm:prSet phldrT="[Testo]"/>
      <dgm:spPr/>
      <dgm:t>
        <a:bodyPr/>
        <a:lstStyle/>
        <a:p>
          <a:r>
            <a:rPr lang="en-US" b="0" i="0" dirty="0"/>
            <a:t>Prone to overfitting, especially on small datasets or with insufficient regularization.</a:t>
          </a:r>
          <a:endParaRPr lang="it-IT" dirty="0"/>
        </a:p>
      </dgm:t>
    </dgm:pt>
    <dgm:pt modelId="{1C4A6C88-6365-42CA-90D1-8B42423A099E}" type="parTrans" cxnId="{0841836B-74AD-4954-991B-0FF0FB148D01}">
      <dgm:prSet/>
      <dgm:spPr/>
      <dgm:t>
        <a:bodyPr/>
        <a:lstStyle/>
        <a:p>
          <a:endParaRPr lang="it-IT"/>
        </a:p>
      </dgm:t>
    </dgm:pt>
    <dgm:pt modelId="{F4EFEA30-4052-4774-8295-DFD0C53646BF}" type="sibTrans" cxnId="{0841836B-74AD-4954-991B-0FF0FB148D01}">
      <dgm:prSet/>
      <dgm:spPr/>
      <dgm:t>
        <a:bodyPr/>
        <a:lstStyle/>
        <a:p>
          <a:endParaRPr lang="it-IT"/>
        </a:p>
      </dgm:t>
    </dgm:pt>
    <dgm:pt modelId="{88CB57C6-8EC0-4AF0-BB70-9D3582425067}" type="pres">
      <dgm:prSet presAssocID="{E307CF85-C000-4C4C-8386-07432D3B4EB6}" presName="Name0" presStyleCnt="0">
        <dgm:presLayoutVars>
          <dgm:chMax val="2"/>
          <dgm:dir/>
          <dgm:animOne val="branch"/>
          <dgm:animLvl val="lvl"/>
          <dgm:resizeHandles val="exact"/>
        </dgm:presLayoutVars>
      </dgm:prSet>
      <dgm:spPr/>
    </dgm:pt>
    <dgm:pt modelId="{33575835-6EBC-4366-932D-C7F1A8F82FFE}" type="pres">
      <dgm:prSet presAssocID="{E307CF85-C000-4C4C-8386-07432D3B4EB6}" presName="Background" presStyleLbl="node1" presStyleIdx="0" presStyleCnt="1"/>
      <dgm:spPr/>
    </dgm:pt>
    <dgm:pt modelId="{8C819A5E-EADC-46DE-9B56-B40B98125456}" type="pres">
      <dgm:prSet presAssocID="{E307CF85-C000-4C4C-8386-07432D3B4EB6}" presName="Divider" presStyleLbl="callout" presStyleIdx="0" presStyleCnt="1"/>
      <dgm:spPr/>
    </dgm:pt>
    <dgm:pt modelId="{C9EBA6BA-BB24-4E70-9E46-15E91A315BA4}" type="pres">
      <dgm:prSet presAssocID="{E307CF85-C000-4C4C-8386-07432D3B4EB6}" presName="ChildText1" presStyleLbl="revTx" presStyleIdx="0" presStyleCnt="0">
        <dgm:presLayoutVars>
          <dgm:chMax val="0"/>
          <dgm:chPref val="0"/>
          <dgm:bulletEnabled val="1"/>
        </dgm:presLayoutVars>
      </dgm:prSet>
      <dgm:spPr/>
    </dgm:pt>
    <dgm:pt modelId="{BA30D3AA-7651-4078-97F5-0DFAAEB895E5}" type="pres">
      <dgm:prSet presAssocID="{E307CF85-C000-4C4C-8386-07432D3B4EB6}" presName="ChildText2" presStyleLbl="revTx" presStyleIdx="0" presStyleCnt="0">
        <dgm:presLayoutVars>
          <dgm:chMax val="0"/>
          <dgm:chPref val="0"/>
          <dgm:bulletEnabled val="1"/>
        </dgm:presLayoutVars>
      </dgm:prSet>
      <dgm:spPr/>
    </dgm:pt>
    <dgm:pt modelId="{D6D77413-64E8-488D-9354-AC245AEF745B}" type="pres">
      <dgm:prSet presAssocID="{E307CF85-C000-4C4C-8386-07432D3B4EB6}" presName="ParentText1" presStyleLbl="revTx" presStyleIdx="0" presStyleCnt="0">
        <dgm:presLayoutVars>
          <dgm:chMax val="1"/>
          <dgm:chPref val="1"/>
        </dgm:presLayoutVars>
      </dgm:prSet>
      <dgm:spPr/>
    </dgm:pt>
    <dgm:pt modelId="{50716F3A-CE27-4FDE-95CC-B60C124DB133}" type="pres">
      <dgm:prSet presAssocID="{E307CF85-C000-4C4C-8386-07432D3B4EB6}" presName="ParentShape1" presStyleLbl="alignImgPlace1" presStyleIdx="0" presStyleCnt="2">
        <dgm:presLayoutVars/>
      </dgm:prSet>
      <dgm:spPr/>
    </dgm:pt>
    <dgm:pt modelId="{00AF867F-F6DF-406B-96E3-1CC0EF1F2C76}" type="pres">
      <dgm:prSet presAssocID="{E307CF85-C000-4C4C-8386-07432D3B4EB6}" presName="ParentText2" presStyleLbl="revTx" presStyleIdx="0" presStyleCnt="0">
        <dgm:presLayoutVars>
          <dgm:chMax val="1"/>
          <dgm:chPref val="1"/>
        </dgm:presLayoutVars>
      </dgm:prSet>
      <dgm:spPr/>
    </dgm:pt>
    <dgm:pt modelId="{CA6990E8-17B7-4139-AEC1-DAF3A836855A}" type="pres">
      <dgm:prSet presAssocID="{E307CF85-C000-4C4C-8386-07432D3B4EB6}" presName="ParentShape2" presStyleLbl="alignImgPlace1" presStyleIdx="1" presStyleCnt="2">
        <dgm:presLayoutVars/>
      </dgm:prSet>
      <dgm:spPr/>
    </dgm:pt>
  </dgm:ptLst>
  <dgm:cxnLst>
    <dgm:cxn modelId="{F0C57304-A31B-45B8-BDE5-E1FB4A13BA5B}" srcId="{E307CF85-C000-4C4C-8386-07432D3B4EB6}" destId="{17EB8BCC-1F54-426D-B499-0C1864B6A7F2}" srcOrd="1" destOrd="0" parTransId="{895D5056-F5E9-419A-890C-9DDC6A9BD805}" sibTransId="{5344A116-6F83-4E83-A00B-B4539AF10FB6}"/>
    <dgm:cxn modelId="{B2F0E004-48AF-4AD2-A719-0B6E9B16B6B0}" type="presOf" srcId="{BCDF63E9-D638-486A-A3BD-58144DCF20A2}" destId="{BA30D3AA-7651-4078-97F5-0DFAAEB895E5}" srcOrd="0" destOrd="0" presId="urn:microsoft.com/office/officeart/2009/3/layout/OpposingIdeas"/>
    <dgm:cxn modelId="{4271E304-84C2-4DD6-8548-9DA9B7685C86}" srcId="{E307CF85-C000-4C4C-8386-07432D3B4EB6}" destId="{F5C36200-ED3A-430A-80A6-4D796B7CEE22}" srcOrd="0" destOrd="0" parTransId="{4BB2B46C-5D9D-468B-BAFA-B096600D1BCF}" sibTransId="{9E250D80-F418-4292-843D-D1A9364538EF}"/>
    <dgm:cxn modelId="{E8954F08-D9F1-4A7A-9143-335CEE92A103}" type="presOf" srcId="{233A7D97-C2FE-4F18-B643-8A6EA53F678E}" destId="{BA30D3AA-7651-4078-97F5-0DFAAEB895E5}" srcOrd="0" destOrd="1" presId="urn:microsoft.com/office/officeart/2009/3/layout/OpposingIdeas"/>
    <dgm:cxn modelId="{73BD2115-A0A2-4D25-8956-4FFA7780B535}" type="presOf" srcId="{CED5D85A-5DD4-48A8-9E87-0DF0F74B42D2}" destId="{C9EBA6BA-BB24-4E70-9E46-15E91A315BA4}" srcOrd="0" destOrd="0" presId="urn:microsoft.com/office/officeart/2009/3/layout/OpposingIdeas"/>
    <dgm:cxn modelId="{3DD69218-E1C8-430D-82EE-A8DEF73D8C8E}" type="presOf" srcId="{74EFD9AF-EDCE-447E-9279-4264A55F57CC}" destId="{BA30D3AA-7651-4078-97F5-0DFAAEB895E5}" srcOrd="0" destOrd="2" presId="urn:microsoft.com/office/officeart/2009/3/layout/OpposingIdeas"/>
    <dgm:cxn modelId="{767A9228-55E9-4FD0-A612-5998EC255253}" type="presOf" srcId="{B7F6AC32-59AA-4154-8C11-9CD50B9AD5D4}" destId="{C9EBA6BA-BB24-4E70-9E46-15E91A315BA4}" srcOrd="0" destOrd="1" presId="urn:microsoft.com/office/officeart/2009/3/layout/OpposingIdeas"/>
    <dgm:cxn modelId="{1497473D-7649-47B0-B081-C928D877C030}" type="presOf" srcId="{F5C36200-ED3A-430A-80A6-4D796B7CEE22}" destId="{D6D77413-64E8-488D-9354-AC245AEF745B}" srcOrd="0" destOrd="0" presId="urn:microsoft.com/office/officeart/2009/3/layout/OpposingIdeas"/>
    <dgm:cxn modelId="{F6ECBA5C-A729-4484-97F9-074381319EC4}" srcId="{F5C36200-ED3A-430A-80A6-4D796B7CEE22}" destId="{CED5D85A-5DD4-48A8-9E87-0DF0F74B42D2}" srcOrd="0" destOrd="0" parTransId="{4F26B38F-E0F5-441D-BFA7-8763C7A10DD9}" sibTransId="{CC4742B5-3385-440F-9B61-6170065A8267}"/>
    <dgm:cxn modelId="{9377705E-227A-4F08-9942-CEB8367314EC}" srcId="{F5C36200-ED3A-430A-80A6-4D796B7CEE22}" destId="{B7F6AC32-59AA-4154-8C11-9CD50B9AD5D4}" srcOrd="1" destOrd="0" parTransId="{A5A2391D-1E16-4B0D-8E4C-DC331335417E}" sibTransId="{72A18BA9-0B36-4218-A5D4-A0E2786ADEE4}"/>
    <dgm:cxn modelId="{0841836B-74AD-4954-991B-0FF0FB148D01}" srcId="{17EB8BCC-1F54-426D-B499-0C1864B6A7F2}" destId="{233A7D97-C2FE-4F18-B643-8A6EA53F678E}" srcOrd="1" destOrd="0" parTransId="{1C4A6C88-6365-42CA-90D1-8B42423A099E}" sibTransId="{F4EFEA30-4052-4774-8295-DFD0C53646BF}"/>
    <dgm:cxn modelId="{CBD09D4D-4331-4AD2-B34B-66AFCC335C46}" srcId="{17EB8BCC-1F54-426D-B499-0C1864B6A7F2}" destId="{BCDF63E9-D638-486A-A3BD-58144DCF20A2}" srcOrd="0" destOrd="0" parTransId="{D5B80F77-3605-40E8-B344-C9729835623B}" sibTransId="{8C2A232F-F4CF-4185-9330-C4A67F8F91A6}"/>
    <dgm:cxn modelId="{E03A8053-0D3D-4412-84F3-28FD56AE0456}" type="presOf" srcId="{F5C36200-ED3A-430A-80A6-4D796B7CEE22}" destId="{50716F3A-CE27-4FDE-95CC-B60C124DB133}" srcOrd="1" destOrd="0" presId="urn:microsoft.com/office/officeart/2009/3/layout/OpposingIdeas"/>
    <dgm:cxn modelId="{339A9695-DC1D-4E93-9B71-BA0E8921BEF2}" type="presOf" srcId="{EBEADD01-5EA7-437D-AAE7-423F7AEAED7B}" destId="{C9EBA6BA-BB24-4E70-9E46-15E91A315BA4}" srcOrd="0" destOrd="2" presId="urn:microsoft.com/office/officeart/2009/3/layout/OpposingIdeas"/>
    <dgm:cxn modelId="{31868DA3-A99A-46E4-9467-4BA25A586B00}" type="presOf" srcId="{E307CF85-C000-4C4C-8386-07432D3B4EB6}" destId="{88CB57C6-8EC0-4AF0-BB70-9D3582425067}" srcOrd="0" destOrd="0" presId="urn:microsoft.com/office/officeart/2009/3/layout/OpposingIdeas"/>
    <dgm:cxn modelId="{C5C85EB9-5E00-4DBD-9228-C14D4797A911}" type="presOf" srcId="{17EB8BCC-1F54-426D-B499-0C1864B6A7F2}" destId="{00AF867F-F6DF-406B-96E3-1CC0EF1F2C76}" srcOrd="0" destOrd="0" presId="urn:microsoft.com/office/officeart/2009/3/layout/OpposingIdeas"/>
    <dgm:cxn modelId="{37F261DA-AFC3-46AC-A3B5-605267302D5E}" type="presOf" srcId="{17EB8BCC-1F54-426D-B499-0C1864B6A7F2}" destId="{CA6990E8-17B7-4139-AEC1-DAF3A836855A}" srcOrd="1" destOrd="0" presId="urn:microsoft.com/office/officeart/2009/3/layout/OpposingIdeas"/>
    <dgm:cxn modelId="{69BB1EE8-5D57-48B0-813B-C29AB01A5AF5}" srcId="{F5C36200-ED3A-430A-80A6-4D796B7CEE22}" destId="{EBEADD01-5EA7-437D-AAE7-423F7AEAED7B}" srcOrd="2" destOrd="0" parTransId="{D9BCFFB8-E737-4CB2-93C4-BE286636ACA7}" sibTransId="{E10DFB1D-EC7E-4ECB-8072-619A033D49E0}"/>
    <dgm:cxn modelId="{EFB061ED-321E-412E-BBAE-660400233AC8}" srcId="{17EB8BCC-1F54-426D-B499-0C1864B6A7F2}" destId="{74EFD9AF-EDCE-447E-9279-4264A55F57CC}" srcOrd="2" destOrd="0" parTransId="{3869393C-2152-4CC1-865D-0FDFBD1E5CA4}" sibTransId="{6EA14DC0-8E30-47D5-BC76-BBE068BCC308}"/>
    <dgm:cxn modelId="{E8DB46EE-E98A-480B-BE36-56C85C657964}" type="presParOf" srcId="{88CB57C6-8EC0-4AF0-BB70-9D3582425067}" destId="{33575835-6EBC-4366-932D-C7F1A8F82FFE}" srcOrd="0" destOrd="0" presId="urn:microsoft.com/office/officeart/2009/3/layout/OpposingIdeas"/>
    <dgm:cxn modelId="{7EB1C52A-EEDF-4E7D-8A4D-264A0DD777BC}" type="presParOf" srcId="{88CB57C6-8EC0-4AF0-BB70-9D3582425067}" destId="{8C819A5E-EADC-46DE-9B56-B40B98125456}" srcOrd="1" destOrd="0" presId="urn:microsoft.com/office/officeart/2009/3/layout/OpposingIdeas"/>
    <dgm:cxn modelId="{78EE8170-6831-414E-89C2-9F60EE31C7AB}" type="presParOf" srcId="{88CB57C6-8EC0-4AF0-BB70-9D3582425067}" destId="{C9EBA6BA-BB24-4E70-9E46-15E91A315BA4}" srcOrd="2" destOrd="0" presId="urn:microsoft.com/office/officeart/2009/3/layout/OpposingIdeas"/>
    <dgm:cxn modelId="{29E8D4B9-F46C-4D18-9474-66C1672E698F}" type="presParOf" srcId="{88CB57C6-8EC0-4AF0-BB70-9D3582425067}" destId="{BA30D3AA-7651-4078-97F5-0DFAAEB895E5}" srcOrd="3" destOrd="0" presId="urn:microsoft.com/office/officeart/2009/3/layout/OpposingIdeas"/>
    <dgm:cxn modelId="{C104F7BD-4565-4B9A-BA48-99ACE2404F06}" type="presParOf" srcId="{88CB57C6-8EC0-4AF0-BB70-9D3582425067}" destId="{D6D77413-64E8-488D-9354-AC245AEF745B}" srcOrd="4" destOrd="0" presId="urn:microsoft.com/office/officeart/2009/3/layout/OpposingIdeas"/>
    <dgm:cxn modelId="{4B3295E0-8CA6-4B16-9E32-E25D5ECEDC81}" type="presParOf" srcId="{88CB57C6-8EC0-4AF0-BB70-9D3582425067}" destId="{50716F3A-CE27-4FDE-95CC-B60C124DB133}" srcOrd="5" destOrd="0" presId="urn:microsoft.com/office/officeart/2009/3/layout/OpposingIdeas"/>
    <dgm:cxn modelId="{3F69C273-8543-4B5B-9DA1-D4AC8AE7382C}" type="presParOf" srcId="{88CB57C6-8EC0-4AF0-BB70-9D3582425067}" destId="{00AF867F-F6DF-406B-96E3-1CC0EF1F2C76}" srcOrd="6" destOrd="0" presId="urn:microsoft.com/office/officeart/2009/3/layout/OpposingIdeas"/>
    <dgm:cxn modelId="{25E80FB1-D7C9-4197-8A12-F644E10EDC88}" type="presParOf" srcId="{88CB57C6-8EC0-4AF0-BB70-9D3582425067}" destId="{CA6990E8-17B7-4139-AEC1-DAF3A836855A}" srcOrd="7" destOrd="0" presId="urn:microsoft.com/office/officeart/2009/3/layout/OpposingIdea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E307CF85-C000-4C4C-8386-07432D3B4EB6}" type="doc">
      <dgm:prSet loTypeId="urn:microsoft.com/office/officeart/2009/3/layout/OpposingIdeas" loCatId="relationship" qsTypeId="urn:microsoft.com/office/officeart/2005/8/quickstyle/simple1" qsCatId="simple" csTypeId="urn:microsoft.com/office/officeart/2005/8/colors/accent1_2" csCatId="accent1" phldr="1"/>
      <dgm:spPr/>
      <dgm:t>
        <a:bodyPr/>
        <a:lstStyle/>
        <a:p>
          <a:endParaRPr lang="it-IT"/>
        </a:p>
      </dgm:t>
    </dgm:pt>
    <dgm:pt modelId="{F5C36200-ED3A-430A-80A6-4D796B7CEE22}">
      <dgm:prSet phldrT="[Testo]"/>
      <dgm:spPr/>
      <dgm:t>
        <a:bodyPr/>
        <a:lstStyle/>
        <a:p>
          <a:r>
            <a:rPr lang="it-IT" dirty="0" err="1"/>
            <a:t>Advantage</a:t>
          </a:r>
          <a:endParaRPr lang="it-IT" dirty="0"/>
        </a:p>
      </dgm:t>
    </dgm:pt>
    <dgm:pt modelId="{4BB2B46C-5D9D-468B-BAFA-B096600D1BCF}" type="parTrans" cxnId="{4271E304-84C2-4DD6-8548-9DA9B7685C86}">
      <dgm:prSet/>
      <dgm:spPr/>
      <dgm:t>
        <a:bodyPr/>
        <a:lstStyle/>
        <a:p>
          <a:endParaRPr lang="it-IT"/>
        </a:p>
      </dgm:t>
    </dgm:pt>
    <dgm:pt modelId="{9E250D80-F418-4292-843D-D1A9364538EF}" type="sibTrans" cxnId="{4271E304-84C2-4DD6-8548-9DA9B7685C86}">
      <dgm:prSet/>
      <dgm:spPr/>
      <dgm:t>
        <a:bodyPr/>
        <a:lstStyle/>
        <a:p>
          <a:endParaRPr lang="it-IT"/>
        </a:p>
      </dgm:t>
    </dgm:pt>
    <dgm:pt modelId="{CED5D85A-5DD4-48A8-9E87-0DF0F74B42D2}">
      <dgm:prSet phldrT="[Testo]"/>
      <dgm:spPr/>
      <dgm:t>
        <a:bodyPr/>
        <a:lstStyle/>
        <a:p>
          <a:r>
            <a:rPr lang="en-US" b="0" i="0" dirty="0"/>
            <a:t>Effective for high-dimensional data and works well with sparse datasets.</a:t>
          </a:r>
          <a:endParaRPr lang="it-IT" dirty="0"/>
        </a:p>
      </dgm:t>
    </dgm:pt>
    <dgm:pt modelId="{4F26B38F-E0F5-441D-BFA7-8763C7A10DD9}" type="parTrans" cxnId="{F6ECBA5C-A729-4484-97F9-074381319EC4}">
      <dgm:prSet/>
      <dgm:spPr/>
      <dgm:t>
        <a:bodyPr/>
        <a:lstStyle/>
        <a:p>
          <a:endParaRPr lang="it-IT"/>
        </a:p>
      </dgm:t>
    </dgm:pt>
    <dgm:pt modelId="{CC4742B5-3385-440F-9B61-6170065A8267}" type="sibTrans" cxnId="{F6ECBA5C-A729-4484-97F9-074381319EC4}">
      <dgm:prSet/>
      <dgm:spPr/>
      <dgm:t>
        <a:bodyPr/>
        <a:lstStyle/>
        <a:p>
          <a:endParaRPr lang="it-IT"/>
        </a:p>
      </dgm:t>
    </dgm:pt>
    <dgm:pt modelId="{17EB8BCC-1F54-426D-B499-0C1864B6A7F2}">
      <dgm:prSet phldrT="[Testo]"/>
      <dgm:spPr/>
      <dgm:t>
        <a:bodyPr/>
        <a:lstStyle/>
        <a:p>
          <a:r>
            <a:rPr lang="it-IT" dirty="0" err="1"/>
            <a:t>Disadvantage</a:t>
          </a:r>
          <a:endParaRPr lang="it-IT" dirty="0"/>
        </a:p>
      </dgm:t>
    </dgm:pt>
    <dgm:pt modelId="{895D5056-F5E9-419A-890C-9DDC6A9BD805}" type="parTrans" cxnId="{F0C57304-A31B-45B8-BDE5-E1FB4A13BA5B}">
      <dgm:prSet/>
      <dgm:spPr/>
      <dgm:t>
        <a:bodyPr/>
        <a:lstStyle/>
        <a:p>
          <a:endParaRPr lang="it-IT"/>
        </a:p>
      </dgm:t>
    </dgm:pt>
    <dgm:pt modelId="{5344A116-6F83-4E83-A00B-B4539AF10FB6}" type="sibTrans" cxnId="{F0C57304-A31B-45B8-BDE5-E1FB4A13BA5B}">
      <dgm:prSet/>
      <dgm:spPr/>
      <dgm:t>
        <a:bodyPr/>
        <a:lstStyle/>
        <a:p>
          <a:endParaRPr lang="it-IT"/>
        </a:p>
      </dgm:t>
    </dgm:pt>
    <dgm:pt modelId="{BCDF63E9-D638-486A-A3BD-58144DCF20A2}">
      <dgm:prSet phldrT="[Testo]"/>
      <dgm:spPr/>
      <dgm:t>
        <a:bodyPr/>
        <a:lstStyle/>
        <a:p>
          <a:r>
            <a:rPr lang="en-US" b="0" i="0" dirty="0"/>
            <a:t>Computationally expensive, especially for large datasets.</a:t>
          </a:r>
          <a:endParaRPr lang="it-IT" dirty="0"/>
        </a:p>
      </dgm:t>
    </dgm:pt>
    <dgm:pt modelId="{D5B80F77-3605-40E8-B344-C9729835623B}" type="parTrans" cxnId="{CBD09D4D-4331-4AD2-B34B-66AFCC335C46}">
      <dgm:prSet/>
      <dgm:spPr/>
      <dgm:t>
        <a:bodyPr/>
        <a:lstStyle/>
        <a:p>
          <a:endParaRPr lang="it-IT"/>
        </a:p>
      </dgm:t>
    </dgm:pt>
    <dgm:pt modelId="{8C2A232F-F4CF-4185-9330-C4A67F8F91A6}" type="sibTrans" cxnId="{CBD09D4D-4331-4AD2-B34B-66AFCC335C46}">
      <dgm:prSet/>
      <dgm:spPr/>
      <dgm:t>
        <a:bodyPr/>
        <a:lstStyle/>
        <a:p>
          <a:endParaRPr lang="it-IT"/>
        </a:p>
      </dgm:t>
    </dgm:pt>
    <dgm:pt modelId="{B7F6AC32-59AA-4154-8C11-9CD50B9AD5D4}">
      <dgm:prSet phldrT="[Testo]"/>
      <dgm:spPr/>
      <dgm:t>
        <a:bodyPr/>
        <a:lstStyle/>
        <a:p>
          <a:r>
            <a:rPr lang="en-US" b="0" i="0" dirty="0"/>
            <a:t>Versatile with different kernel functions for handling non-linear data.</a:t>
          </a:r>
          <a:endParaRPr lang="it-IT" dirty="0"/>
        </a:p>
      </dgm:t>
    </dgm:pt>
    <dgm:pt modelId="{A5A2391D-1E16-4B0D-8E4C-DC331335417E}" type="parTrans" cxnId="{9377705E-227A-4F08-9942-CEB8367314EC}">
      <dgm:prSet/>
      <dgm:spPr/>
      <dgm:t>
        <a:bodyPr/>
        <a:lstStyle/>
        <a:p>
          <a:endParaRPr lang="it-IT"/>
        </a:p>
      </dgm:t>
    </dgm:pt>
    <dgm:pt modelId="{72A18BA9-0B36-4218-A5D4-A0E2786ADEE4}" type="sibTrans" cxnId="{9377705E-227A-4F08-9942-CEB8367314EC}">
      <dgm:prSet/>
      <dgm:spPr/>
      <dgm:t>
        <a:bodyPr/>
        <a:lstStyle/>
        <a:p>
          <a:endParaRPr lang="it-IT"/>
        </a:p>
      </dgm:t>
    </dgm:pt>
    <dgm:pt modelId="{EBEADD01-5EA7-437D-AAE7-423F7AEAED7B}">
      <dgm:prSet phldrT="[Testo]"/>
      <dgm:spPr/>
      <dgm:t>
        <a:bodyPr/>
        <a:lstStyle/>
        <a:p>
          <a:r>
            <a:rPr lang="en-US" b="0" i="0" dirty="0"/>
            <a:t>Robust against overfitting when using appropriate regularization.</a:t>
          </a:r>
          <a:endParaRPr lang="it-IT" dirty="0"/>
        </a:p>
      </dgm:t>
    </dgm:pt>
    <dgm:pt modelId="{D9BCFFB8-E737-4CB2-93C4-BE286636ACA7}" type="parTrans" cxnId="{69BB1EE8-5D57-48B0-813B-C29AB01A5AF5}">
      <dgm:prSet/>
      <dgm:spPr/>
      <dgm:t>
        <a:bodyPr/>
        <a:lstStyle/>
        <a:p>
          <a:endParaRPr lang="it-IT"/>
        </a:p>
      </dgm:t>
    </dgm:pt>
    <dgm:pt modelId="{E10DFB1D-EC7E-4ECB-8072-619A033D49E0}" type="sibTrans" cxnId="{69BB1EE8-5D57-48B0-813B-C29AB01A5AF5}">
      <dgm:prSet/>
      <dgm:spPr/>
      <dgm:t>
        <a:bodyPr/>
        <a:lstStyle/>
        <a:p>
          <a:endParaRPr lang="it-IT"/>
        </a:p>
      </dgm:t>
    </dgm:pt>
    <dgm:pt modelId="{C817FEF9-7788-41F5-8A2E-4937352C3FFC}">
      <dgm:prSet phldrT="[Testo]"/>
      <dgm:spPr/>
      <dgm:t>
        <a:bodyPr/>
        <a:lstStyle/>
        <a:p>
          <a:r>
            <a:rPr lang="en-US" b="0" i="0" dirty="0"/>
            <a:t>Memory-efficient since it depends only on support vectors.</a:t>
          </a:r>
          <a:endParaRPr lang="it-IT" dirty="0"/>
        </a:p>
      </dgm:t>
    </dgm:pt>
    <dgm:pt modelId="{536B7A88-0097-4A59-A747-B59AB9E10D41}" type="parTrans" cxnId="{83C59E29-5BF0-435A-A291-E205C3ABAD1B}">
      <dgm:prSet/>
      <dgm:spPr/>
      <dgm:t>
        <a:bodyPr/>
        <a:lstStyle/>
        <a:p>
          <a:endParaRPr lang="it-IT"/>
        </a:p>
      </dgm:t>
    </dgm:pt>
    <dgm:pt modelId="{C51B6A55-5254-4BC7-826E-E1F08B73B30D}" type="sibTrans" cxnId="{83C59E29-5BF0-435A-A291-E205C3ABAD1B}">
      <dgm:prSet/>
      <dgm:spPr/>
      <dgm:t>
        <a:bodyPr/>
        <a:lstStyle/>
        <a:p>
          <a:endParaRPr lang="it-IT"/>
        </a:p>
      </dgm:t>
    </dgm:pt>
    <dgm:pt modelId="{74EFD9AF-EDCE-447E-9279-4264A55F57CC}">
      <dgm:prSet phldrT="[Testo]"/>
      <dgm:spPr/>
      <dgm:t>
        <a:bodyPr/>
        <a:lstStyle/>
        <a:p>
          <a:r>
            <a:rPr lang="en-US" b="0" i="0" dirty="0"/>
            <a:t>May not perform well on highly imbalanced datasets.</a:t>
          </a:r>
          <a:endParaRPr lang="it-IT" dirty="0"/>
        </a:p>
      </dgm:t>
    </dgm:pt>
    <dgm:pt modelId="{3869393C-2152-4CC1-865D-0FDFBD1E5CA4}" type="parTrans" cxnId="{EFB061ED-321E-412E-BBAE-660400233AC8}">
      <dgm:prSet/>
      <dgm:spPr/>
      <dgm:t>
        <a:bodyPr/>
        <a:lstStyle/>
        <a:p>
          <a:endParaRPr lang="it-IT"/>
        </a:p>
      </dgm:t>
    </dgm:pt>
    <dgm:pt modelId="{6EA14DC0-8E30-47D5-BC76-BBE068BCC308}" type="sibTrans" cxnId="{EFB061ED-321E-412E-BBAE-660400233AC8}">
      <dgm:prSet/>
      <dgm:spPr/>
      <dgm:t>
        <a:bodyPr/>
        <a:lstStyle/>
        <a:p>
          <a:endParaRPr lang="it-IT"/>
        </a:p>
      </dgm:t>
    </dgm:pt>
    <dgm:pt modelId="{233A7D97-C2FE-4F18-B643-8A6EA53F678E}">
      <dgm:prSet phldrT="[Testo]"/>
      <dgm:spPr/>
      <dgm:t>
        <a:bodyPr/>
        <a:lstStyle/>
        <a:p>
          <a:r>
            <a:rPr lang="en-US" b="0" i="0" dirty="0"/>
            <a:t>Difficult to interpret results with non-linear kernels.</a:t>
          </a:r>
          <a:endParaRPr lang="it-IT" dirty="0"/>
        </a:p>
      </dgm:t>
    </dgm:pt>
    <dgm:pt modelId="{1C4A6C88-6365-42CA-90D1-8B42423A099E}" type="parTrans" cxnId="{0841836B-74AD-4954-991B-0FF0FB148D01}">
      <dgm:prSet/>
      <dgm:spPr/>
      <dgm:t>
        <a:bodyPr/>
        <a:lstStyle/>
        <a:p>
          <a:endParaRPr lang="it-IT"/>
        </a:p>
      </dgm:t>
    </dgm:pt>
    <dgm:pt modelId="{F4EFEA30-4052-4774-8295-DFD0C53646BF}" type="sibTrans" cxnId="{0841836B-74AD-4954-991B-0FF0FB148D01}">
      <dgm:prSet/>
      <dgm:spPr/>
      <dgm:t>
        <a:bodyPr/>
        <a:lstStyle/>
        <a:p>
          <a:endParaRPr lang="it-IT"/>
        </a:p>
      </dgm:t>
    </dgm:pt>
    <dgm:pt modelId="{88CB57C6-8EC0-4AF0-BB70-9D3582425067}" type="pres">
      <dgm:prSet presAssocID="{E307CF85-C000-4C4C-8386-07432D3B4EB6}" presName="Name0" presStyleCnt="0">
        <dgm:presLayoutVars>
          <dgm:chMax val="2"/>
          <dgm:dir/>
          <dgm:animOne val="branch"/>
          <dgm:animLvl val="lvl"/>
          <dgm:resizeHandles val="exact"/>
        </dgm:presLayoutVars>
      </dgm:prSet>
      <dgm:spPr/>
    </dgm:pt>
    <dgm:pt modelId="{33575835-6EBC-4366-932D-C7F1A8F82FFE}" type="pres">
      <dgm:prSet presAssocID="{E307CF85-C000-4C4C-8386-07432D3B4EB6}" presName="Background" presStyleLbl="node1" presStyleIdx="0" presStyleCnt="1"/>
      <dgm:spPr/>
    </dgm:pt>
    <dgm:pt modelId="{8C819A5E-EADC-46DE-9B56-B40B98125456}" type="pres">
      <dgm:prSet presAssocID="{E307CF85-C000-4C4C-8386-07432D3B4EB6}" presName="Divider" presStyleLbl="callout" presStyleIdx="0" presStyleCnt="1"/>
      <dgm:spPr/>
    </dgm:pt>
    <dgm:pt modelId="{C9EBA6BA-BB24-4E70-9E46-15E91A315BA4}" type="pres">
      <dgm:prSet presAssocID="{E307CF85-C000-4C4C-8386-07432D3B4EB6}" presName="ChildText1" presStyleLbl="revTx" presStyleIdx="0" presStyleCnt="0">
        <dgm:presLayoutVars>
          <dgm:chMax val="0"/>
          <dgm:chPref val="0"/>
          <dgm:bulletEnabled val="1"/>
        </dgm:presLayoutVars>
      </dgm:prSet>
      <dgm:spPr/>
    </dgm:pt>
    <dgm:pt modelId="{BA30D3AA-7651-4078-97F5-0DFAAEB895E5}" type="pres">
      <dgm:prSet presAssocID="{E307CF85-C000-4C4C-8386-07432D3B4EB6}" presName="ChildText2" presStyleLbl="revTx" presStyleIdx="0" presStyleCnt="0">
        <dgm:presLayoutVars>
          <dgm:chMax val="0"/>
          <dgm:chPref val="0"/>
          <dgm:bulletEnabled val="1"/>
        </dgm:presLayoutVars>
      </dgm:prSet>
      <dgm:spPr/>
    </dgm:pt>
    <dgm:pt modelId="{D6D77413-64E8-488D-9354-AC245AEF745B}" type="pres">
      <dgm:prSet presAssocID="{E307CF85-C000-4C4C-8386-07432D3B4EB6}" presName="ParentText1" presStyleLbl="revTx" presStyleIdx="0" presStyleCnt="0">
        <dgm:presLayoutVars>
          <dgm:chMax val="1"/>
          <dgm:chPref val="1"/>
        </dgm:presLayoutVars>
      </dgm:prSet>
      <dgm:spPr/>
    </dgm:pt>
    <dgm:pt modelId="{50716F3A-CE27-4FDE-95CC-B60C124DB133}" type="pres">
      <dgm:prSet presAssocID="{E307CF85-C000-4C4C-8386-07432D3B4EB6}" presName="ParentShape1" presStyleLbl="alignImgPlace1" presStyleIdx="0" presStyleCnt="2">
        <dgm:presLayoutVars/>
      </dgm:prSet>
      <dgm:spPr/>
    </dgm:pt>
    <dgm:pt modelId="{00AF867F-F6DF-406B-96E3-1CC0EF1F2C76}" type="pres">
      <dgm:prSet presAssocID="{E307CF85-C000-4C4C-8386-07432D3B4EB6}" presName="ParentText2" presStyleLbl="revTx" presStyleIdx="0" presStyleCnt="0">
        <dgm:presLayoutVars>
          <dgm:chMax val="1"/>
          <dgm:chPref val="1"/>
        </dgm:presLayoutVars>
      </dgm:prSet>
      <dgm:spPr/>
    </dgm:pt>
    <dgm:pt modelId="{CA6990E8-17B7-4139-AEC1-DAF3A836855A}" type="pres">
      <dgm:prSet presAssocID="{E307CF85-C000-4C4C-8386-07432D3B4EB6}" presName="ParentShape2" presStyleLbl="alignImgPlace1" presStyleIdx="1" presStyleCnt="2">
        <dgm:presLayoutVars/>
      </dgm:prSet>
      <dgm:spPr/>
    </dgm:pt>
  </dgm:ptLst>
  <dgm:cxnLst>
    <dgm:cxn modelId="{F0C57304-A31B-45B8-BDE5-E1FB4A13BA5B}" srcId="{E307CF85-C000-4C4C-8386-07432D3B4EB6}" destId="{17EB8BCC-1F54-426D-B499-0C1864B6A7F2}" srcOrd="1" destOrd="0" parTransId="{895D5056-F5E9-419A-890C-9DDC6A9BD805}" sibTransId="{5344A116-6F83-4E83-A00B-B4539AF10FB6}"/>
    <dgm:cxn modelId="{B2F0E004-48AF-4AD2-A719-0B6E9B16B6B0}" type="presOf" srcId="{BCDF63E9-D638-486A-A3BD-58144DCF20A2}" destId="{BA30D3AA-7651-4078-97F5-0DFAAEB895E5}" srcOrd="0" destOrd="0" presId="urn:microsoft.com/office/officeart/2009/3/layout/OpposingIdeas"/>
    <dgm:cxn modelId="{4271E304-84C2-4DD6-8548-9DA9B7685C86}" srcId="{E307CF85-C000-4C4C-8386-07432D3B4EB6}" destId="{F5C36200-ED3A-430A-80A6-4D796B7CEE22}" srcOrd="0" destOrd="0" parTransId="{4BB2B46C-5D9D-468B-BAFA-B096600D1BCF}" sibTransId="{9E250D80-F418-4292-843D-D1A9364538EF}"/>
    <dgm:cxn modelId="{E8954F08-D9F1-4A7A-9143-335CEE92A103}" type="presOf" srcId="{233A7D97-C2FE-4F18-B643-8A6EA53F678E}" destId="{BA30D3AA-7651-4078-97F5-0DFAAEB895E5}" srcOrd="0" destOrd="1" presId="urn:microsoft.com/office/officeart/2009/3/layout/OpposingIdeas"/>
    <dgm:cxn modelId="{73BD2115-A0A2-4D25-8956-4FFA7780B535}" type="presOf" srcId="{CED5D85A-5DD4-48A8-9E87-0DF0F74B42D2}" destId="{C9EBA6BA-BB24-4E70-9E46-15E91A315BA4}" srcOrd="0" destOrd="0" presId="urn:microsoft.com/office/officeart/2009/3/layout/OpposingIdeas"/>
    <dgm:cxn modelId="{3DD69218-E1C8-430D-82EE-A8DEF73D8C8E}" type="presOf" srcId="{74EFD9AF-EDCE-447E-9279-4264A55F57CC}" destId="{BA30D3AA-7651-4078-97F5-0DFAAEB895E5}" srcOrd="0" destOrd="2" presId="urn:microsoft.com/office/officeart/2009/3/layout/OpposingIdeas"/>
    <dgm:cxn modelId="{767A9228-55E9-4FD0-A612-5998EC255253}" type="presOf" srcId="{B7F6AC32-59AA-4154-8C11-9CD50B9AD5D4}" destId="{C9EBA6BA-BB24-4E70-9E46-15E91A315BA4}" srcOrd="0" destOrd="1" presId="urn:microsoft.com/office/officeart/2009/3/layout/OpposingIdeas"/>
    <dgm:cxn modelId="{83C59E29-5BF0-435A-A291-E205C3ABAD1B}" srcId="{F5C36200-ED3A-430A-80A6-4D796B7CEE22}" destId="{C817FEF9-7788-41F5-8A2E-4937352C3FFC}" srcOrd="3" destOrd="0" parTransId="{536B7A88-0097-4A59-A747-B59AB9E10D41}" sibTransId="{C51B6A55-5254-4BC7-826E-E1F08B73B30D}"/>
    <dgm:cxn modelId="{1497473D-7649-47B0-B081-C928D877C030}" type="presOf" srcId="{F5C36200-ED3A-430A-80A6-4D796B7CEE22}" destId="{D6D77413-64E8-488D-9354-AC245AEF745B}" srcOrd="0" destOrd="0" presId="urn:microsoft.com/office/officeart/2009/3/layout/OpposingIdeas"/>
    <dgm:cxn modelId="{F6ECBA5C-A729-4484-97F9-074381319EC4}" srcId="{F5C36200-ED3A-430A-80A6-4D796B7CEE22}" destId="{CED5D85A-5DD4-48A8-9E87-0DF0F74B42D2}" srcOrd="0" destOrd="0" parTransId="{4F26B38F-E0F5-441D-BFA7-8763C7A10DD9}" sibTransId="{CC4742B5-3385-440F-9B61-6170065A8267}"/>
    <dgm:cxn modelId="{9377705E-227A-4F08-9942-CEB8367314EC}" srcId="{F5C36200-ED3A-430A-80A6-4D796B7CEE22}" destId="{B7F6AC32-59AA-4154-8C11-9CD50B9AD5D4}" srcOrd="1" destOrd="0" parTransId="{A5A2391D-1E16-4B0D-8E4C-DC331335417E}" sibTransId="{72A18BA9-0B36-4218-A5D4-A0E2786ADEE4}"/>
    <dgm:cxn modelId="{0841836B-74AD-4954-991B-0FF0FB148D01}" srcId="{17EB8BCC-1F54-426D-B499-0C1864B6A7F2}" destId="{233A7D97-C2FE-4F18-B643-8A6EA53F678E}" srcOrd="1" destOrd="0" parTransId="{1C4A6C88-6365-42CA-90D1-8B42423A099E}" sibTransId="{F4EFEA30-4052-4774-8295-DFD0C53646BF}"/>
    <dgm:cxn modelId="{CBD09D4D-4331-4AD2-B34B-66AFCC335C46}" srcId="{17EB8BCC-1F54-426D-B499-0C1864B6A7F2}" destId="{BCDF63E9-D638-486A-A3BD-58144DCF20A2}" srcOrd="0" destOrd="0" parTransId="{D5B80F77-3605-40E8-B344-C9729835623B}" sibTransId="{8C2A232F-F4CF-4185-9330-C4A67F8F91A6}"/>
    <dgm:cxn modelId="{E03A8053-0D3D-4412-84F3-28FD56AE0456}" type="presOf" srcId="{F5C36200-ED3A-430A-80A6-4D796B7CEE22}" destId="{50716F3A-CE27-4FDE-95CC-B60C124DB133}" srcOrd="1" destOrd="0" presId="urn:microsoft.com/office/officeart/2009/3/layout/OpposingIdeas"/>
    <dgm:cxn modelId="{339A9695-DC1D-4E93-9B71-BA0E8921BEF2}" type="presOf" srcId="{EBEADD01-5EA7-437D-AAE7-423F7AEAED7B}" destId="{C9EBA6BA-BB24-4E70-9E46-15E91A315BA4}" srcOrd="0" destOrd="2" presId="urn:microsoft.com/office/officeart/2009/3/layout/OpposingIdeas"/>
    <dgm:cxn modelId="{31868DA3-A99A-46E4-9467-4BA25A586B00}" type="presOf" srcId="{E307CF85-C000-4C4C-8386-07432D3B4EB6}" destId="{88CB57C6-8EC0-4AF0-BB70-9D3582425067}" srcOrd="0" destOrd="0" presId="urn:microsoft.com/office/officeart/2009/3/layout/OpposingIdeas"/>
    <dgm:cxn modelId="{C5C85EB9-5E00-4DBD-9228-C14D4797A911}" type="presOf" srcId="{17EB8BCC-1F54-426D-B499-0C1864B6A7F2}" destId="{00AF867F-F6DF-406B-96E3-1CC0EF1F2C76}" srcOrd="0" destOrd="0" presId="urn:microsoft.com/office/officeart/2009/3/layout/OpposingIdeas"/>
    <dgm:cxn modelId="{37F261DA-AFC3-46AC-A3B5-605267302D5E}" type="presOf" srcId="{17EB8BCC-1F54-426D-B499-0C1864B6A7F2}" destId="{CA6990E8-17B7-4139-AEC1-DAF3A836855A}" srcOrd="1" destOrd="0" presId="urn:microsoft.com/office/officeart/2009/3/layout/OpposingIdeas"/>
    <dgm:cxn modelId="{69BB1EE8-5D57-48B0-813B-C29AB01A5AF5}" srcId="{F5C36200-ED3A-430A-80A6-4D796B7CEE22}" destId="{EBEADD01-5EA7-437D-AAE7-423F7AEAED7B}" srcOrd="2" destOrd="0" parTransId="{D9BCFFB8-E737-4CB2-93C4-BE286636ACA7}" sibTransId="{E10DFB1D-EC7E-4ECB-8072-619A033D49E0}"/>
    <dgm:cxn modelId="{EFB061ED-321E-412E-BBAE-660400233AC8}" srcId="{17EB8BCC-1F54-426D-B499-0C1864B6A7F2}" destId="{74EFD9AF-EDCE-447E-9279-4264A55F57CC}" srcOrd="2" destOrd="0" parTransId="{3869393C-2152-4CC1-865D-0FDFBD1E5CA4}" sibTransId="{6EA14DC0-8E30-47D5-BC76-BBE068BCC308}"/>
    <dgm:cxn modelId="{95B478F3-A091-48E6-9876-EADBDFA1D40A}" type="presOf" srcId="{C817FEF9-7788-41F5-8A2E-4937352C3FFC}" destId="{C9EBA6BA-BB24-4E70-9E46-15E91A315BA4}" srcOrd="0" destOrd="3" presId="urn:microsoft.com/office/officeart/2009/3/layout/OpposingIdeas"/>
    <dgm:cxn modelId="{E8DB46EE-E98A-480B-BE36-56C85C657964}" type="presParOf" srcId="{88CB57C6-8EC0-4AF0-BB70-9D3582425067}" destId="{33575835-6EBC-4366-932D-C7F1A8F82FFE}" srcOrd="0" destOrd="0" presId="urn:microsoft.com/office/officeart/2009/3/layout/OpposingIdeas"/>
    <dgm:cxn modelId="{7EB1C52A-EEDF-4E7D-8A4D-264A0DD777BC}" type="presParOf" srcId="{88CB57C6-8EC0-4AF0-BB70-9D3582425067}" destId="{8C819A5E-EADC-46DE-9B56-B40B98125456}" srcOrd="1" destOrd="0" presId="urn:microsoft.com/office/officeart/2009/3/layout/OpposingIdeas"/>
    <dgm:cxn modelId="{78EE8170-6831-414E-89C2-9F60EE31C7AB}" type="presParOf" srcId="{88CB57C6-8EC0-4AF0-BB70-9D3582425067}" destId="{C9EBA6BA-BB24-4E70-9E46-15E91A315BA4}" srcOrd="2" destOrd="0" presId="urn:microsoft.com/office/officeart/2009/3/layout/OpposingIdeas"/>
    <dgm:cxn modelId="{29E8D4B9-F46C-4D18-9474-66C1672E698F}" type="presParOf" srcId="{88CB57C6-8EC0-4AF0-BB70-9D3582425067}" destId="{BA30D3AA-7651-4078-97F5-0DFAAEB895E5}" srcOrd="3" destOrd="0" presId="urn:microsoft.com/office/officeart/2009/3/layout/OpposingIdeas"/>
    <dgm:cxn modelId="{C104F7BD-4565-4B9A-BA48-99ACE2404F06}" type="presParOf" srcId="{88CB57C6-8EC0-4AF0-BB70-9D3582425067}" destId="{D6D77413-64E8-488D-9354-AC245AEF745B}" srcOrd="4" destOrd="0" presId="urn:microsoft.com/office/officeart/2009/3/layout/OpposingIdeas"/>
    <dgm:cxn modelId="{4B3295E0-8CA6-4B16-9E32-E25D5ECEDC81}" type="presParOf" srcId="{88CB57C6-8EC0-4AF0-BB70-9D3582425067}" destId="{50716F3A-CE27-4FDE-95CC-B60C124DB133}" srcOrd="5" destOrd="0" presId="urn:microsoft.com/office/officeart/2009/3/layout/OpposingIdeas"/>
    <dgm:cxn modelId="{3F69C273-8543-4B5B-9DA1-D4AC8AE7382C}" type="presParOf" srcId="{88CB57C6-8EC0-4AF0-BB70-9D3582425067}" destId="{00AF867F-F6DF-406B-96E3-1CC0EF1F2C76}" srcOrd="6" destOrd="0" presId="urn:microsoft.com/office/officeart/2009/3/layout/OpposingIdeas"/>
    <dgm:cxn modelId="{25E80FB1-D7C9-4197-8A12-F644E10EDC88}" type="presParOf" srcId="{88CB57C6-8EC0-4AF0-BB70-9D3582425067}" destId="{CA6990E8-17B7-4139-AEC1-DAF3A836855A}" srcOrd="7" destOrd="0" presId="urn:microsoft.com/office/officeart/2009/3/layout/OpposingIdea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E307CF85-C000-4C4C-8386-07432D3B4EB6}" type="doc">
      <dgm:prSet loTypeId="urn:microsoft.com/office/officeart/2009/3/layout/OpposingIdeas" loCatId="relationship" qsTypeId="urn:microsoft.com/office/officeart/2005/8/quickstyle/simple1" qsCatId="simple" csTypeId="urn:microsoft.com/office/officeart/2005/8/colors/accent1_2" csCatId="accent1" phldr="1"/>
      <dgm:spPr/>
      <dgm:t>
        <a:bodyPr/>
        <a:lstStyle/>
        <a:p>
          <a:endParaRPr lang="it-IT"/>
        </a:p>
      </dgm:t>
    </dgm:pt>
    <dgm:pt modelId="{F5C36200-ED3A-430A-80A6-4D796B7CEE22}">
      <dgm:prSet phldrT="[Testo]"/>
      <dgm:spPr/>
      <dgm:t>
        <a:bodyPr/>
        <a:lstStyle/>
        <a:p>
          <a:r>
            <a:rPr lang="it-IT" dirty="0" err="1"/>
            <a:t>Advantage</a:t>
          </a:r>
          <a:endParaRPr lang="it-IT" dirty="0"/>
        </a:p>
      </dgm:t>
    </dgm:pt>
    <dgm:pt modelId="{4BB2B46C-5D9D-468B-BAFA-B096600D1BCF}" type="parTrans" cxnId="{4271E304-84C2-4DD6-8548-9DA9B7685C86}">
      <dgm:prSet/>
      <dgm:spPr/>
      <dgm:t>
        <a:bodyPr/>
        <a:lstStyle/>
        <a:p>
          <a:endParaRPr lang="it-IT"/>
        </a:p>
      </dgm:t>
    </dgm:pt>
    <dgm:pt modelId="{9E250D80-F418-4292-843D-D1A9364538EF}" type="sibTrans" cxnId="{4271E304-84C2-4DD6-8548-9DA9B7685C86}">
      <dgm:prSet/>
      <dgm:spPr/>
      <dgm:t>
        <a:bodyPr/>
        <a:lstStyle/>
        <a:p>
          <a:endParaRPr lang="it-IT"/>
        </a:p>
      </dgm:t>
    </dgm:pt>
    <dgm:pt modelId="{CED5D85A-5DD4-48A8-9E87-0DF0F74B42D2}">
      <dgm:prSet phldrT="[Testo]"/>
      <dgm:spPr/>
      <dgm:t>
        <a:bodyPr/>
        <a:lstStyle/>
        <a:p>
          <a:r>
            <a:rPr lang="en-US" b="0" i="0" dirty="0"/>
            <a:t>Powerful ensemble method capturing complex patterns in the data.</a:t>
          </a:r>
          <a:endParaRPr lang="it-IT" dirty="0"/>
        </a:p>
      </dgm:t>
    </dgm:pt>
    <dgm:pt modelId="{4F26B38F-E0F5-441D-BFA7-8763C7A10DD9}" type="parTrans" cxnId="{F6ECBA5C-A729-4484-97F9-074381319EC4}">
      <dgm:prSet/>
      <dgm:spPr/>
      <dgm:t>
        <a:bodyPr/>
        <a:lstStyle/>
        <a:p>
          <a:endParaRPr lang="it-IT"/>
        </a:p>
      </dgm:t>
    </dgm:pt>
    <dgm:pt modelId="{CC4742B5-3385-440F-9B61-6170065A8267}" type="sibTrans" cxnId="{F6ECBA5C-A729-4484-97F9-074381319EC4}">
      <dgm:prSet/>
      <dgm:spPr/>
      <dgm:t>
        <a:bodyPr/>
        <a:lstStyle/>
        <a:p>
          <a:endParaRPr lang="it-IT"/>
        </a:p>
      </dgm:t>
    </dgm:pt>
    <dgm:pt modelId="{17EB8BCC-1F54-426D-B499-0C1864B6A7F2}">
      <dgm:prSet phldrT="[Testo]"/>
      <dgm:spPr/>
      <dgm:t>
        <a:bodyPr/>
        <a:lstStyle/>
        <a:p>
          <a:r>
            <a:rPr lang="it-IT" dirty="0" err="1"/>
            <a:t>Disadvantage</a:t>
          </a:r>
          <a:endParaRPr lang="it-IT" dirty="0"/>
        </a:p>
      </dgm:t>
    </dgm:pt>
    <dgm:pt modelId="{895D5056-F5E9-419A-890C-9DDC6A9BD805}" type="parTrans" cxnId="{F0C57304-A31B-45B8-BDE5-E1FB4A13BA5B}">
      <dgm:prSet/>
      <dgm:spPr/>
      <dgm:t>
        <a:bodyPr/>
        <a:lstStyle/>
        <a:p>
          <a:endParaRPr lang="it-IT"/>
        </a:p>
      </dgm:t>
    </dgm:pt>
    <dgm:pt modelId="{5344A116-6F83-4E83-A00B-B4539AF10FB6}" type="sibTrans" cxnId="{F0C57304-A31B-45B8-BDE5-E1FB4A13BA5B}">
      <dgm:prSet/>
      <dgm:spPr/>
      <dgm:t>
        <a:bodyPr/>
        <a:lstStyle/>
        <a:p>
          <a:endParaRPr lang="it-IT"/>
        </a:p>
      </dgm:t>
    </dgm:pt>
    <dgm:pt modelId="{B7F6AC32-59AA-4154-8C11-9CD50B9AD5D4}">
      <dgm:prSet phldrT="[Testo]"/>
      <dgm:spPr/>
      <dgm:t>
        <a:bodyPr/>
        <a:lstStyle/>
        <a:p>
          <a:r>
            <a:rPr lang="en-US" b="0" i="0" dirty="0"/>
            <a:t>Handles both binary and multiclass classification tasks.</a:t>
          </a:r>
          <a:endParaRPr lang="it-IT" dirty="0"/>
        </a:p>
      </dgm:t>
    </dgm:pt>
    <dgm:pt modelId="{A5A2391D-1E16-4B0D-8E4C-DC331335417E}" type="parTrans" cxnId="{9377705E-227A-4F08-9942-CEB8367314EC}">
      <dgm:prSet/>
      <dgm:spPr/>
      <dgm:t>
        <a:bodyPr/>
        <a:lstStyle/>
        <a:p>
          <a:endParaRPr lang="it-IT"/>
        </a:p>
      </dgm:t>
    </dgm:pt>
    <dgm:pt modelId="{72A18BA9-0B36-4218-A5D4-A0E2786ADEE4}" type="sibTrans" cxnId="{9377705E-227A-4F08-9942-CEB8367314EC}">
      <dgm:prSet/>
      <dgm:spPr/>
      <dgm:t>
        <a:bodyPr/>
        <a:lstStyle/>
        <a:p>
          <a:endParaRPr lang="it-IT"/>
        </a:p>
      </dgm:t>
    </dgm:pt>
    <dgm:pt modelId="{EBEADD01-5EA7-437D-AAE7-423F7AEAED7B}">
      <dgm:prSet phldrT="[Testo]"/>
      <dgm:spPr/>
      <dgm:t>
        <a:bodyPr/>
        <a:lstStyle/>
        <a:p>
          <a:r>
            <a:rPr lang="en-US" b="0" i="0" dirty="0"/>
            <a:t>Provides feature importance, helping interpret the model.</a:t>
          </a:r>
          <a:endParaRPr lang="it-IT" dirty="0"/>
        </a:p>
      </dgm:t>
    </dgm:pt>
    <dgm:pt modelId="{D9BCFFB8-E737-4CB2-93C4-BE286636ACA7}" type="parTrans" cxnId="{69BB1EE8-5D57-48B0-813B-C29AB01A5AF5}">
      <dgm:prSet/>
      <dgm:spPr/>
      <dgm:t>
        <a:bodyPr/>
        <a:lstStyle/>
        <a:p>
          <a:endParaRPr lang="it-IT"/>
        </a:p>
      </dgm:t>
    </dgm:pt>
    <dgm:pt modelId="{E10DFB1D-EC7E-4ECB-8072-619A033D49E0}" type="sibTrans" cxnId="{69BB1EE8-5D57-48B0-813B-C29AB01A5AF5}">
      <dgm:prSet/>
      <dgm:spPr/>
      <dgm:t>
        <a:bodyPr/>
        <a:lstStyle/>
        <a:p>
          <a:endParaRPr lang="it-IT"/>
        </a:p>
      </dgm:t>
    </dgm:pt>
    <dgm:pt modelId="{C817FEF9-7788-41F5-8A2E-4937352C3FFC}">
      <dgm:prSet phldrT="[Testo]"/>
      <dgm:spPr/>
      <dgm:t>
        <a:bodyPr/>
        <a:lstStyle/>
        <a:p>
          <a:r>
            <a:rPr lang="en-US" b="0" i="0" dirty="0"/>
            <a:t>Effective in reducing bias and improving predictive accuracy.</a:t>
          </a:r>
          <a:endParaRPr lang="it-IT" dirty="0"/>
        </a:p>
      </dgm:t>
    </dgm:pt>
    <dgm:pt modelId="{536B7A88-0097-4A59-A747-B59AB9E10D41}" type="parTrans" cxnId="{83C59E29-5BF0-435A-A291-E205C3ABAD1B}">
      <dgm:prSet/>
      <dgm:spPr/>
      <dgm:t>
        <a:bodyPr/>
        <a:lstStyle/>
        <a:p>
          <a:endParaRPr lang="it-IT"/>
        </a:p>
      </dgm:t>
    </dgm:pt>
    <dgm:pt modelId="{C51B6A55-5254-4BC7-826E-E1F08B73B30D}" type="sibTrans" cxnId="{83C59E29-5BF0-435A-A291-E205C3ABAD1B}">
      <dgm:prSet/>
      <dgm:spPr/>
      <dgm:t>
        <a:bodyPr/>
        <a:lstStyle/>
        <a:p>
          <a:endParaRPr lang="it-IT"/>
        </a:p>
      </dgm:t>
    </dgm:pt>
    <dgm:pt modelId="{74EFD9AF-EDCE-447E-9279-4264A55F57CC}">
      <dgm:prSet phldrT="[Testo]"/>
      <dgm:spPr/>
      <dgm:t>
        <a:bodyPr/>
        <a:lstStyle/>
        <a:p>
          <a:r>
            <a:rPr lang="en-US" b="0" i="0" dirty="0"/>
            <a:t>Computationally intensive and may require longer training times for large datasets.</a:t>
          </a:r>
          <a:endParaRPr lang="it-IT" dirty="0"/>
        </a:p>
      </dgm:t>
    </dgm:pt>
    <dgm:pt modelId="{3869393C-2152-4CC1-865D-0FDFBD1E5CA4}" type="parTrans" cxnId="{EFB061ED-321E-412E-BBAE-660400233AC8}">
      <dgm:prSet/>
      <dgm:spPr/>
      <dgm:t>
        <a:bodyPr/>
        <a:lstStyle/>
        <a:p>
          <a:endParaRPr lang="it-IT"/>
        </a:p>
      </dgm:t>
    </dgm:pt>
    <dgm:pt modelId="{6EA14DC0-8E30-47D5-BC76-BBE068BCC308}" type="sibTrans" cxnId="{EFB061ED-321E-412E-BBAE-660400233AC8}">
      <dgm:prSet/>
      <dgm:spPr/>
      <dgm:t>
        <a:bodyPr/>
        <a:lstStyle/>
        <a:p>
          <a:endParaRPr lang="it-IT"/>
        </a:p>
      </dgm:t>
    </dgm:pt>
    <dgm:pt modelId="{233A7D97-C2FE-4F18-B643-8A6EA53F678E}">
      <dgm:prSet phldrT="[Testo]"/>
      <dgm:spPr/>
      <dgm:t>
        <a:bodyPr/>
        <a:lstStyle/>
        <a:p>
          <a:r>
            <a:rPr lang="en-US" b="0" i="0" dirty="0"/>
            <a:t>More susceptible to overfitting than single decision trees.</a:t>
          </a:r>
          <a:endParaRPr lang="it-IT" dirty="0"/>
        </a:p>
      </dgm:t>
    </dgm:pt>
    <dgm:pt modelId="{1C4A6C88-6365-42CA-90D1-8B42423A099E}" type="parTrans" cxnId="{0841836B-74AD-4954-991B-0FF0FB148D01}">
      <dgm:prSet/>
      <dgm:spPr/>
      <dgm:t>
        <a:bodyPr/>
        <a:lstStyle/>
        <a:p>
          <a:endParaRPr lang="it-IT"/>
        </a:p>
      </dgm:t>
    </dgm:pt>
    <dgm:pt modelId="{F4EFEA30-4052-4774-8295-DFD0C53646BF}" type="sibTrans" cxnId="{0841836B-74AD-4954-991B-0FF0FB148D01}">
      <dgm:prSet/>
      <dgm:spPr/>
      <dgm:t>
        <a:bodyPr/>
        <a:lstStyle/>
        <a:p>
          <a:endParaRPr lang="it-IT"/>
        </a:p>
      </dgm:t>
    </dgm:pt>
    <dgm:pt modelId="{925FABF1-82F4-464F-B8D1-8E08E3EA5678}">
      <dgm:prSet phldrT="[Testo]"/>
      <dgm:spPr/>
      <dgm:t>
        <a:bodyPr/>
        <a:lstStyle/>
        <a:p>
          <a:r>
            <a:rPr lang="en-US" b="0" i="0" dirty="0"/>
            <a:t>Requires tuning of hyperparameters for optimal performance.</a:t>
          </a:r>
          <a:endParaRPr lang="it-IT" dirty="0"/>
        </a:p>
      </dgm:t>
    </dgm:pt>
    <dgm:pt modelId="{B6E95E19-9DBB-42E9-8E60-A63C136A2659}" type="parTrans" cxnId="{13A74145-94AB-46EC-A2D7-8B7FE8D6A4D8}">
      <dgm:prSet/>
      <dgm:spPr/>
      <dgm:t>
        <a:bodyPr/>
        <a:lstStyle/>
        <a:p>
          <a:endParaRPr lang="it-IT"/>
        </a:p>
      </dgm:t>
    </dgm:pt>
    <dgm:pt modelId="{B0C969E3-6D4A-4A14-B41F-17B8FF0DD477}" type="sibTrans" cxnId="{13A74145-94AB-46EC-A2D7-8B7FE8D6A4D8}">
      <dgm:prSet/>
      <dgm:spPr/>
      <dgm:t>
        <a:bodyPr/>
        <a:lstStyle/>
        <a:p>
          <a:endParaRPr lang="it-IT"/>
        </a:p>
      </dgm:t>
    </dgm:pt>
    <dgm:pt modelId="{88CB57C6-8EC0-4AF0-BB70-9D3582425067}" type="pres">
      <dgm:prSet presAssocID="{E307CF85-C000-4C4C-8386-07432D3B4EB6}" presName="Name0" presStyleCnt="0">
        <dgm:presLayoutVars>
          <dgm:chMax val="2"/>
          <dgm:dir/>
          <dgm:animOne val="branch"/>
          <dgm:animLvl val="lvl"/>
          <dgm:resizeHandles val="exact"/>
        </dgm:presLayoutVars>
      </dgm:prSet>
      <dgm:spPr/>
    </dgm:pt>
    <dgm:pt modelId="{33575835-6EBC-4366-932D-C7F1A8F82FFE}" type="pres">
      <dgm:prSet presAssocID="{E307CF85-C000-4C4C-8386-07432D3B4EB6}" presName="Background" presStyleLbl="node1" presStyleIdx="0" presStyleCnt="1"/>
      <dgm:spPr/>
    </dgm:pt>
    <dgm:pt modelId="{8C819A5E-EADC-46DE-9B56-B40B98125456}" type="pres">
      <dgm:prSet presAssocID="{E307CF85-C000-4C4C-8386-07432D3B4EB6}" presName="Divider" presStyleLbl="callout" presStyleIdx="0" presStyleCnt="1"/>
      <dgm:spPr/>
    </dgm:pt>
    <dgm:pt modelId="{C9EBA6BA-BB24-4E70-9E46-15E91A315BA4}" type="pres">
      <dgm:prSet presAssocID="{E307CF85-C000-4C4C-8386-07432D3B4EB6}" presName="ChildText1" presStyleLbl="revTx" presStyleIdx="0" presStyleCnt="0">
        <dgm:presLayoutVars>
          <dgm:chMax val="0"/>
          <dgm:chPref val="0"/>
          <dgm:bulletEnabled val="1"/>
        </dgm:presLayoutVars>
      </dgm:prSet>
      <dgm:spPr/>
    </dgm:pt>
    <dgm:pt modelId="{BA30D3AA-7651-4078-97F5-0DFAAEB895E5}" type="pres">
      <dgm:prSet presAssocID="{E307CF85-C000-4C4C-8386-07432D3B4EB6}" presName="ChildText2" presStyleLbl="revTx" presStyleIdx="0" presStyleCnt="0">
        <dgm:presLayoutVars>
          <dgm:chMax val="0"/>
          <dgm:chPref val="0"/>
          <dgm:bulletEnabled val="1"/>
        </dgm:presLayoutVars>
      </dgm:prSet>
      <dgm:spPr/>
    </dgm:pt>
    <dgm:pt modelId="{D6D77413-64E8-488D-9354-AC245AEF745B}" type="pres">
      <dgm:prSet presAssocID="{E307CF85-C000-4C4C-8386-07432D3B4EB6}" presName="ParentText1" presStyleLbl="revTx" presStyleIdx="0" presStyleCnt="0">
        <dgm:presLayoutVars>
          <dgm:chMax val="1"/>
          <dgm:chPref val="1"/>
        </dgm:presLayoutVars>
      </dgm:prSet>
      <dgm:spPr/>
    </dgm:pt>
    <dgm:pt modelId="{50716F3A-CE27-4FDE-95CC-B60C124DB133}" type="pres">
      <dgm:prSet presAssocID="{E307CF85-C000-4C4C-8386-07432D3B4EB6}" presName="ParentShape1" presStyleLbl="alignImgPlace1" presStyleIdx="0" presStyleCnt="2">
        <dgm:presLayoutVars/>
      </dgm:prSet>
      <dgm:spPr/>
    </dgm:pt>
    <dgm:pt modelId="{00AF867F-F6DF-406B-96E3-1CC0EF1F2C76}" type="pres">
      <dgm:prSet presAssocID="{E307CF85-C000-4C4C-8386-07432D3B4EB6}" presName="ParentText2" presStyleLbl="revTx" presStyleIdx="0" presStyleCnt="0">
        <dgm:presLayoutVars>
          <dgm:chMax val="1"/>
          <dgm:chPref val="1"/>
        </dgm:presLayoutVars>
      </dgm:prSet>
      <dgm:spPr/>
    </dgm:pt>
    <dgm:pt modelId="{CA6990E8-17B7-4139-AEC1-DAF3A836855A}" type="pres">
      <dgm:prSet presAssocID="{E307CF85-C000-4C4C-8386-07432D3B4EB6}" presName="ParentShape2" presStyleLbl="alignImgPlace1" presStyleIdx="1" presStyleCnt="2">
        <dgm:presLayoutVars/>
      </dgm:prSet>
      <dgm:spPr/>
    </dgm:pt>
  </dgm:ptLst>
  <dgm:cxnLst>
    <dgm:cxn modelId="{F0C57304-A31B-45B8-BDE5-E1FB4A13BA5B}" srcId="{E307CF85-C000-4C4C-8386-07432D3B4EB6}" destId="{17EB8BCC-1F54-426D-B499-0C1864B6A7F2}" srcOrd="1" destOrd="0" parTransId="{895D5056-F5E9-419A-890C-9DDC6A9BD805}" sibTransId="{5344A116-6F83-4E83-A00B-B4539AF10FB6}"/>
    <dgm:cxn modelId="{4271E304-84C2-4DD6-8548-9DA9B7685C86}" srcId="{E307CF85-C000-4C4C-8386-07432D3B4EB6}" destId="{F5C36200-ED3A-430A-80A6-4D796B7CEE22}" srcOrd="0" destOrd="0" parTransId="{4BB2B46C-5D9D-468B-BAFA-B096600D1BCF}" sibTransId="{9E250D80-F418-4292-843D-D1A9364538EF}"/>
    <dgm:cxn modelId="{E8954F08-D9F1-4A7A-9143-335CEE92A103}" type="presOf" srcId="{233A7D97-C2FE-4F18-B643-8A6EA53F678E}" destId="{BA30D3AA-7651-4078-97F5-0DFAAEB895E5}" srcOrd="0" destOrd="0" presId="urn:microsoft.com/office/officeart/2009/3/layout/OpposingIdeas"/>
    <dgm:cxn modelId="{73BD2115-A0A2-4D25-8956-4FFA7780B535}" type="presOf" srcId="{CED5D85A-5DD4-48A8-9E87-0DF0F74B42D2}" destId="{C9EBA6BA-BB24-4E70-9E46-15E91A315BA4}" srcOrd="0" destOrd="0" presId="urn:microsoft.com/office/officeart/2009/3/layout/OpposingIdeas"/>
    <dgm:cxn modelId="{3DD69218-E1C8-430D-82EE-A8DEF73D8C8E}" type="presOf" srcId="{74EFD9AF-EDCE-447E-9279-4264A55F57CC}" destId="{BA30D3AA-7651-4078-97F5-0DFAAEB895E5}" srcOrd="0" destOrd="1" presId="urn:microsoft.com/office/officeart/2009/3/layout/OpposingIdeas"/>
    <dgm:cxn modelId="{767A9228-55E9-4FD0-A612-5998EC255253}" type="presOf" srcId="{B7F6AC32-59AA-4154-8C11-9CD50B9AD5D4}" destId="{C9EBA6BA-BB24-4E70-9E46-15E91A315BA4}" srcOrd="0" destOrd="1" presId="urn:microsoft.com/office/officeart/2009/3/layout/OpposingIdeas"/>
    <dgm:cxn modelId="{83C59E29-5BF0-435A-A291-E205C3ABAD1B}" srcId="{F5C36200-ED3A-430A-80A6-4D796B7CEE22}" destId="{C817FEF9-7788-41F5-8A2E-4937352C3FFC}" srcOrd="3" destOrd="0" parTransId="{536B7A88-0097-4A59-A747-B59AB9E10D41}" sibTransId="{C51B6A55-5254-4BC7-826E-E1F08B73B30D}"/>
    <dgm:cxn modelId="{1497473D-7649-47B0-B081-C928D877C030}" type="presOf" srcId="{F5C36200-ED3A-430A-80A6-4D796B7CEE22}" destId="{D6D77413-64E8-488D-9354-AC245AEF745B}" srcOrd="0" destOrd="0" presId="urn:microsoft.com/office/officeart/2009/3/layout/OpposingIdeas"/>
    <dgm:cxn modelId="{F6ECBA5C-A729-4484-97F9-074381319EC4}" srcId="{F5C36200-ED3A-430A-80A6-4D796B7CEE22}" destId="{CED5D85A-5DD4-48A8-9E87-0DF0F74B42D2}" srcOrd="0" destOrd="0" parTransId="{4F26B38F-E0F5-441D-BFA7-8763C7A10DD9}" sibTransId="{CC4742B5-3385-440F-9B61-6170065A8267}"/>
    <dgm:cxn modelId="{9377705E-227A-4F08-9942-CEB8367314EC}" srcId="{F5C36200-ED3A-430A-80A6-4D796B7CEE22}" destId="{B7F6AC32-59AA-4154-8C11-9CD50B9AD5D4}" srcOrd="1" destOrd="0" parTransId="{A5A2391D-1E16-4B0D-8E4C-DC331335417E}" sibTransId="{72A18BA9-0B36-4218-A5D4-A0E2786ADEE4}"/>
    <dgm:cxn modelId="{13A74145-94AB-46EC-A2D7-8B7FE8D6A4D8}" srcId="{17EB8BCC-1F54-426D-B499-0C1864B6A7F2}" destId="{925FABF1-82F4-464F-B8D1-8E08E3EA5678}" srcOrd="2" destOrd="0" parTransId="{B6E95E19-9DBB-42E9-8E60-A63C136A2659}" sibTransId="{B0C969E3-6D4A-4A14-B41F-17B8FF0DD477}"/>
    <dgm:cxn modelId="{0841836B-74AD-4954-991B-0FF0FB148D01}" srcId="{17EB8BCC-1F54-426D-B499-0C1864B6A7F2}" destId="{233A7D97-C2FE-4F18-B643-8A6EA53F678E}" srcOrd="0" destOrd="0" parTransId="{1C4A6C88-6365-42CA-90D1-8B42423A099E}" sibTransId="{F4EFEA30-4052-4774-8295-DFD0C53646BF}"/>
    <dgm:cxn modelId="{E03A8053-0D3D-4412-84F3-28FD56AE0456}" type="presOf" srcId="{F5C36200-ED3A-430A-80A6-4D796B7CEE22}" destId="{50716F3A-CE27-4FDE-95CC-B60C124DB133}" srcOrd="1" destOrd="0" presId="urn:microsoft.com/office/officeart/2009/3/layout/OpposingIdeas"/>
    <dgm:cxn modelId="{D4CC7B94-DFEC-44BB-8D5D-2CC0666020C4}" type="presOf" srcId="{925FABF1-82F4-464F-B8D1-8E08E3EA5678}" destId="{BA30D3AA-7651-4078-97F5-0DFAAEB895E5}" srcOrd="0" destOrd="2" presId="urn:microsoft.com/office/officeart/2009/3/layout/OpposingIdeas"/>
    <dgm:cxn modelId="{339A9695-DC1D-4E93-9B71-BA0E8921BEF2}" type="presOf" srcId="{EBEADD01-5EA7-437D-AAE7-423F7AEAED7B}" destId="{C9EBA6BA-BB24-4E70-9E46-15E91A315BA4}" srcOrd="0" destOrd="2" presId="urn:microsoft.com/office/officeart/2009/3/layout/OpposingIdeas"/>
    <dgm:cxn modelId="{31868DA3-A99A-46E4-9467-4BA25A586B00}" type="presOf" srcId="{E307CF85-C000-4C4C-8386-07432D3B4EB6}" destId="{88CB57C6-8EC0-4AF0-BB70-9D3582425067}" srcOrd="0" destOrd="0" presId="urn:microsoft.com/office/officeart/2009/3/layout/OpposingIdeas"/>
    <dgm:cxn modelId="{C5C85EB9-5E00-4DBD-9228-C14D4797A911}" type="presOf" srcId="{17EB8BCC-1F54-426D-B499-0C1864B6A7F2}" destId="{00AF867F-F6DF-406B-96E3-1CC0EF1F2C76}" srcOrd="0" destOrd="0" presId="urn:microsoft.com/office/officeart/2009/3/layout/OpposingIdeas"/>
    <dgm:cxn modelId="{37F261DA-AFC3-46AC-A3B5-605267302D5E}" type="presOf" srcId="{17EB8BCC-1F54-426D-B499-0C1864B6A7F2}" destId="{CA6990E8-17B7-4139-AEC1-DAF3A836855A}" srcOrd="1" destOrd="0" presId="urn:microsoft.com/office/officeart/2009/3/layout/OpposingIdeas"/>
    <dgm:cxn modelId="{69BB1EE8-5D57-48B0-813B-C29AB01A5AF5}" srcId="{F5C36200-ED3A-430A-80A6-4D796B7CEE22}" destId="{EBEADD01-5EA7-437D-AAE7-423F7AEAED7B}" srcOrd="2" destOrd="0" parTransId="{D9BCFFB8-E737-4CB2-93C4-BE286636ACA7}" sibTransId="{E10DFB1D-EC7E-4ECB-8072-619A033D49E0}"/>
    <dgm:cxn modelId="{EFB061ED-321E-412E-BBAE-660400233AC8}" srcId="{17EB8BCC-1F54-426D-B499-0C1864B6A7F2}" destId="{74EFD9AF-EDCE-447E-9279-4264A55F57CC}" srcOrd="1" destOrd="0" parTransId="{3869393C-2152-4CC1-865D-0FDFBD1E5CA4}" sibTransId="{6EA14DC0-8E30-47D5-BC76-BBE068BCC308}"/>
    <dgm:cxn modelId="{95B478F3-A091-48E6-9876-EADBDFA1D40A}" type="presOf" srcId="{C817FEF9-7788-41F5-8A2E-4937352C3FFC}" destId="{C9EBA6BA-BB24-4E70-9E46-15E91A315BA4}" srcOrd="0" destOrd="3" presId="urn:microsoft.com/office/officeart/2009/3/layout/OpposingIdeas"/>
    <dgm:cxn modelId="{E8DB46EE-E98A-480B-BE36-56C85C657964}" type="presParOf" srcId="{88CB57C6-8EC0-4AF0-BB70-9D3582425067}" destId="{33575835-6EBC-4366-932D-C7F1A8F82FFE}" srcOrd="0" destOrd="0" presId="urn:microsoft.com/office/officeart/2009/3/layout/OpposingIdeas"/>
    <dgm:cxn modelId="{7EB1C52A-EEDF-4E7D-8A4D-264A0DD777BC}" type="presParOf" srcId="{88CB57C6-8EC0-4AF0-BB70-9D3582425067}" destId="{8C819A5E-EADC-46DE-9B56-B40B98125456}" srcOrd="1" destOrd="0" presId="urn:microsoft.com/office/officeart/2009/3/layout/OpposingIdeas"/>
    <dgm:cxn modelId="{78EE8170-6831-414E-89C2-9F60EE31C7AB}" type="presParOf" srcId="{88CB57C6-8EC0-4AF0-BB70-9D3582425067}" destId="{C9EBA6BA-BB24-4E70-9E46-15E91A315BA4}" srcOrd="2" destOrd="0" presId="urn:microsoft.com/office/officeart/2009/3/layout/OpposingIdeas"/>
    <dgm:cxn modelId="{29E8D4B9-F46C-4D18-9474-66C1672E698F}" type="presParOf" srcId="{88CB57C6-8EC0-4AF0-BB70-9D3582425067}" destId="{BA30D3AA-7651-4078-97F5-0DFAAEB895E5}" srcOrd="3" destOrd="0" presId="urn:microsoft.com/office/officeart/2009/3/layout/OpposingIdeas"/>
    <dgm:cxn modelId="{C104F7BD-4565-4B9A-BA48-99ACE2404F06}" type="presParOf" srcId="{88CB57C6-8EC0-4AF0-BB70-9D3582425067}" destId="{D6D77413-64E8-488D-9354-AC245AEF745B}" srcOrd="4" destOrd="0" presId="urn:microsoft.com/office/officeart/2009/3/layout/OpposingIdeas"/>
    <dgm:cxn modelId="{4B3295E0-8CA6-4B16-9E32-E25D5ECEDC81}" type="presParOf" srcId="{88CB57C6-8EC0-4AF0-BB70-9D3582425067}" destId="{50716F3A-CE27-4FDE-95CC-B60C124DB133}" srcOrd="5" destOrd="0" presId="urn:microsoft.com/office/officeart/2009/3/layout/OpposingIdeas"/>
    <dgm:cxn modelId="{3F69C273-8543-4B5B-9DA1-D4AC8AE7382C}" type="presParOf" srcId="{88CB57C6-8EC0-4AF0-BB70-9D3582425067}" destId="{00AF867F-F6DF-406B-96E3-1CC0EF1F2C76}" srcOrd="6" destOrd="0" presId="urn:microsoft.com/office/officeart/2009/3/layout/OpposingIdeas"/>
    <dgm:cxn modelId="{25E80FB1-D7C9-4197-8A12-F644E10EDC88}" type="presParOf" srcId="{88CB57C6-8EC0-4AF0-BB70-9D3582425067}" destId="{CA6990E8-17B7-4139-AEC1-DAF3A836855A}" srcOrd="7" destOrd="0" presId="urn:microsoft.com/office/officeart/2009/3/layout/OpposingIdea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A09CA461-1022-4966-A125-8D7800F255C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691707D-4B5D-47AF-9657-E4F033F9270A}">
      <dgm:prSet/>
      <dgm:spPr/>
      <dgm:t>
        <a:bodyPr/>
        <a:lstStyle/>
        <a:p>
          <a:pPr>
            <a:lnSpc>
              <a:spcPct val="100000"/>
            </a:lnSpc>
          </a:pPr>
          <a:r>
            <a:rPr lang="en-US" b="0"/>
            <a:t>1. Imbalanced Classes: The Poker Hand Dataset might suffer from class imbalance, where some hand categories are underrepresented compared to others. This imbalance can lead the models to focus primarily on the majority class and struggle to effectively predict the minority classes.</a:t>
          </a:r>
          <a:endParaRPr lang="en-US"/>
        </a:p>
      </dgm:t>
    </dgm:pt>
    <dgm:pt modelId="{29ACE4FA-5090-4F8B-AFC0-7A836326AD3D}" type="parTrans" cxnId="{14626147-0DA1-4501-8EC8-6AC9147ED154}">
      <dgm:prSet/>
      <dgm:spPr/>
      <dgm:t>
        <a:bodyPr/>
        <a:lstStyle/>
        <a:p>
          <a:endParaRPr lang="en-US"/>
        </a:p>
      </dgm:t>
    </dgm:pt>
    <dgm:pt modelId="{82F2D479-5C11-4FBC-941E-AA1DE0B88AA9}" type="sibTrans" cxnId="{14626147-0DA1-4501-8EC8-6AC9147ED154}">
      <dgm:prSet/>
      <dgm:spPr/>
      <dgm:t>
        <a:bodyPr/>
        <a:lstStyle/>
        <a:p>
          <a:endParaRPr lang="en-US"/>
        </a:p>
      </dgm:t>
    </dgm:pt>
    <dgm:pt modelId="{F256F204-7B20-42E2-823E-62BC2088A0A0}">
      <dgm:prSet/>
      <dgm:spPr/>
      <dgm:t>
        <a:bodyPr/>
        <a:lstStyle/>
        <a:p>
          <a:pPr>
            <a:lnSpc>
              <a:spcPct val="100000"/>
            </a:lnSpc>
          </a:pPr>
          <a:r>
            <a:rPr lang="en-US" b="0"/>
            <a:t>2. Inadequate Feature Engineering: The dataset may require additional feature engineering to transform or extract meaningful information from the existing attributes. Without proper feature engineering, the models may not capture the underlying patterns effectively.</a:t>
          </a:r>
          <a:endParaRPr lang="en-US"/>
        </a:p>
      </dgm:t>
    </dgm:pt>
    <dgm:pt modelId="{3138E195-0AB6-435A-AB8C-AC998401F3E8}" type="parTrans" cxnId="{0EEA2DC3-503A-4982-B498-5CB712E5F332}">
      <dgm:prSet/>
      <dgm:spPr/>
      <dgm:t>
        <a:bodyPr/>
        <a:lstStyle/>
        <a:p>
          <a:endParaRPr lang="en-US"/>
        </a:p>
      </dgm:t>
    </dgm:pt>
    <dgm:pt modelId="{FF9E2BC3-2EBB-4333-9F20-FE7A204B3FC9}" type="sibTrans" cxnId="{0EEA2DC3-503A-4982-B498-5CB712E5F332}">
      <dgm:prSet/>
      <dgm:spPr/>
      <dgm:t>
        <a:bodyPr/>
        <a:lstStyle/>
        <a:p>
          <a:endParaRPr lang="en-US"/>
        </a:p>
      </dgm:t>
    </dgm:pt>
    <dgm:pt modelId="{DA0662B2-9E78-4F48-A0E6-AA1AA90CAA35}">
      <dgm:prSet/>
      <dgm:spPr/>
      <dgm:t>
        <a:bodyPr/>
        <a:lstStyle/>
        <a:p>
          <a:pPr>
            <a:lnSpc>
              <a:spcPct val="100000"/>
            </a:lnSpc>
          </a:pPr>
          <a:r>
            <a:rPr lang="en-US" b="0" dirty="0"/>
            <a:t>3. Lack of Sufficient Data: Insufficient data could be another issue leading to suboptimal results. If the dataset is small or lacks representative samples for certain hand categories, the model will be less accurate.</a:t>
          </a:r>
          <a:endParaRPr lang="en-US" dirty="0"/>
        </a:p>
      </dgm:t>
    </dgm:pt>
    <dgm:pt modelId="{5D1F636F-E16A-4812-B45D-702703A64E3E}" type="parTrans" cxnId="{11E9F2FB-F2DF-4C50-A6C1-544DB7DCD1E7}">
      <dgm:prSet/>
      <dgm:spPr/>
      <dgm:t>
        <a:bodyPr/>
        <a:lstStyle/>
        <a:p>
          <a:endParaRPr lang="en-US"/>
        </a:p>
      </dgm:t>
    </dgm:pt>
    <dgm:pt modelId="{CCB97202-DAF3-44B6-98B1-189EED695ED9}" type="sibTrans" cxnId="{11E9F2FB-F2DF-4C50-A6C1-544DB7DCD1E7}">
      <dgm:prSet/>
      <dgm:spPr/>
      <dgm:t>
        <a:bodyPr/>
        <a:lstStyle/>
        <a:p>
          <a:endParaRPr lang="en-US"/>
        </a:p>
      </dgm:t>
    </dgm:pt>
    <dgm:pt modelId="{61761374-5FAA-4125-A9D7-D6E684F91C4B}" type="pres">
      <dgm:prSet presAssocID="{A09CA461-1022-4966-A125-8D7800F255CD}" presName="root" presStyleCnt="0">
        <dgm:presLayoutVars>
          <dgm:dir/>
          <dgm:resizeHandles val="exact"/>
        </dgm:presLayoutVars>
      </dgm:prSet>
      <dgm:spPr/>
    </dgm:pt>
    <dgm:pt modelId="{AC6D3175-9FFF-4451-8675-A3EAD3ACBDDB}" type="pres">
      <dgm:prSet presAssocID="{A691707D-4B5D-47AF-9657-E4F033F9270A}" presName="compNode" presStyleCnt="0"/>
      <dgm:spPr/>
    </dgm:pt>
    <dgm:pt modelId="{1F91DDA3-C126-4C2F-ADDC-48D6E5D18DC0}" type="pres">
      <dgm:prSet presAssocID="{A691707D-4B5D-47AF-9657-E4F033F9270A}" presName="bgRect" presStyleLbl="bgShp" presStyleIdx="0" presStyleCnt="3"/>
      <dgm:spPr/>
    </dgm:pt>
    <dgm:pt modelId="{ED3B680F-F865-46C4-A8E0-C0F40640ED79}" type="pres">
      <dgm:prSet presAssocID="{A691707D-4B5D-47AF-9657-E4F033F9270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Pesi irregolari con riempimento a tinta unita"/>
        </a:ext>
      </dgm:extLst>
    </dgm:pt>
    <dgm:pt modelId="{9D4E98C4-E39F-4607-904C-9D88A8905C49}" type="pres">
      <dgm:prSet presAssocID="{A691707D-4B5D-47AF-9657-E4F033F9270A}" presName="spaceRect" presStyleCnt="0"/>
      <dgm:spPr/>
    </dgm:pt>
    <dgm:pt modelId="{28EDEE5D-17C4-46F7-89E1-0028351B576E}" type="pres">
      <dgm:prSet presAssocID="{A691707D-4B5D-47AF-9657-E4F033F9270A}" presName="parTx" presStyleLbl="revTx" presStyleIdx="0" presStyleCnt="3">
        <dgm:presLayoutVars>
          <dgm:chMax val="0"/>
          <dgm:chPref val="0"/>
        </dgm:presLayoutVars>
      </dgm:prSet>
      <dgm:spPr/>
    </dgm:pt>
    <dgm:pt modelId="{42ADBD53-F262-4580-82F1-5BCECE2AA183}" type="pres">
      <dgm:prSet presAssocID="{82F2D479-5C11-4FBC-941E-AA1DE0B88AA9}" presName="sibTrans" presStyleCnt="0"/>
      <dgm:spPr/>
    </dgm:pt>
    <dgm:pt modelId="{32CB2374-2FCD-41F3-A019-48F1DF55135B}" type="pres">
      <dgm:prSet presAssocID="{F256F204-7B20-42E2-823E-62BC2088A0A0}" presName="compNode" presStyleCnt="0"/>
      <dgm:spPr/>
    </dgm:pt>
    <dgm:pt modelId="{4463F02F-7898-4649-8F7A-82BDA7429CDF}" type="pres">
      <dgm:prSet presAssocID="{F256F204-7B20-42E2-823E-62BC2088A0A0}" presName="bgRect" presStyleLbl="bgShp" presStyleIdx="1" presStyleCnt="3"/>
      <dgm:spPr/>
    </dgm:pt>
    <dgm:pt modelId="{E6826092-1471-498E-8D66-24FF8F59D287}" type="pres">
      <dgm:prSet presAssocID="{F256F204-7B20-42E2-823E-62BC2088A0A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Ingranaggi con riempimento a tinta unita"/>
        </a:ext>
      </dgm:extLst>
    </dgm:pt>
    <dgm:pt modelId="{21540301-E7D1-433A-8647-004103750BA7}" type="pres">
      <dgm:prSet presAssocID="{F256F204-7B20-42E2-823E-62BC2088A0A0}" presName="spaceRect" presStyleCnt="0"/>
      <dgm:spPr/>
    </dgm:pt>
    <dgm:pt modelId="{BC5B9805-F730-4A7A-A7ED-39D23AC961BC}" type="pres">
      <dgm:prSet presAssocID="{F256F204-7B20-42E2-823E-62BC2088A0A0}" presName="parTx" presStyleLbl="revTx" presStyleIdx="1" presStyleCnt="3">
        <dgm:presLayoutVars>
          <dgm:chMax val="0"/>
          <dgm:chPref val="0"/>
        </dgm:presLayoutVars>
      </dgm:prSet>
      <dgm:spPr/>
    </dgm:pt>
    <dgm:pt modelId="{B754A414-2CE9-4038-B441-52E415003979}" type="pres">
      <dgm:prSet presAssocID="{FF9E2BC3-2EBB-4333-9F20-FE7A204B3FC9}" presName="sibTrans" presStyleCnt="0"/>
      <dgm:spPr/>
    </dgm:pt>
    <dgm:pt modelId="{EFDF63E5-F3B8-49C6-B3C1-114A39C0272F}" type="pres">
      <dgm:prSet presAssocID="{DA0662B2-9E78-4F48-A0E6-AA1AA90CAA35}" presName="compNode" presStyleCnt="0"/>
      <dgm:spPr/>
    </dgm:pt>
    <dgm:pt modelId="{F1C1ABFD-6A08-4291-87F2-E180669E9E29}" type="pres">
      <dgm:prSet presAssocID="{DA0662B2-9E78-4F48-A0E6-AA1AA90CAA35}" presName="bgRect" presStyleLbl="bgShp" presStyleIdx="2" presStyleCnt="3"/>
      <dgm:spPr/>
    </dgm:pt>
    <dgm:pt modelId="{99CC4728-489C-44D4-87DF-A20C9FE033A8}" type="pres">
      <dgm:prSet presAssocID="{DA0662B2-9E78-4F48-A0E6-AA1AA90CAA3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Posta in arrivo con croce con riempimento a tinta unita"/>
        </a:ext>
      </dgm:extLst>
    </dgm:pt>
    <dgm:pt modelId="{A70B42BD-837E-4CF2-B45D-03D4808B4A21}" type="pres">
      <dgm:prSet presAssocID="{DA0662B2-9E78-4F48-A0E6-AA1AA90CAA35}" presName="spaceRect" presStyleCnt="0"/>
      <dgm:spPr/>
    </dgm:pt>
    <dgm:pt modelId="{CE613022-A02F-446D-8EBB-2D9FB4E95EB6}" type="pres">
      <dgm:prSet presAssocID="{DA0662B2-9E78-4F48-A0E6-AA1AA90CAA35}" presName="parTx" presStyleLbl="revTx" presStyleIdx="2" presStyleCnt="3">
        <dgm:presLayoutVars>
          <dgm:chMax val="0"/>
          <dgm:chPref val="0"/>
        </dgm:presLayoutVars>
      </dgm:prSet>
      <dgm:spPr/>
    </dgm:pt>
  </dgm:ptLst>
  <dgm:cxnLst>
    <dgm:cxn modelId="{14626147-0DA1-4501-8EC8-6AC9147ED154}" srcId="{A09CA461-1022-4966-A125-8D7800F255CD}" destId="{A691707D-4B5D-47AF-9657-E4F033F9270A}" srcOrd="0" destOrd="0" parTransId="{29ACE4FA-5090-4F8B-AFC0-7A836326AD3D}" sibTransId="{82F2D479-5C11-4FBC-941E-AA1DE0B88AA9}"/>
    <dgm:cxn modelId="{AB22EB47-D7F9-4E77-B43E-4719C8C1BB9E}" type="presOf" srcId="{A09CA461-1022-4966-A125-8D7800F255CD}" destId="{61761374-5FAA-4125-A9D7-D6E684F91C4B}" srcOrd="0" destOrd="0" presId="urn:microsoft.com/office/officeart/2018/2/layout/IconVerticalSolidList"/>
    <dgm:cxn modelId="{33F1C675-AE0A-4BBC-92DA-459BE9655B09}" type="presOf" srcId="{A691707D-4B5D-47AF-9657-E4F033F9270A}" destId="{28EDEE5D-17C4-46F7-89E1-0028351B576E}" srcOrd="0" destOrd="0" presId="urn:microsoft.com/office/officeart/2018/2/layout/IconVerticalSolidList"/>
    <dgm:cxn modelId="{197DC9C0-2101-441C-9912-2D573D8B070B}" type="presOf" srcId="{F256F204-7B20-42E2-823E-62BC2088A0A0}" destId="{BC5B9805-F730-4A7A-A7ED-39D23AC961BC}" srcOrd="0" destOrd="0" presId="urn:microsoft.com/office/officeart/2018/2/layout/IconVerticalSolidList"/>
    <dgm:cxn modelId="{0EEA2DC3-503A-4982-B498-5CB712E5F332}" srcId="{A09CA461-1022-4966-A125-8D7800F255CD}" destId="{F256F204-7B20-42E2-823E-62BC2088A0A0}" srcOrd="1" destOrd="0" parTransId="{3138E195-0AB6-435A-AB8C-AC998401F3E8}" sibTransId="{FF9E2BC3-2EBB-4333-9F20-FE7A204B3FC9}"/>
    <dgm:cxn modelId="{9F8F5BDB-AD47-4D38-A58C-C58F22C856D8}" type="presOf" srcId="{DA0662B2-9E78-4F48-A0E6-AA1AA90CAA35}" destId="{CE613022-A02F-446D-8EBB-2D9FB4E95EB6}" srcOrd="0" destOrd="0" presId="urn:microsoft.com/office/officeart/2018/2/layout/IconVerticalSolidList"/>
    <dgm:cxn modelId="{11E9F2FB-F2DF-4C50-A6C1-544DB7DCD1E7}" srcId="{A09CA461-1022-4966-A125-8D7800F255CD}" destId="{DA0662B2-9E78-4F48-A0E6-AA1AA90CAA35}" srcOrd="2" destOrd="0" parTransId="{5D1F636F-E16A-4812-B45D-702703A64E3E}" sibTransId="{CCB97202-DAF3-44B6-98B1-189EED695ED9}"/>
    <dgm:cxn modelId="{D867757F-01EF-47DC-8B5E-333E1F2FC635}" type="presParOf" srcId="{61761374-5FAA-4125-A9D7-D6E684F91C4B}" destId="{AC6D3175-9FFF-4451-8675-A3EAD3ACBDDB}" srcOrd="0" destOrd="0" presId="urn:microsoft.com/office/officeart/2018/2/layout/IconVerticalSolidList"/>
    <dgm:cxn modelId="{E20FC269-D4F1-4669-BBAB-533497FBAF1D}" type="presParOf" srcId="{AC6D3175-9FFF-4451-8675-A3EAD3ACBDDB}" destId="{1F91DDA3-C126-4C2F-ADDC-48D6E5D18DC0}" srcOrd="0" destOrd="0" presId="urn:microsoft.com/office/officeart/2018/2/layout/IconVerticalSolidList"/>
    <dgm:cxn modelId="{09AF537A-33E7-4F2A-8CA6-FFBFAA440492}" type="presParOf" srcId="{AC6D3175-9FFF-4451-8675-A3EAD3ACBDDB}" destId="{ED3B680F-F865-46C4-A8E0-C0F40640ED79}" srcOrd="1" destOrd="0" presId="urn:microsoft.com/office/officeart/2018/2/layout/IconVerticalSolidList"/>
    <dgm:cxn modelId="{1D1D13F3-90EF-473A-9A59-68A9CB29F355}" type="presParOf" srcId="{AC6D3175-9FFF-4451-8675-A3EAD3ACBDDB}" destId="{9D4E98C4-E39F-4607-904C-9D88A8905C49}" srcOrd="2" destOrd="0" presId="urn:microsoft.com/office/officeart/2018/2/layout/IconVerticalSolidList"/>
    <dgm:cxn modelId="{A9AE53DE-4F3B-4D5E-A115-1477378D5E6F}" type="presParOf" srcId="{AC6D3175-9FFF-4451-8675-A3EAD3ACBDDB}" destId="{28EDEE5D-17C4-46F7-89E1-0028351B576E}" srcOrd="3" destOrd="0" presId="urn:microsoft.com/office/officeart/2018/2/layout/IconVerticalSolidList"/>
    <dgm:cxn modelId="{D406F14C-DEA1-4370-8E5E-C50BF90EA5BA}" type="presParOf" srcId="{61761374-5FAA-4125-A9D7-D6E684F91C4B}" destId="{42ADBD53-F262-4580-82F1-5BCECE2AA183}" srcOrd="1" destOrd="0" presId="urn:microsoft.com/office/officeart/2018/2/layout/IconVerticalSolidList"/>
    <dgm:cxn modelId="{B9BC88A2-4C58-43F6-BF74-88DEAA986B48}" type="presParOf" srcId="{61761374-5FAA-4125-A9D7-D6E684F91C4B}" destId="{32CB2374-2FCD-41F3-A019-48F1DF55135B}" srcOrd="2" destOrd="0" presId="urn:microsoft.com/office/officeart/2018/2/layout/IconVerticalSolidList"/>
    <dgm:cxn modelId="{B42DFF41-6107-4160-B66B-C61B0087D83B}" type="presParOf" srcId="{32CB2374-2FCD-41F3-A019-48F1DF55135B}" destId="{4463F02F-7898-4649-8F7A-82BDA7429CDF}" srcOrd="0" destOrd="0" presId="urn:microsoft.com/office/officeart/2018/2/layout/IconVerticalSolidList"/>
    <dgm:cxn modelId="{89E8219A-A845-469A-8361-750FDE40116F}" type="presParOf" srcId="{32CB2374-2FCD-41F3-A019-48F1DF55135B}" destId="{E6826092-1471-498E-8D66-24FF8F59D287}" srcOrd="1" destOrd="0" presId="urn:microsoft.com/office/officeart/2018/2/layout/IconVerticalSolidList"/>
    <dgm:cxn modelId="{D23AC1A0-5A97-476C-9F69-6CB52D3FFB97}" type="presParOf" srcId="{32CB2374-2FCD-41F3-A019-48F1DF55135B}" destId="{21540301-E7D1-433A-8647-004103750BA7}" srcOrd="2" destOrd="0" presId="urn:microsoft.com/office/officeart/2018/2/layout/IconVerticalSolidList"/>
    <dgm:cxn modelId="{8D0E0690-A083-458E-807E-D4100B6A87B3}" type="presParOf" srcId="{32CB2374-2FCD-41F3-A019-48F1DF55135B}" destId="{BC5B9805-F730-4A7A-A7ED-39D23AC961BC}" srcOrd="3" destOrd="0" presId="urn:microsoft.com/office/officeart/2018/2/layout/IconVerticalSolidList"/>
    <dgm:cxn modelId="{0FAC1A1B-2395-4C96-A5A5-3A6D54193DED}" type="presParOf" srcId="{61761374-5FAA-4125-A9D7-D6E684F91C4B}" destId="{B754A414-2CE9-4038-B441-52E415003979}" srcOrd="3" destOrd="0" presId="urn:microsoft.com/office/officeart/2018/2/layout/IconVerticalSolidList"/>
    <dgm:cxn modelId="{E251BDF6-8993-449A-AF91-2F40F40A4284}" type="presParOf" srcId="{61761374-5FAA-4125-A9D7-D6E684F91C4B}" destId="{EFDF63E5-F3B8-49C6-B3C1-114A39C0272F}" srcOrd="4" destOrd="0" presId="urn:microsoft.com/office/officeart/2018/2/layout/IconVerticalSolidList"/>
    <dgm:cxn modelId="{75635B89-BEDD-43AD-B137-20E8115372D9}" type="presParOf" srcId="{EFDF63E5-F3B8-49C6-B3C1-114A39C0272F}" destId="{F1C1ABFD-6A08-4291-87F2-E180669E9E29}" srcOrd="0" destOrd="0" presId="urn:microsoft.com/office/officeart/2018/2/layout/IconVerticalSolidList"/>
    <dgm:cxn modelId="{F603AD8C-A9DC-4DF1-8A19-13FD68717EF3}" type="presParOf" srcId="{EFDF63E5-F3B8-49C6-B3C1-114A39C0272F}" destId="{99CC4728-489C-44D4-87DF-A20C9FE033A8}" srcOrd="1" destOrd="0" presId="urn:microsoft.com/office/officeart/2018/2/layout/IconVerticalSolidList"/>
    <dgm:cxn modelId="{540DEFBD-ABF8-4D76-B233-D7947494ABC5}" type="presParOf" srcId="{EFDF63E5-F3B8-49C6-B3C1-114A39C0272F}" destId="{A70B42BD-837E-4CF2-B45D-03D4808B4A21}" srcOrd="2" destOrd="0" presId="urn:microsoft.com/office/officeart/2018/2/layout/IconVerticalSolidList"/>
    <dgm:cxn modelId="{977980DA-1F92-4343-85E2-51F8CCDD4B67}" type="presParOf" srcId="{EFDF63E5-F3B8-49C6-B3C1-114A39C0272F}" destId="{CE613022-A02F-446D-8EBB-2D9FB4E95EB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C46F5C97-1575-4679-BAC3-B9383071836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9F5104A-4A3A-4458-AD7A-DC77CCD56B37}">
      <dgm:prSet/>
      <dgm:spPr/>
      <dgm:t>
        <a:bodyPr/>
        <a:lstStyle/>
        <a:p>
          <a:pPr>
            <a:lnSpc>
              <a:spcPct val="100000"/>
            </a:lnSpc>
          </a:pPr>
          <a:r>
            <a:rPr lang="en-US"/>
            <a:t>4</a:t>
          </a:r>
          <a:r>
            <a:rPr lang="en-US" b="0"/>
            <a:t>. Insensitive to Linear Separation: Some models, like LinearSVC, might not perform well on the Poker Hand Dataset if the data cannot be linearly separated, as this model relies on finding linear decision boundaries.</a:t>
          </a:r>
          <a:endParaRPr lang="en-US"/>
        </a:p>
      </dgm:t>
    </dgm:pt>
    <dgm:pt modelId="{A371C29B-36E1-4424-A335-8F0065BC3687}" type="parTrans" cxnId="{FB35745F-CF44-4B97-9300-408AE118015E}">
      <dgm:prSet/>
      <dgm:spPr/>
      <dgm:t>
        <a:bodyPr/>
        <a:lstStyle/>
        <a:p>
          <a:endParaRPr lang="en-US"/>
        </a:p>
      </dgm:t>
    </dgm:pt>
    <dgm:pt modelId="{5A81EAB9-F1BA-4B0F-B86D-9CA74B503838}" type="sibTrans" cxnId="{FB35745F-CF44-4B97-9300-408AE118015E}">
      <dgm:prSet/>
      <dgm:spPr/>
      <dgm:t>
        <a:bodyPr/>
        <a:lstStyle/>
        <a:p>
          <a:endParaRPr lang="en-US"/>
        </a:p>
      </dgm:t>
    </dgm:pt>
    <dgm:pt modelId="{BD1FAA1B-CAC0-4A2D-9A44-0744FDAED8A4}">
      <dgm:prSet/>
      <dgm:spPr/>
      <dgm:t>
        <a:bodyPr/>
        <a:lstStyle/>
        <a:p>
          <a:pPr>
            <a:lnSpc>
              <a:spcPct val="100000"/>
            </a:lnSpc>
          </a:pPr>
          <a:r>
            <a:rPr lang="en-US" b="0"/>
            <a:t>5. Model Hyperparameter Tuning: The models' suboptimal performance might also be attributed to insufficient hyperparameter tuning. Finding the best combination of hyperparameters for each model is crucial for achieving better results.</a:t>
          </a:r>
          <a:endParaRPr lang="en-US"/>
        </a:p>
      </dgm:t>
    </dgm:pt>
    <dgm:pt modelId="{2D68743B-2ADF-41BE-9C98-999FB7AD7C94}" type="parTrans" cxnId="{9CAA6087-CC2B-42CF-B5E9-903AEA2A8314}">
      <dgm:prSet/>
      <dgm:spPr/>
      <dgm:t>
        <a:bodyPr/>
        <a:lstStyle/>
        <a:p>
          <a:endParaRPr lang="en-US"/>
        </a:p>
      </dgm:t>
    </dgm:pt>
    <dgm:pt modelId="{225BC973-D8B2-41CD-BC98-AA0515EF4D24}" type="sibTrans" cxnId="{9CAA6087-CC2B-42CF-B5E9-903AEA2A8314}">
      <dgm:prSet/>
      <dgm:spPr/>
      <dgm:t>
        <a:bodyPr/>
        <a:lstStyle/>
        <a:p>
          <a:endParaRPr lang="en-US"/>
        </a:p>
      </dgm:t>
    </dgm:pt>
    <dgm:pt modelId="{24C91DF0-822B-42A4-9B06-9EE23C1548ED}">
      <dgm:prSet/>
      <dgm:spPr/>
      <dgm:t>
        <a:bodyPr/>
        <a:lstStyle/>
        <a:p>
          <a:pPr>
            <a:lnSpc>
              <a:spcPct val="100000"/>
            </a:lnSpc>
          </a:pPr>
          <a:r>
            <a:rPr lang="en-US" b="0"/>
            <a:t>6. Overfitting: Some models, especially complex ones like Random Forest and Gradient Boosted Trees, are prone to overfitting if not carefully tuned or regularized. Overfitting occurs when models memorize the training data but fail to generalize on unseen data.els may struggle to generalize well on unseen data.</a:t>
          </a:r>
          <a:endParaRPr lang="en-US"/>
        </a:p>
      </dgm:t>
    </dgm:pt>
    <dgm:pt modelId="{C2FB207C-1351-49D2-BF0B-B6F898ACB130}" type="parTrans" cxnId="{6620FD84-932A-4643-BCAD-75AFF252B018}">
      <dgm:prSet/>
      <dgm:spPr/>
      <dgm:t>
        <a:bodyPr/>
        <a:lstStyle/>
        <a:p>
          <a:endParaRPr lang="en-US"/>
        </a:p>
      </dgm:t>
    </dgm:pt>
    <dgm:pt modelId="{AAF04A32-F603-491B-A6C8-1D021EA6E2CC}" type="sibTrans" cxnId="{6620FD84-932A-4643-BCAD-75AFF252B018}">
      <dgm:prSet/>
      <dgm:spPr/>
      <dgm:t>
        <a:bodyPr/>
        <a:lstStyle/>
        <a:p>
          <a:endParaRPr lang="en-US"/>
        </a:p>
      </dgm:t>
    </dgm:pt>
    <dgm:pt modelId="{3EBCADAB-27EE-4FF7-A367-ECD6A2D23508}" type="pres">
      <dgm:prSet presAssocID="{C46F5C97-1575-4679-BAC3-B9383071836C}" presName="root" presStyleCnt="0">
        <dgm:presLayoutVars>
          <dgm:dir/>
          <dgm:resizeHandles val="exact"/>
        </dgm:presLayoutVars>
      </dgm:prSet>
      <dgm:spPr/>
    </dgm:pt>
    <dgm:pt modelId="{EDDE475A-DEB1-4E0B-90E7-571B2088F966}" type="pres">
      <dgm:prSet presAssocID="{89F5104A-4A3A-4458-AD7A-DC77CCD56B37}" presName="compNode" presStyleCnt="0"/>
      <dgm:spPr/>
    </dgm:pt>
    <dgm:pt modelId="{5EDB0320-7EA0-4F41-BC69-9FF4C6E12A2F}" type="pres">
      <dgm:prSet presAssocID="{89F5104A-4A3A-4458-AD7A-DC77CCD56B37}" presName="bgRect" presStyleLbl="bgShp" presStyleIdx="0" presStyleCnt="3"/>
      <dgm:spPr/>
    </dgm:pt>
    <dgm:pt modelId="{74DE7F0E-C64B-452C-BCB2-AE59D26EAB9F}" type="pres">
      <dgm:prSet presAssocID="{89F5104A-4A3A-4458-AD7A-DC77CCD56B3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laying Cards"/>
        </a:ext>
      </dgm:extLst>
    </dgm:pt>
    <dgm:pt modelId="{840A607C-EC29-4CCC-9482-F8EF4E18E129}" type="pres">
      <dgm:prSet presAssocID="{89F5104A-4A3A-4458-AD7A-DC77CCD56B37}" presName="spaceRect" presStyleCnt="0"/>
      <dgm:spPr/>
    </dgm:pt>
    <dgm:pt modelId="{24987D1F-5A3A-436F-851F-6BC7D5578D65}" type="pres">
      <dgm:prSet presAssocID="{89F5104A-4A3A-4458-AD7A-DC77CCD56B37}" presName="parTx" presStyleLbl="revTx" presStyleIdx="0" presStyleCnt="3">
        <dgm:presLayoutVars>
          <dgm:chMax val="0"/>
          <dgm:chPref val="0"/>
        </dgm:presLayoutVars>
      </dgm:prSet>
      <dgm:spPr/>
    </dgm:pt>
    <dgm:pt modelId="{A3612B55-4DB2-4250-9D00-5D2F8E555C69}" type="pres">
      <dgm:prSet presAssocID="{5A81EAB9-F1BA-4B0F-B86D-9CA74B503838}" presName="sibTrans" presStyleCnt="0"/>
      <dgm:spPr/>
    </dgm:pt>
    <dgm:pt modelId="{8BD59445-29F4-4828-B693-25431225D363}" type="pres">
      <dgm:prSet presAssocID="{BD1FAA1B-CAC0-4A2D-9A44-0744FDAED8A4}" presName="compNode" presStyleCnt="0"/>
      <dgm:spPr/>
    </dgm:pt>
    <dgm:pt modelId="{E21D634F-6C67-4606-AB7D-479D81ED067A}" type="pres">
      <dgm:prSet presAssocID="{BD1FAA1B-CAC0-4A2D-9A44-0744FDAED8A4}" presName="bgRect" presStyleLbl="bgShp" presStyleIdx="1" presStyleCnt="3"/>
      <dgm:spPr/>
    </dgm:pt>
    <dgm:pt modelId="{135B84E2-EE69-45D4-ABE6-64A0F4424F49}" type="pres">
      <dgm:prSet presAssocID="{BD1FAA1B-CAC0-4A2D-9A44-0744FDAED8A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agramma di flusso"/>
        </a:ext>
      </dgm:extLst>
    </dgm:pt>
    <dgm:pt modelId="{D88A6FA7-F0DC-4935-971D-2C7B9BA956F6}" type="pres">
      <dgm:prSet presAssocID="{BD1FAA1B-CAC0-4A2D-9A44-0744FDAED8A4}" presName="spaceRect" presStyleCnt="0"/>
      <dgm:spPr/>
    </dgm:pt>
    <dgm:pt modelId="{6DD91468-B149-4452-9EF0-4841C3974DE3}" type="pres">
      <dgm:prSet presAssocID="{BD1FAA1B-CAC0-4A2D-9A44-0744FDAED8A4}" presName="parTx" presStyleLbl="revTx" presStyleIdx="1" presStyleCnt="3">
        <dgm:presLayoutVars>
          <dgm:chMax val="0"/>
          <dgm:chPref val="0"/>
        </dgm:presLayoutVars>
      </dgm:prSet>
      <dgm:spPr/>
    </dgm:pt>
    <dgm:pt modelId="{38DF93BB-2D3B-46C7-9ECD-9D1EB9D67768}" type="pres">
      <dgm:prSet presAssocID="{225BC973-D8B2-41CD-BC98-AA0515EF4D24}" presName="sibTrans" presStyleCnt="0"/>
      <dgm:spPr/>
    </dgm:pt>
    <dgm:pt modelId="{404562ED-BB86-4723-9A03-5556F6B58BDF}" type="pres">
      <dgm:prSet presAssocID="{24C91DF0-822B-42A4-9B06-9EE23C1548ED}" presName="compNode" presStyleCnt="0"/>
      <dgm:spPr/>
    </dgm:pt>
    <dgm:pt modelId="{10C9897B-54F6-4E4D-8F4E-E6019405BED0}" type="pres">
      <dgm:prSet presAssocID="{24C91DF0-822B-42A4-9B06-9EE23C1548ED}" presName="bgRect" presStyleLbl="bgShp" presStyleIdx="2" presStyleCnt="3"/>
      <dgm:spPr/>
    </dgm:pt>
    <dgm:pt modelId="{69EBF719-263D-4D7C-851E-7D538D9CB21F}" type="pres">
      <dgm:prSet presAssocID="{24C91DF0-822B-42A4-9B06-9EE23C1548E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Statistiche con riempimento a tinta unita"/>
        </a:ext>
      </dgm:extLst>
    </dgm:pt>
    <dgm:pt modelId="{996554B2-C083-4BBD-965E-5600705E77A4}" type="pres">
      <dgm:prSet presAssocID="{24C91DF0-822B-42A4-9B06-9EE23C1548ED}" presName="spaceRect" presStyleCnt="0"/>
      <dgm:spPr/>
    </dgm:pt>
    <dgm:pt modelId="{5AAC17BF-DAAB-4988-B527-E0215C533E58}" type="pres">
      <dgm:prSet presAssocID="{24C91DF0-822B-42A4-9B06-9EE23C1548ED}" presName="parTx" presStyleLbl="revTx" presStyleIdx="2" presStyleCnt="3">
        <dgm:presLayoutVars>
          <dgm:chMax val="0"/>
          <dgm:chPref val="0"/>
        </dgm:presLayoutVars>
      </dgm:prSet>
      <dgm:spPr/>
    </dgm:pt>
  </dgm:ptLst>
  <dgm:cxnLst>
    <dgm:cxn modelId="{FB35745F-CF44-4B97-9300-408AE118015E}" srcId="{C46F5C97-1575-4679-BAC3-B9383071836C}" destId="{89F5104A-4A3A-4458-AD7A-DC77CCD56B37}" srcOrd="0" destOrd="0" parTransId="{A371C29B-36E1-4424-A335-8F0065BC3687}" sibTransId="{5A81EAB9-F1BA-4B0F-B86D-9CA74B503838}"/>
    <dgm:cxn modelId="{0E8D2261-E80E-4DA4-B54F-1357F5A3ABFE}" type="presOf" srcId="{24C91DF0-822B-42A4-9B06-9EE23C1548ED}" destId="{5AAC17BF-DAAB-4988-B527-E0215C533E58}" srcOrd="0" destOrd="0" presId="urn:microsoft.com/office/officeart/2018/2/layout/IconVerticalSolidList"/>
    <dgm:cxn modelId="{E6296564-6582-4C67-A158-AE85398D733C}" type="presOf" srcId="{89F5104A-4A3A-4458-AD7A-DC77CCD56B37}" destId="{24987D1F-5A3A-436F-851F-6BC7D5578D65}" srcOrd="0" destOrd="0" presId="urn:microsoft.com/office/officeart/2018/2/layout/IconVerticalSolidList"/>
    <dgm:cxn modelId="{6796BA4D-6DC0-495A-B689-5F752EF0CFC3}" type="presOf" srcId="{BD1FAA1B-CAC0-4A2D-9A44-0744FDAED8A4}" destId="{6DD91468-B149-4452-9EF0-4841C3974DE3}" srcOrd="0" destOrd="0" presId="urn:microsoft.com/office/officeart/2018/2/layout/IconVerticalSolidList"/>
    <dgm:cxn modelId="{6620FD84-932A-4643-BCAD-75AFF252B018}" srcId="{C46F5C97-1575-4679-BAC3-B9383071836C}" destId="{24C91DF0-822B-42A4-9B06-9EE23C1548ED}" srcOrd="2" destOrd="0" parTransId="{C2FB207C-1351-49D2-BF0B-B6F898ACB130}" sibTransId="{AAF04A32-F603-491B-A6C8-1D021EA6E2CC}"/>
    <dgm:cxn modelId="{9CAA6087-CC2B-42CF-B5E9-903AEA2A8314}" srcId="{C46F5C97-1575-4679-BAC3-B9383071836C}" destId="{BD1FAA1B-CAC0-4A2D-9A44-0744FDAED8A4}" srcOrd="1" destOrd="0" parTransId="{2D68743B-2ADF-41BE-9C98-999FB7AD7C94}" sibTransId="{225BC973-D8B2-41CD-BC98-AA0515EF4D24}"/>
    <dgm:cxn modelId="{472B18C0-6938-455B-8A16-0C29853E2191}" type="presOf" srcId="{C46F5C97-1575-4679-BAC3-B9383071836C}" destId="{3EBCADAB-27EE-4FF7-A367-ECD6A2D23508}" srcOrd="0" destOrd="0" presId="urn:microsoft.com/office/officeart/2018/2/layout/IconVerticalSolidList"/>
    <dgm:cxn modelId="{790CBC88-ACE7-4DAC-8243-6C2EA9158DF7}" type="presParOf" srcId="{3EBCADAB-27EE-4FF7-A367-ECD6A2D23508}" destId="{EDDE475A-DEB1-4E0B-90E7-571B2088F966}" srcOrd="0" destOrd="0" presId="urn:microsoft.com/office/officeart/2018/2/layout/IconVerticalSolidList"/>
    <dgm:cxn modelId="{E53887A8-54F0-45E8-AD22-DA23904E62CB}" type="presParOf" srcId="{EDDE475A-DEB1-4E0B-90E7-571B2088F966}" destId="{5EDB0320-7EA0-4F41-BC69-9FF4C6E12A2F}" srcOrd="0" destOrd="0" presId="urn:microsoft.com/office/officeart/2018/2/layout/IconVerticalSolidList"/>
    <dgm:cxn modelId="{D00C07F6-BC83-47D2-9E39-959755057C63}" type="presParOf" srcId="{EDDE475A-DEB1-4E0B-90E7-571B2088F966}" destId="{74DE7F0E-C64B-452C-BCB2-AE59D26EAB9F}" srcOrd="1" destOrd="0" presId="urn:microsoft.com/office/officeart/2018/2/layout/IconVerticalSolidList"/>
    <dgm:cxn modelId="{6191A8CA-CFE2-475B-BFF2-962F8963FEE4}" type="presParOf" srcId="{EDDE475A-DEB1-4E0B-90E7-571B2088F966}" destId="{840A607C-EC29-4CCC-9482-F8EF4E18E129}" srcOrd="2" destOrd="0" presId="urn:microsoft.com/office/officeart/2018/2/layout/IconVerticalSolidList"/>
    <dgm:cxn modelId="{058BF804-DC3E-469D-BF9C-7E400D48CDE2}" type="presParOf" srcId="{EDDE475A-DEB1-4E0B-90E7-571B2088F966}" destId="{24987D1F-5A3A-436F-851F-6BC7D5578D65}" srcOrd="3" destOrd="0" presId="urn:microsoft.com/office/officeart/2018/2/layout/IconVerticalSolidList"/>
    <dgm:cxn modelId="{BBAA5275-9979-459E-833B-326AAF079D96}" type="presParOf" srcId="{3EBCADAB-27EE-4FF7-A367-ECD6A2D23508}" destId="{A3612B55-4DB2-4250-9D00-5D2F8E555C69}" srcOrd="1" destOrd="0" presId="urn:microsoft.com/office/officeart/2018/2/layout/IconVerticalSolidList"/>
    <dgm:cxn modelId="{7DF07828-AB2E-49C1-BE1A-6FF8B25C67FF}" type="presParOf" srcId="{3EBCADAB-27EE-4FF7-A367-ECD6A2D23508}" destId="{8BD59445-29F4-4828-B693-25431225D363}" srcOrd="2" destOrd="0" presId="urn:microsoft.com/office/officeart/2018/2/layout/IconVerticalSolidList"/>
    <dgm:cxn modelId="{14DF5CE3-0AFA-4361-BA0F-EC26488A5604}" type="presParOf" srcId="{8BD59445-29F4-4828-B693-25431225D363}" destId="{E21D634F-6C67-4606-AB7D-479D81ED067A}" srcOrd="0" destOrd="0" presId="urn:microsoft.com/office/officeart/2018/2/layout/IconVerticalSolidList"/>
    <dgm:cxn modelId="{B517DD54-45D2-4561-8B6B-A09A0B6E6723}" type="presParOf" srcId="{8BD59445-29F4-4828-B693-25431225D363}" destId="{135B84E2-EE69-45D4-ABE6-64A0F4424F49}" srcOrd="1" destOrd="0" presId="urn:microsoft.com/office/officeart/2018/2/layout/IconVerticalSolidList"/>
    <dgm:cxn modelId="{A95FD23D-2435-4DE0-994D-C886184B763E}" type="presParOf" srcId="{8BD59445-29F4-4828-B693-25431225D363}" destId="{D88A6FA7-F0DC-4935-971D-2C7B9BA956F6}" srcOrd="2" destOrd="0" presId="urn:microsoft.com/office/officeart/2018/2/layout/IconVerticalSolidList"/>
    <dgm:cxn modelId="{E70E98DA-DF07-41FF-BB99-BB08E3BB2D20}" type="presParOf" srcId="{8BD59445-29F4-4828-B693-25431225D363}" destId="{6DD91468-B149-4452-9EF0-4841C3974DE3}" srcOrd="3" destOrd="0" presId="urn:microsoft.com/office/officeart/2018/2/layout/IconVerticalSolidList"/>
    <dgm:cxn modelId="{0345B6DD-570B-4B95-BE12-D5543FB7F652}" type="presParOf" srcId="{3EBCADAB-27EE-4FF7-A367-ECD6A2D23508}" destId="{38DF93BB-2D3B-46C7-9ECD-9D1EB9D67768}" srcOrd="3" destOrd="0" presId="urn:microsoft.com/office/officeart/2018/2/layout/IconVerticalSolidList"/>
    <dgm:cxn modelId="{6EC61A70-4FD4-4230-92ED-EFFD6C181BB0}" type="presParOf" srcId="{3EBCADAB-27EE-4FF7-A367-ECD6A2D23508}" destId="{404562ED-BB86-4723-9A03-5556F6B58BDF}" srcOrd="4" destOrd="0" presId="urn:microsoft.com/office/officeart/2018/2/layout/IconVerticalSolidList"/>
    <dgm:cxn modelId="{57D18D53-24A0-4DCC-8DE6-A18BD1B8137C}" type="presParOf" srcId="{404562ED-BB86-4723-9A03-5556F6B58BDF}" destId="{10C9897B-54F6-4E4D-8F4E-E6019405BED0}" srcOrd="0" destOrd="0" presId="urn:microsoft.com/office/officeart/2018/2/layout/IconVerticalSolidList"/>
    <dgm:cxn modelId="{28D46380-7F7F-461C-B1F7-45A87D3E6EA9}" type="presParOf" srcId="{404562ED-BB86-4723-9A03-5556F6B58BDF}" destId="{69EBF719-263D-4D7C-851E-7D538D9CB21F}" srcOrd="1" destOrd="0" presId="urn:microsoft.com/office/officeart/2018/2/layout/IconVerticalSolidList"/>
    <dgm:cxn modelId="{3EAAA8F5-9DAB-485C-ADDB-C1AF2CF9C846}" type="presParOf" srcId="{404562ED-BB86-4723-9A03-5556F6B58BDF}" destId="{996554B2-C083-4BBD-965E-5600705E77A4}" srcOrd="2" destOrd="0" presId="urn:microsoft.com/office/officeart/2018/2/layout/IconVerticalSolidList"/>
    <dgm:cxn modelId="{13E1CD65-2811-4525-8B92-76BEF10EB77F}" type="presParOf" srcId="{404562ED-BB86-4723-9A03-5556F6B58BDF}" destId="{5AAC17BF-DAAB-4988-B527-E0215C533E5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8571568-E8CE-418C-886A-6E4D756D8915}"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DC95A37F-44A6-4EF0-A07F-7ADDCBE1BCD3}">
      <dgm:prSet/>
      <dgm:spPr/>
      <dgm:t>
        <a:bodyPr/>
        <a:lstStyle/>
        <a:p>
          <a:pPr>
            <a:lnSpc>
              <a:spcPct val="100000"/>
            </a:lnSpc>
          </a:pPr>
          <a:r>
            <a:rPr lang="it-IT" dirty="0"/>
            <a:t>The idea </a:t>
          </a:r>
          <a:r>
            <a:rPr lang="it-IT" dirty="0" err="1"/>
            <a:t>behind</a:t>
          </a:r>
          <a:r>
            <a:rPr lang="it-IT" dirty="0"/>
            <a:t> </a:t>
          </a:r>
          <a:r>
            <a:rPr lang="it-IT" dirty="0" err="1"/>
            <a:t>Pyspark</a:t>
          </a:r>
          <a:r>
            <a:rPr lang="it-IT" dirty="0"/>
            <a:t> </a:t>
          </a:r>
          <a:r>
            <a:rPr lang="it-IT" dirty="0" err="1"/>
            <a:t>is</a:t>
          </a:r>
          <a:r>
            <a:rPr lang="it-IT" dirty="0"/>
            <a:t> a Cluster computing </a:t>
          </a:r>
          <a:r>
            <a:rPr lang="it-IT" dirty="0" err="1"/>
            <a:t>platform</a:t>
          </a:r>
          <a:r>
            <a:rPr lang="it-IT" dirty="0"/>
            <a:t> </a:t>
          </a:r>
          <a:r>
            <a:rPr lang="it-IT" dirty="0" err="1"/>
            <a:t>designed</a:t>
          </a:r>
          <a:r>
            <a:rPr lang="it-IT" dirty="0"/>
            <a:t> for speed and </a:t>
          </a:r>
          <a:r>
            <a:rPr lang="it-IT" dirty="0" err="1"/>
            <a:t>polyvalency</a:t>
          </a:r>
          <a:r>
            <a:rPr lang="it-IT" dirty="0"/>
            <a:t>.</a:t>
          </a:r>
          <a:endParaRPr lang="en-US" dirty="0"/>
        </a:p>
      </dgm:t>
    </dgm:pt>
    <dgm:pt modelId="{C442DCEB-25CC-44DC-9101-DF220C098C3E}" type="parTrans" cxnId="{414A5E35-7E83-497D-AEE9-6B46BE3D25E5}">
      <dgm:prSet/>
      <dgm:spPr/>
      <dgm:t>
        <a:bodyPr/>
        <a:lstStyle/>
        <a:p>
          <a:endParaRPr lang="en-US"/>
        </a:p>
      </dgm:t>
    </dgm:pt>
    <dgm:pt modelId="{C32B1A8E-11EF-4E15-AD7C-43B9C392D7DC}" type="sibTrans" cxnId="{414A5E35-7E83-497D-AEE9-6B46BE3D25E5}">
      <dgm:prSet/>
      <dgm:spPr/>
      <dgm:t>
        <a:bodyPr/>
        <a:lstStyle/>
        <a:p>
          <a:pPr>
            <a:lnSpc>
              <a:spcPct val="100000"/>
            </a:lnSpc>
          </a:pPr>
          <a:endParaRPr lang="en-US"/>
        </a:p>
      </dgm:t>
    </dgm:pt>
    <dgm:pt modelId="{411C9004-9C50-4048-8433-D92D3C970711}">
      <dgm:prSet/>
      <dgm:spPr/>
      <dgm:t>
        <a:bodyPr/>
        <a:lstStyle/>
        <a:p>
          <a:pPr>
            <a:lnSpc>
              <a:spcPct val="100000"/>
            </a:lnSpc>
          </a:pPr>
          <a:r>
            <a:rPr lang="en-US"/>
            <a:t>A Spark application consists of a driver program that coordinates a set of </a:t>
          </a:r>
          <a:r>
            <a:rPr lang="it-IT"/>
            <a:t>executor processes.</a:t>
          </a:r>
          <a:endParaRPr lang="en-US"/>
        </a:p>
      </dgm:t>
    </dgm:pt>
    <dgm:pt modelId="{DAB73A4A-CB24-4CD7-B347-E19535EC2EB7}" type="parTrans" cxnId="{357BFFCD-6549-4027-8CA2-76E9EC6C4ECF}">
      <dgm:prSet/>
      <dgm:spPr/>
      <dgm:t>
        <a:bodyPr/>
        <a:lstStyle/>
        <a:p>
          <a:endParaRPr lang="en-US"/>
        </a:p>
      </dgm:t>
    </dgm:pt>
    <dgm:pt modelId="{E276666F-2D05-46B1-823B-85EB099C8937}" type="sibTrans" cxnId="{357BFFCD-6549-4027-8CA2-76E9EC6C4ECF}">
      <dgm:prSet/>
      <dgm:spPr/>
      <dgm:t>
        <a:bodyPr/>
        <a:lstStyle/>
        <a:p>
          <a:pPr>
            <a:lnSpc>
              <a:spcPct val="100000"/>
            </a:lnSpc>
          </a:pPr>
          <a:endParaRPr lang="en-US"/>
        </a:p>
      </dgm:t>
    </dgm:pt>
    <dgm:pt modelId="{BF6F0834-708E-469F-A121-1227CFFB634C}">
      <dgm:prSet/>
      <dgm:spPr/>
      <dgm:t>
        <a:bodyPr/>
        <a:lstStyle/>
        <a:p>
          <a:pPr>
            <a:lnSpc>
              <a:spcPct val="100000"/>
            </a:lnSpc>
          </a:pPr>
          <a:r>
            <a:rPr lang="it-IT" dirty="0" err="1"/>
            <a:t>It</a:t>
          </a:r>
          <a:r>
            <a:rPr lang="it-IT" dirty="0"/>
            <a:t> can works in </a:t>
          </a:r>
          <a:r>
            <a:rPr lang="it-IT" b="1" dirty="0"/>
            <a:t>cluster mode </a:t>
          </a:r>
          <a:r>
            <a:rPr lang="it-IT" dirty="0"/>
            <a:t>(driver and </a:t>
          </a:r>
          <a:r>
            <a:rPr lang="it-IT" dirty="0" err="1"/>
            <a:t>executors</a:t>
          </a:r>
          <a:r>
            <a:rPr lang="it-IT" dirty="0"/>
            <a:t> are </a:t>
          </a:r>
          <a:r>
            <a:rPr lang="it-IT" dirty="0" err="1"/>
            <a:t>run</a:t>
          </a:r>
          <a:r>
            <a:rPr lang="it-IT" dirty="0"/>
            <a:t> on </a:t>
          </a:r>
          <a:r>
            <a:rPr lang="it-IT" dirty="0" err="1"/>
            <a:t>differents</a:t>
          </a:r>
          <a:r>
            <a:rPr lang="it-IT" dirty="0"/>
            <a:t> </a:t>
          </a:r>
          <a:r>
            <a:rPr lang="it-IT" dirty="0" err="1"/>
            <a:t>nodes</a:t>
          </a:r>
          <a:r>
            <a:rPr lang="it-IT" dirty="0"/>
            <a:t>) or </a:t>
          </a:r>
          <a:r>
            <a:rPr lang="it-IT" b="1" dirty="0" err="1"/>
            <a:t>local</a:t>
          </a:r>
          <a:r>
            <a:rPr lang="it-IT" b="1" dirty="0"/>
            <a:t> mode </a:t>
          </a:r>
          <a:r>
            <a:rPr lang="it-IT" dirty="0"/>
            <a:t>(driver and </a:t>
          </a:r>
          <a:r>
            <a:rPr lang="it-IT" dirty="0" err="1"/>
            <a:t>executors</a:t>
          </a:r>
          <a:r>
            <a:rPr lang="it-IT" dirty="0"/>
            <a:t> are </a:t>
          </a:r>
          <a:r>
            <a:rPr lang="it-IT" dirty="0" err="1"/>
            <a:t>run</a:t>
          </a:r>
          <a:r>
            <a:rPr lang="it-IT" dirty="0"/>
            <a:t> on the </a:t>
          </a:r>
          <a:r>
            <a:rPr lang="it-IT" dirty="0" err="1"/>
            <a:t>same</a:t>
          </a:r>
          <a:r>
            <a:rPr lang="it-IT" dirty="0"/>
            <a:t> machine).</a:t>
          </a:r>
          <a:endParaRPr lang="en-US" dirty="0"/>
        </a:p>
      </dgm:t>
    </dgm:pt>
    <dgm:pt modelId="{97194952-8892-4BD6-90CA-1928CAB9ADF3}" type="parTrans" cxnId="{76C815CB-89EB-44E5-9827-9DE5E7289279}">
      <dgm:prSet/>
      <dgm:spPr/>
      <dgm:t>
        <a:bodyPr/>
        <a:lstStyle/>
        <a:p>
          <a:endParaRPr lang="en-US"/>
        </a:p>
      </dgm:t>
    </dgm:pt>
    <dgm:pt modelId="{08C7D1B9-A1A6-41D0-9B8C-9BE4501F4901}" type="sibTrans" cxnId="{76C815CB-89EB-44E5-9827-9DE5E7289279}">
      <dgm:prSet/>
      <dgm:spPr/>
      <dgm:t>
        <a:bodyPr/>
        <a:lstStyle/>
        <a:p>
          <a:pPr>
            <a:lnSpc>
              <a:spcPct val="100000"/>
            </a:lnSpc>
          </a:pPr>
          <a:endParaRPr lang="en-US"/>
        </a:p>
      </dgm:t>
    </dgm:pt>
    <dgm:pt modelId="{C31DE2D8-EA7B-495F-9D71-97AFD863B551}">
      <dgm:prSet/>
      <dgm:spPr/>
      <dgm:t>
        <a:bodyPr/>
        <a:lstStyle/>
        <a:p>
          <a:pPr>
            <a:lnSpc>
              <a:spcPct val="100000"/>
            </a:lnSpc>
          </a:pPr>
          <a:r>
            <a:rPr lang="it-IT"/>
            <a:t>It provides some API for several languages likes Python</a:t>
          </a:r>
          <a:endParaRPr lang="en-US"/>
        </a:p>
      </dgm:t>
    </dgm:pt>
    <dgm:pt modelId="{7A5E9F70-21AA-4AC4-93E2-00E60CC1773E}" type="parTrans" cxnId="{AFF8C41A-5F15-4DE1-BC6A-E13B01327146}">
      <dgm:prSet/>
      <dgm:spPr/>
      <dgm:t>
        <a:bodyPr/>
        <a:lstStyle/>
        <a:p>
          <a:endParaRPr lang="en-US"/>
        </a:p>
      </dgm:t>
    </dgm:pt>
    <dgm:pt modelId="{E0712E13-0FFA-4031-ABE2-DC85C496876C}" type="sibTrans" cxnId="{AFF8C41A-5F15-4DE1-BC6A-E13B01327146}">
      <dgm:prSet/>
      <dgm:spPr/>
      <dgm:t>
        <a:bodyPr/>
        <a:lstStyle/>
        <a:p>
          <a:endParaRPr lang="en-US"/>
        </a:p>
      </dgm:t>
    </dgm:pt>
    <dgm:pt modelId="{8FD5F6CA-368F-4A96-A721-F8655A208D0A}" type="pres">
      <dgm:prSet presAssocID="{48571568-E8CE-418C-886A-6E4D756D8915}" presName="root" presStyleCnt="0">
        <dgm:presLayoutVars>
          <dgm:dir/>
          <dgm:resizeHandles val="exact"/>
        </dgm:presLayoutVars>
      </dgm:prSet>
      <dgm:spPr/>
    </dgm:pt>
    <dgm:pt modelId="{6D4F6749-5440-4CBB-8E89-0991611CB5EC}" type="pres">
      <dgm:prSet presAssocID="{48571568-E8CE-418C-886A-6E4D756D8915}" presName="container" presStyleCnt="0">
        <dgm:presLayoutVars>
          <dgm:dir/>
          <dgm:resizeHandles val="exact"/>
        </dgm:presLayoutVars>
      </dgm:prSet>
      <dgm:spPr/>
    </dgm:pt>
    <dgm:pt modelId="{DA113544-986E-476B-89C4-F59889C2C559}" type="pres">
      <dgm:prSet presAssocID="{DC95A37F-44A6-4EF0-A07F-7ADDCBE1BCD3}" presName="compNode" presStyleCnt="0"/>
      <dgm:spPr/>
    </dgm:pt>
    <dgm:pt modelId="{881A86C8-DF3C-4C01-BE87-0E707CAEF960}" type="pres">
      <dgm:prSet presAssocID="{DC95A37F-44A6-4EF0-A07F-7ADDCBE1BCD3}" presName="iconBgRect" presStyleLbl="bgShp" presStyleIdx="0" presStyleCnt="4"/>
      <dgm:spPr/>
    </dgm:pt>
    <dgm:pt modelId="{0FBAFB45-2A35-403F-87E1-04535A3D174C}" type="pres">
      <dgm:prSet presAssocID="{DC95A37F-44A6-4EF0-A07F-7ADDCBE1BCD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erver"/>
        </a:ext>
      </dgm:extLst>
    </dgm:pt>
    <dgm:pt modelId="{01358074-2605-48D7-B870-1556B8CB5E4E}" type="pres">
      <dgm:prSet presAssocID="{DC95A37F-44A6-4EF0-A07F-7ADDCBE1BCD3}" presName="spaceRect" presStyleCnt="0"/>
      <dgm:spPr/>
    </dgm:pt>
    <dgm:pt modelId="{F5F3350A-EC99-49C0-8B09-A94222F0080D}" type="pres">
      <dgm:prSet presAssocID="{DC95A37F-44A6-4EF0-A07F-7ADDCBE1BCD3}" presName="textRect" presStyleLbl="revTx" presStyleIdx="0" presStyleCnt="4">
        <dgm:presLayoutVars>
          <dgm:chMax val="1"/>
          <dgm:chPref val="1"/>
        </dgm:presLayoutVars>
      </dgm:prSet>
      <dgm:spPr/>
    </dgm:pt>
    <dgm:pt modelId="{0C31376B-6F19-4DB9-85B2-48A8ECCEADAE}" type="pres">
      <dgm:prSet presAssocID="{C32B1A8E-11EF-4E15-AD7C-43B9C392D7DC}" presName="sibTrans" presStyleLbl="sibTrans2D1" presStyleIdx="0" presStyleCnt="0"/>
      <dgm:spPr/>
    </dgm:pt>
    <dgm:pt modelId="{DB968868-79AE-4B7E-9CA6-76AC7AE8795C}" type="pres">
      <dgm:prSet presAssocID="{411C9004-9C50-4048-8433-D92D3C970711}" presName="compNode" presStyleCnt="0"/>
      <dgm:spPr/>
    </dgm:pt>
    <dgm:pt modelId="{FA740318-BA0C-4F1B-92BB-BC0DE6C989CD}" type="pres">
      <dgm:prSet presAssocID="{411C9004-9C50-4048-8433-D92D3C970711}" presName="iconBgRect" presStyleLbl="bgShp" presStyleIdx="1" presStyleCnt="4"/>
      <dgm:spPr/>
    </dgm:pt>
    <dgm:pt modelId="{0EFBCF90-6FEF-4963-9384-FFF0099924ED}" type="pres">
      <dgm:prSet presAssocID="{411C9004-9C50-4048-8433-D92D3C97071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agramma di flusso"/>
        </a:ext>
      </dgm:extLst>
    </dgm:pt>
    <dgm:pt modelId="{5A4389D2-E649-485A-969C-E51FB85A2F69}" type="pres">
      <dgm:prSet presAssocID="{411C9004-9C50-4048-8433-D92D3C970711}" presName="spaceRect" presStyleCnt="0"/>
      <dgm:spPr/>
    </dgm:pt>
    <dgm:pt modelId="{E3067C0B-E10F-40AB-89D6-828F5285EA87}" type="pres">
      <dgm:prSet presAssocID="{411C9004-9C50-4048-8433-D92D3C970711}" presName="textRect" presStyleLbl="revTx" presStyleIdx="1" presStyleCnt="4">
        <dgm:presLayoutVars>
          <dgm:chMax val="1"/>
          <dgm:chPref val="1"/>
        </dgm:presLayoutVars>
      </dgm:prSet>
      <dgm:spPr/>
    </dgm:pt>
    <dgm:pt modelId="{38D09CE7-277A-4F61-9DC6-3816C23626E2}" type="pres">
      <dgm:prSet presAssocID="{E276666F-2D05-46B1-823B-85EB099C8937}" presName="sibTrans" presStyleLbl="sibTrans2D1" presStyleIdx="0" presStyleCnt="0"/>
      <dgm:spPr/>
    </dgm:pt>
    <dgm:pt modelId="{82E20328-045C-4895-8480-40D985C803B4}" type="pres">
      <dgm:prSet presAssocID="{BF6F0834-708E-469F-A121-1227CFFB634C}" presName="compNode" presStyleCnt="0"/>
      <dgm:spPr/>
    </dgm:pt>
    <dgm:pt modelId="{A6AE1FFD-0868-4A2F-904F-5563830BF30D}" type="pres">
      <dgm:prSet presAssocID="{BF6F0834-708E-469F-A121-1227CFFB634C}" presName="iconBgRect" presStyleLbl="bgShp" presStyleIdx="2" presStyleCnt="4"/>
      <dgm:spPr/>
    </dgm:pt>
    <dgm:pt modelId="{E93E4D53-5FF8-4EC2-B8F3-8FB8D16B9BE1}" type="pres">
      <dgm:prSet presAssocID="{BF6F0834-708E-469F-A121-1227CFFB634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C5BE684D-98B8-4465-A496-E1ED1440FFBA}" type="pres">
      <dgm:prSet presAssocID="{BF6F0834-708E-469F-A121-1227CFFB634C}" presName="spaceRect" presStyleCnt="0"/>
      <dgm:spPr/>
    </dgm:pt>
    <dgm:pt modelId="{2F6EF8A5-8D31-425B-90A7-26E6F4E776A6}" type="pres">
      <dgm:prSet presAssocID="{BF6F0834-708E-469F-A121-1227CFFB634C}" presName="textRect" presStyleLbl="revTx" presStyleIdx="2" presStyleCnt="4">
        <dgm:presLayoutVars>
          <dgm:chMax val="1"/>
          <dgm:chPref val="1"/>
        </dgm:presLayoutVars>
      </dgm:prSet>
      <dgm:spPr/>
    </dgm:pt>
    <dgm:pt modelId="{CF98D1F6-4974-4041-A7F7-51257301D73C}" type="pres">
      <dgm:prSet presAssocID="{08C7D1B9-A1A6-41D0-9B8C-9BE4501F4901}" presName="sibTrans" presStyleLbl="sibTrans2D1" presStyleIdx="0" presStyleCnt="0"/>
      <dgm:spPr/>
    </dgm:pt>
    <dgm:pt modelId="{E6DD420F-CBF1-48FF-BBF1-32F327F9D66B}" type="pres">
      <dgm:prSet presAssocID="{C31DE2D8-EA7B-495F-9D71-97AFD863B551}" presName="compNode" presStyleCnt="0"/>
      <dgm:spPr/>
    </dgm:pt>
    <dgm:pt modelId="{80B2647D-6A52-4E6E-9CEC-211049E4F820}" type="pres">
      <dgm:prSet presAssocID="{C31DE2D8-EA7B-495F-9D71-97AFD863B551}" presName="iconBgRect" presStyleLbl="bgShp" presStyleIdx="3" presStyleCnt="4"/>
      <dgm:spPr/>
    </dgm:pt>
    <dgm:pt modelId="{C5D9A507-FF5A-4031-A256-0136F9542F4A}" type="pres">
      <dgm:prSet presAssocID="{C31DE2D8-EA7B-495F-9D71-97AFD863B55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egno di spunta"/>
        </a:ext>
      </dgm:extLst>
    </dgm:pt>
    <dgm:pt modelId="{FFEA1743-52E4-47B5-A1BB-77E2D6EF1C0B}" type="pres">
      <dgm:prSet presAssocID="{C31DE2D8-EA7B-495F-9D71-97AFD863B551}" presName="spaceRect" presStyleCnt="0"/>
      <dgm:spPr/>
    </dgm:pt>
    <dgm:pt modelId="{E7B4D897-A399-428A-9A6B-104F1C8278C1}" type="pres">
      <dgm:prSet presAssocID="{C31DE2D8-EA7B-495F-9D71-97AFD863B551}" presName="textRect" presStyleLbl="revTx" presStyleIdx="3" presStyleCnt="4">
        <dgm:presLayoutVars>
          <dgm:chMax val="1"/>
          <dgm:chPref val="1"/>
        </dgm:presLayoutVars>
      </dgm:prSet>
      <dgm:spPr/>
    </dgm:pt>
  </dgm:ptLst>
  <dgm:cxnLst>
    <dgm:cxn modelId="{4A0B5E0A-5406-4406-8D11-A0A5091D95D3}" type="presOf" srcId="{DC95A37F-44A6-4EF0-A07F-7ADDCBE1BCD3}" destId="{F5F3350A-EC99-49C0-8B09-A94222F0080D}" srcOrd="0" destOrd="0" presId="urn:microsoft.com/office/officeart/2018/2/layout/IconCircleList"/>
    <dgm:cxn modelId="{AFF8C41A-5F15-4DE1-BC6A-E13B01327146}" srcId="{48571568-E8CE-418C-886A-6E4D756D8915}" destId="{C31DE2D8-EA7B-495F-9D71-97AFD863B551}" srcOrd="3" destOrd="0" parTransId="{7A5E9F70-21AA-4AC4-93E2-00E60CC1773E}" sibTransId="{E0712E13-0FFA-4031-ABE2-DC85C496876C}"/>
    <dgm:cxn modelId="{414A5E35-7E83-497D-AEE9-6B46BE3D25E5}" srcId="{48571568-E8CE-418C-886A-6E4D756D8915}" destId="{DC95A37F-44A6-4EF0-A07F-7ADDCBE1BCD3}" srcOrd="0" destOrd="0" parTransId="{C442DCEB-25CC-44DC-9101-DF220C098C3E}" sibTransId="{C32B1A8E-11EF-4E15-AD7C-43B9C392D7DC}"/>
    <dgm:cxn modelId="{9D2D763E-3B22-4A30-B0AE-C0F74E09B47B}" type="presOf" srcId="{411C9004-9C50-4048-8433-D92D3C970711}" destId="{E3067C0B-E10F-40AB-89D6-828F5285EA87}" srcOrd="0" destOrd="0" presId="urn:microsoft.com/office/officeart/2018/2/layout/IconCircleList"/>
    <dgm:cxn modelId="{FE88545D-303F-4CBD-AE81-A2AD664AB58D}" type="presOf" srcId="{08C7D1B9-A1A6-41D0-9B8C-9BE4501F4901}" destId="{CF98D1F6-4974-4041-A7F7-51257301D73C}" srcOrd="0" destOrd="0" presId="urn:microsoft.com/office/officeart/2018/2/layout/IconCircleList"/>
    <dgm:cxn modelId="{FF9F8C5A-EAE7-442E-ACE1-9E1B1BACF49F}" type="presOf" srcId="{C32B1A8E-11EF-4E15-AD7C-43B9C392D7DC}" destId="{0C31376B-6F19-4DB9-85B2-48A8ECCEADAE}" srcOrd="0" destOrd="0" presId="urn:microsoft.com/office/officeart/2018/2/layout/IconCircleList"/>
    <dgm:cxn modelId="{F42846A3-D664-4D15-85BB-52EEE83C48A9}" type="presOf" srcId="{48571568-E8CE-418C-886A-6E4D756D8915}" destId="{8FD5F6CA-368F-4A96-A721-F8655A208D0A}" srcOrd="0" destOrd="0" presId="urn:microsoft.com/office/officeart/2018/2/layout/IconCircleList"/>
    <dgm:cxn modelId="{FA086AB1-1F02-4628-B7C7-E9146CE4AA9A}" type="presOf" srcId="{E276666F-2D05-46B1-823B-85EB099C8937}" destId="{38D09CE7-277A-4F61-9DC6-3816C23626E2}" srcOrd="0" destOrd="0" presId="urn:microsoft.com/office/officeart/2018/2/layout/IconCircleList"/>
    <dgm:cxn modelId="{899448C6-FBC1-402D-9915-9A34FC79A2FB}" type="presOf" srcId="{C31DE2D8-EA7B-495F-9D71-97AFD863B551}" destId="{E7B4D897-A399-428A-9A6B-104F1C8278C1}" srcOrd="0" destOrd="0" presId="urn:microsoft.com/office/officeart/2018/2/layout/IconCircleList"/>
    <dgm:cxn modelId="{76C815CB-89EB-44E5-9827-9DE5E7289279}" srcId="{48571568-E8CE-418C-886A-6E4D756D8915}" destId="{BF6F0834-708E-469F-A121-1227CFFB634C}" srcOrd="2" destOrd="0" parTransId="{97194952-8892-4BD6-90CA-1928CAB9ADF3}" sibTransId="{08C7D1B9-A1A6-41D0-9B8C-9BE4501F4901}"/>
    <dgm:cxn modelId="{357BFFCD-6549-4027-8CA2-76E9EC6C4ECF}" srcId="{48571568-E8CE-418C-886A-6E4D756D8915}" destId="{411C9004-9C50-4048-8433-D92D3C970711}" srcOrd="1" destOrd="0" parTransId="{DAB73A4A-CB24-4CD7-B347-E19535EC2EB7}" sibTransId="{E276666F-2D05-46B1-823B-85EB099C8937}"/>
    <dgm:cxn modelId="{403E23DD-03FE-4A09-8927-88920BE605CF}" type="presOf" srcId="{BF6F0834-708E-469F-A121-1227CFFB634C}" destId="{2F6EF8A5-8D31-425B-90A7-26E6F4E776A6}" srcOrd="0" destOrd="0" presId="urn:microsoft.com/office/officeart/2018/2/layout/IconCircleList"/>
    <dgm:cxn modelId="{42BF4EC1-A833-4938-9803-C191C57226B8}" type="presParOf" srcId="{8FD5F6CA-368F-4A96-A721-F8655A208D0A}" destId="{6D4F6749-5440-4CBB-8E89-0991611CB5EC}" srcOrd="0" destOrd="0" presId="urn:microsoft.com/office/officeart/2018/2/layout/IconCircleList"/>
    <dgm:cxn modelId="{929BD23B-19BA-46EE-8A2A-2898F94C6E6B}" type="presParOf" srcId="{6D4F6749-5440-4CBB-8E89-0991611CB5EC}" destId="{DA113544-986E-476B-89C4-F59889C2C559}" srcOrd="0" destOrd="0" presId="urn:microsoft.com/office/officeart/2018/2/layout/IconCircleList"/>
    <dgm:cxn modelId="{E3CE32D9-DD64-4BB3-83A9-61AAF238BF3C}" type="presParOf" srcId="{DA113544-986E-476B-89C4-F59889C2C559}" destId="{881A86C8-DF3C-4C01-BE87-0E707CAEF960}" srcOrd="0" destOrd="0" presId="urn:microsoft.com/office/officeart/2018/2/layout/IconCircleList"/>
    <dgm:cxn modelId="{447A8403-D7E4-4505-8739-9C9F79EB8849}" type="presParOf" srcId="{DA113544-986E-476B-89C4-F59889C2C559}" destId="{0FBAFB45-2A35-403F-87E1-04535A3D174C}" srcOrd="1" destOrd="0" presId="urn:microsoft.com/office/officeart/2018/2/layout/IconCircleList"/>
    <dgm:cxn modelId="{545337D7-1C1B-461E-88F3-4FD403B5573F}" type="presParOf" srcId="{DA113544-986E-476B-89C4-F59889C2C559}" destId="{01358074-2605-48D7-B870-1556B8CB5E4E}" srcOrd="2" destOrd="0" presId="urn:microsoft.com/office/officeart/2018/2/layout/IconCircleList"/>
    <dgm:cxn modelId="{9D691DDF-503D-4DC9-91AF-FF54DC0D9C5F}" type="presParOf" srcId="{DA113544-986E-476B-89C4-F59889C2C559}" destId="{F5F3350A-EC99-49C0-8B09-A94222F0080D}" srcOrd="3" destOrd="0" presId="urn:microsoft.com/office/officeart/2018/2/layout/IconCircleList"/>
    <dgm:cxn modelId="{172F5268-074D-4445-84D7-6299DC9DBC25}" type="presParOf" srcId="{6D4F6749-5440-4CBB-8E89-0991611CB5EC}" destId="{0C31376B-6F19-4DB9-85B2-48A8ECCEADAE}" srcOrd="1" destOrd="0" presId="urn:microsoft.com/office/officeart/2018/2/layout/IconCircleList"/>
    <dgm:cxn modelId="{D1E8093F-4F6A-420D-A984-579A86CB19CC}" type="presParOf" srcId="{6D4F6749-5440-4CBB-8E89-0991611CB5EC}" destId="{DB968868-79AE-4B7E-9CA6-76AC7AE8795C}" srcOrd="2" destOrd="0" presId="urn:microsoft.com/office/officeart/2018/2/layout/IconCircleList"/>
    <dgm:cxn modelId="{F6BB8765-87D5-4C20-BF9E-68E38C7F0AF1}" type="presParOf" srcId="{DB968868-79AE-4B7E-9CA6-76AC7AE8795C}" destId="{FA740318-BA0C-4F1B-92BB-BC0DE6C989CD}" srcOrd="0" destOrd="0" presId="urn:microsoft.com/office/officeart/2018/2/layout/IconCircleList"/>
    <dgm:cxn modelId="{CA2D182A-6A36-4878-9882-28A30DF40FCA}" type="presParOf" srcId="{DB968868-79AE-4B7E-9CA6-76AC7AE8795C}" destId="{0EFBCF90-6FEF-4963-9384-FFF0099924ED}" srcOrd="1" destOrd="0" presId="urn:microsoft.com/office/officeart/2018/2/layout/IconCircleList"/>
    <dgm:cxn modelId="{0C86728A-C912-4D19-A926-BE4F048D6968}" type="presParOf" srcId="{DB968868-79AE-4B7E-9CA6-76AC7AE8795C}" destId="{5A4389D2-E649-485A-969C-E51FB85A2F69}" srcOrd="2" destOrd="0" presId="urn:microsoft.com/office/officeart/2018/2/layout/IconCircleList"/>
    <dgm:cxn modelId="{23498A56-9648-4737-A18B-976F3F3F9CF7}" type="presParOf" srcId="{DB968868-79AE-4B7E-9CA6-76AC7AE8795C}" destId="{E3067C0B-E10F-40AB-89D6-828F5285EA87}" srcOrd="3" destOrd="0" presId="urn:microsoft.com/office/officeart/2018/2/layout/IconCircleList"/>
    <dgm:cxn modelId="{BE3EBE75-F901-4C24-A100-B14896B1838D}" type="presParOf" srcId="{6D4F6749-5440-4CBB-8E89-0991611CB5EC}" destId="{38D09CE7-277A-4F61-9DC6-3816C23626E2}" srcOrd="3" destOrd="0" presId="urn:microsoft.com/office/officeart/2018/2/layout/IconCircleList"/>
    <dgm:cxn modelId="{A5D026B3-0D72-4A9D-A2D0-E46DBED079E0}" type="presParOf" srcId="{6D4F6749-5440-4CBB-8E89-0991611CB5EC}" destId="{82E20328-045C-4895-8480-40D985C803B4}" srcOrd="4" destOrd="0" presId="urn:microsoft.com/office/officeart/2018/2/layout/IconCircleList"/>
    <dgm:cxn modelId="{BAB6368F-9067-4F8A-A43F-35912D921ADC}" type="presParOf" srcId="{82E20328-045C-4895-8480-40D985C803B4}" destId="{A6AE1FFD-0868-4A2F-904F-5563830BF30D}" srcOrd="0" destOrd="0" presId="urn:microsoft.com/office/officeart/2018/2/layout/IconCircleList"/>
    <dgm:cxn modelId="{3E45973D-6900-4D2A-AD45-360FD10E71C4}" type="presParOf" srcId="{82E20328-045C-4895-8480-40D985C803B4}" destId="{E93E4D53-5FF8-4EC2-B8F3-8FB8D16B9BE1}" srcOrd="1" destOrd="0" presId="urn:microsoft.com/office/officeart/2018/2/layout/IconCircleList"/>
    <dgm:cxn modelId="{FB5EE943-D552-4CC2-A504-2E1CB37EAE4A}" type="presParOf" srcId="{82E20328-045C-4895-8480-40D985C803B4}" destId="{C5BE684D-98B8-4465-A496-E1ED1440FFBA}" srcOrd="2" destOrd="0" presId="urn:microsoft.com/office/officeart/2018/2/layout/IconCircleList"/>
    <dgm:cxn modelId="{B1E67B63-0261-4115-AB75-328D2C99AFD2}" type="presParOf" srcId="{82E20328-045C-4895-8480-40D985C803B4}" destId="{2F6EF8A5-8D31-425B-90A7-26E6F4E776A6}" srcOrd="3" destOrd="0" presId="urn:microsoft.com/office/officeart/2018/2/layout/IconCircleList"/>
    <dgm:cxn modelId="{F527104C-A111-4DD0-8431-8080D2D57A23}" type="presParOf" srcId="{6D4F6749-5440-4CBB-8E89-0991611CB5EC}" destId="{CF98D1F6-4974-4041-A7F7-51257301D73C}" srcOrd="5" destOrd="0" presId="urn:microsoft.com/office/officeart/2018/2/layout/IconCircleList"/>
    <dgm:cxn modelId="{84CCEBA1-80CE-4804-B0FF-3E3A2D7ACD58}" type="presParOf" srcId="{6D4F6749-5440-4CBB-8E89-0991611CB5EC}" destId="{E6DD420F-CBF1-48FF-BBF1-32F327F9D66B}" srcOrd="6" destOrd="0" presId="urn:microsoft.com/office/officeart/2018/2/layout/IconCircleList"/>
    <dgm:cxn modelId="{8CC6D2AF-5D56-4C88-9959-844867804C7E}" type="presParOf" srcId="{E6DD420F-CBF1-48FF-BBF1-32F327F9D66B}" destId="{80B2647D-6A52-4E6E-9CEC-211049E4F820}" srcOrd="0" destOrd="0" presId="urn:microsoft.com/office/officeart/2018/2/layout/IconCircleList"/>
    <dgm:cxn modelId="{C2B9E978-C823-4445-BF33-25F1A1EE5CA7}" type="presParOf" srcId="{E6DD420F-CBF1-48FF-BBF1-32F327F9D66B}" destId="{C5D9A507-FF5A-4031-A256-0136F9542F4A}" srcOrd="1" destOrd="0" presId="urn:microsoft.com/office/officeart/2018/2/layout/IconCircleList"/>
    <dgm:cxn modelId="{6F057DE3-82D1-4174-90C7-95AD68333914}" type="presParOf" srcId="{E6DD420F-CBF1-48FF-BBF1-32F327F9D66B}" destId="{FFEA1743-52E4-47B5-A1BB-77E2D6EF1C0B}" srcOrd="2" destOrd="0" presId="urn:microsoft.com/office/officeart/2018/2/layout/IconCircleList"/>
    <dgm:cxn modelId="{4C486E50-9E2C-4B24-A076-6E1A97EACF1D}" type="presParOf" srcId="{E6DD420F-CBF1-48FF-BBF1-32F327F9D66B}" destId="{E7B4D897-A399-428A-9A6B-104F1C8278C1}"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D9EED10-3FB4-4515-80A6-000CE2591BBD}"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FB458651-3210-4A05-B1A4-B8C38B427267}">
      <dgm:prSet/>
      <dgm:spPr/>
      <dgm:t>
        <a:bodyPr/>
        <a:lstStyle/>
        <a:p>
          <a:r>
            <a:rPr lang="en-US" b="0" i="0" dirty="0"/>
            <a:t>1. </a:t>
          </a:r>
          <a:r>
            <a:rPr lang="en-US" dirty="0"/>
            <a:t>In the game of poker, a "Poker Hand" refers to a set of five cards that a player arranges following the rules of the game. These hands are compared against the hands of other players involved in the showdown to determine the winner of the pot. Each poker hand has a specific ranking or value, and the player with the highest-ranking hand at the end of the round wins the chips or money placed in the pot during that particular hand.</a:t>
          </a:r>
        </a:p>
      </dgm:t>
    </dgm:pt>
    <dgm:pt modelId="{CD79D6CF-8496-42BE-9EE6-B68D304045A0}" type="parTrans" cxnId="{CB80E6B3-AD53-42EE-99CD-546E8082F743}">
      <dgm:prSet/>
      <dgm:spPr/>
      <dgm:t>
        <a:bodyPr/>
        <a:lstStyle/>
        <a:p>
          <a:endParaRPr lang="en-US"/>
        </a:p>
      </dgm:t>
    </dgm:pt>
    <dgm:pt modelId="{98D5DD5D-3A6D-430B-B6C2-9C133D14F0A5}" type="sibTrans" cxnId="{CB80E6B3-AD53-42EE-99CD-546E8082F743}">
      <dgm:prSet/>
      <dgm:spPr/>
      <dgm:t>
        <a:bodyPr/>
        <a:lstStyle/>
        <a:p>
          <a:endParaRPr lang="en-US"/>
        </a:p>
      </dgm:t>
    </dgm:pt>
    <dgm:pt modelId="{C1A5674A-3774-4A47-8C5B-9076B0F964C3}">
      <dgm:prSet/>
      <dgm:spPr/>
      <dgm:t>
        <a:bodyPr/>
        <a:lstStyle/>
        <a:p>
          <a:r>
            <a:rPr lang="en-US" b="0" i="0"/>
            <a:t>2. </a:t>
          </a:r>
          <a:r>
            <a:rPr lang="en-US"/>
            <a:t>Each record is an example of a hand consisting of five playing cards drawn from a standard deck of 52. Each card is described using two attributes (suit and rank), for a total of 10 predictive attributes. There is one Class attribute that describes the “Poker Hand”. The order of cards is important, which is why there are 480 possible Royal Flush hands as compared to 4 .</a:t>
          </a:r>
        </a:p>
      </dgm:t>
    </dgm:pt>
    <dgm:pt modelId="{8CB7F4EB-7FF4-4F9B-8D8A-C8DE56CDE851}" type="parTrans" cxnId="{75EDC997-AA06-40F3-94E0-F48EF11F6194}">
      <dgm:prSet/>
      <dgm:spPr/>
      <dgm:t>
        <a:bodyPr/>
        <a:lstStyle/>
        <a:p>
          <a:endParaRPr lang="en-US"/>
        </a:p>
      </dgm:t>
    </dgm:pt>
    <dgm:pt modelId="{E1CAF1FC-9A66-4569-B3B5-6E04D4728D84}" type="sibTrans" cxnId="{75EDC997-AA06-40F3-94E0-F48EF11F6194}">
      <dgm:prSet/>
      <dgm:spPr/>
      <dgm:t>
        <a:bodyPr/>
        <a:lstStyle/>
        <a:p>
          <a:endParaRPr lang="en-US"/>
        </a:p>
      </dgm:t>
    </dgm:pt>
    <dgm:pt modelId="{DA989F40-FA8A-422D-AF8B-7AC021420292}">
      <dgm:prSet/>
      <dgm:spPr/>
      <dgm:t>
        <a:bodyPr/>
        <a:lstStyle/>
        <a:p>
          <a:r>
            <a:rPr lang="en-US"/>
            <a:t>3. In the dataset, each record represents an example of a poker hand consisting of five playing cards drawn from a standard deck of 52 cards. Each card is described using two attributes: the "suit" attribute, representing the suit of the card (e.g., hearts, diamonds, clubs, spades), and the "rank" attribute, indicating the rank of the card (e.g., 2, 3, 4, ..., 10, Jack, Queen, King, Ace). This results in a total of 10 predictive attributes for each hand.</a:t>
          </a:r>
        </a:p>
      </dgm:t>
    </dgm:pt>
    <dgm:pt modelId="{D33E6384-A174-444D-9FF5-F22E572AB940}" type="parTrans" cxnId="{97FFE8CA-EE4D-4D90-960B-B83FD8B61871}">
      <dgm:prSet/>
      <dgm:spPr/>
      <dgm:t>
        <a:bodyPr/>
        <a:lstStyle/>
        <a:p>
          <a:endParaRPr lang="en-US"/>
        </a:p>
      </dgm:t>
    </dgm:pt>
    <dgm:pt modelId="{CD46029E-0E02-415F-8B71-B9BDEE99AB01}" type="sibTrans" cxnId="{97FFE8CA-EE4D-4D90-960B-B83FD8B61871}">
      <dgm:prSet/>
      <dgm:spPr/>
      <dgm:t>
        <a:bodyPr/>
        <a:lstStyle/>
        <a:p>
          <a:endParaRPr lang="en-US"/>
        </a:p>
      </dgm:t>
    </dgm:pt>
    <dgm:pt modelId="{85693DEC-E7DD-42B6-A326-BEABAFF708DC}">
      <dgm:prSet/>
      <dgm:spPr/>
      <dgm:t>
        <a:bodyPr/>
        <a:lstStyle/>
        <a:p>
          <a:r>
            <a:rPr lang="it-IT"/>
            <a:t>4. </a:t>
          </a:r>
          <a:r>
            <a:rPr lang="en-US"/>
            <a:t>The order of the cards in each hand is crucial in determining the hand's classification. For example, a Royal Flush with the cards in the order of 10, Jack, Queen, King, and Ace would be considered distinct from another Royal Flush with the cards in a different order. This is why there are 480 possible combinations of Royal Flush hands, as each order is counted separately, compared to only 4 distinct combinations of Royal Flush hands in total.</a:t>
          </a:r>
        </a:p>
      </dgm:t>
    </dgm:pt>
    <dgm:pt modelId="{BD57A1E5-1B27-4FC0-9A5C-560055109D57}" type="parTrans" cxnId="{D2ACC7A0-2934-452C-85C4-B5CC3F0F8ED7}">
      <dgm:prSet/>
      <dgm:spPr/>
      <dgm:t>
        <a:bodyPr/>
        <a:lstStyle/>
        <a:p>
          <a:endParaRPr lang="en-US"/>
        </a:p>
      </dgm:t>
    </dgm:pt>
    <dgm:pt modelId="{3B7754A9-6E7E-45B3-89D7-5ABE7C69C4CF}" type="sibTrans" cxnId="{D2ACC7A0-2934-452C-85C4-B5CC3F0F8ED7}">
      <dgm:prSet/>
      <dgm:spPr/>
      <dgm:t>
        <a:bodyPr/>
        <a:lstStyle/>
        <a:p>
          <a:endParaRPr lang="en-US"/>
        </a:p>
      </dgm:t>
    </dgm:pt>
    <dgm:pt modelId="{1274A033-112B-4651-AB9E-7705C85DC7CB}" type="pres">
      <dgm:prSet presAssocID="{6D9EED10-3FB4-4515-80A6-000CE2591BBD}" presName="outerComposite" presStyleCnt="0">
        <dgm:presLayoutVars>
          <dgm:chMax val="5"/>
          <dgm:dir/>
          <dgm:resizeHandles val="exact"/>
        </dgm:presLayoutVars>
      </dgm:prSet>
      <dgm:spPr/>
    </dgm:pt>
    <dgm:pt modelId="{50E7A6C1-628D-45C7-A987-1B3A00CA6CD1}" type="pres">
      <dgm:prSet presAssocID="{6D9EED10-3FB4-4515-80A6-000CE2591BBD}" presName="dummyMaxCanvas" presStyleCnt="0">
        <dgm:presLayoutVars/>
      </dgm:prSet>
      <dgm:spPr/>
    </dgm:pt>
    <dgm:pt modelId="{5F2FDB6E-7F72-4F8B-8065-EE875B8E19AD}" type="pres">
      <dgm:prSet presAssocID="{6D9EED10-3FB4-4515-80A6-000CE2591BBD}" presName="FourNodes_1" presStyleLbl="node1" presStyleIdx="0" presStyleCnt="4">
        <dgm:presLayoutVars>
          <dgm:bulletEnabled val="1"/>
        </dgm:presLayoutVars>
      </dgm:prSet>
      <dgm:spPr/>
    </dgm:pt>
    <dgm:pt modelId="{FDDBF2A6-250A-4B23-9E5A-3C45AA9E4CA7}" type="pres">
      <dgm:prSet presAssocID="{6D9EED10-3FB4-4515-80A6-000CE2591BBD}" presName="FourNodes_2" presStyleLbl="node1" presStyleIdx="1" presStyleCnt="4">
        <dgm:presLayoutVars>
          <dgm:bulletEnabled val="1"/>
        </dgm:presLayoutVars>
      </dgm:prSet>
      <dgm:spPr/>
    </dgm:pt>
    <dgm:pt modelId="{DC74BC6A-38FC-4E6F-B19D-92A87C148C27}" type="pres">
      <dgm:prSet presAssocID="{6D9EED10-3FB4-4515-80A6-000CE2591BBD}" presName="FourNodes_3" presStyleLbl="node1" presStyleIdx="2" presStyleCnt="4">
        <dgm:presLayoutVars>
          <dgm:bulletEnabled val="1"/>
        </dgm:presLayoutVars>
      </dgm:prSet>
      <dgm:spPr/>
    </dgm:pt>
    <dgm:pt modelId="{4C363301-62F5-49E4-AF67-70692AC298E8}" type="pres">
      <dgm:prSet presAssocID="{6D9EED10-3FB4-4515-80A6-000CE2591BBD}" presName="FourNodes_4" presStyleLbl="node1" presStyleIdx="3" presStyleCnt="4">
        <dgm:presLayoutVars>
          <dgm:bulletEnabled val="1"/>
        </dgm:presLayoutVars>
      </dgm:prSet>
      <dgm:spPr/>
    </dgm:pt>
    <dgm:pt modelId="{253F7DA8-941C-44E7-9D71-70E8D05DBBB3}" type="pres">
      <dgm:prSet presAssocID="{6D9EED10-3FB4-4515-80A6-000CE2591BBD}" presName="FourConn_1-2" presStyleLbl="fgAccFollowNode1" presStyleIdx="0" presStyleCnt="3">
        <dgm:presLayoutVars>
          <dgm:bulletEnabled val="1"/>
        </dgm:presLayoutVars>
      </dgm:prSet>
      <dgm:spPr/>
    </dgm:pt>
    <dgm:pt modelId="{ADEA53C6-92D9-4567-B7D4-B41B9B91E542}" type="pres">
      <dgm:prSet presAssocID="{6D9EED10-3FB4-4515-80A6-000CE2591BBD}" presName="FourConn_2-3" presStyleLbl="fgAccFollowNode1" presStyleIdx="1" presStyleCnt="3">
        <dgm:presLayoutVars>
          <dgm:bulletEnabled val="1"/>
        </dgm:presLayoutVars>
      </dgm:prSet>
      <dgm:spPr/>
    </dgm:pt>
    <dgm:pt modelId="{9C5359C7-C7EA-4621-8771-31DD905C9BDB}" type="pres">
      <dgm:prSet presAssocID="{6D9EED10-3FB4-4515-80A6-000CE2591BBD}" presName="FourConn_3-4" presStyleLbl="fgAccFollowNode1" presStyleIdx="2" presStyleCnt="3">
        <dgm:presLayoutVars>
          <dgm:bulletEnabled val="1"/>
        </dgm:presLayoutVars>
      </dgm:prSet>
      <dgm:spPr/>
    </dgm:pt>
    <dgm:pt modelId="{78C551A1-D583-44D7-9F63-968CA1CD3CF5}" type="pres">
      <dgm:prSet presAssocID="{6D9EED10-3FB4-4515-80A6-000CE2591BBD}" presName="FourNodes_1_text" presStyleLbl="node1" presStyleIdx="3" presStyleCnt="4">
        <dgm:presLayoutVars>
          <dgm:bulletEnabled val="1"/>
        </dgm:presLayoutVars>
      </dgm:prSet>
      <dgm:spPr/>
    </dgm:pt>
    <dgm:pt modelId="{61999B10-986A-4953-A3DD-9852402F3E23}" type="pres">
      <dgm:prSet presAssocID="{6D9EED10-3FB4-4515-80A6-000CE2591BBD}" presName="FourNodes_2_text" presStyleLbl="node1" presStyleIdx="3" presStyleCnt="4">
        <dgm:presLayoutVars>
          <dgm:bulletEnabled val="1"/>
        </dgm:presLayoutVars>
      </dgm:prSet>
      <dgm:spPr/>
    </dgm:pt>
    <dgm:pt modelId="{A7C48E17-5674-4E29-AEBC-9D90871AFB1F}" type="pres">
      <dgm:prSet presAssocID="{6D9EED10-3FB4-4515-80A6-000CE2591BBD}" presName="FourNodes_3_text" presStyleLbl="node1" presStyleIdx="3" presStyleCnt="4">
        <dgm:presLayoutVars>
          <dgm:bulletEnabled val="1"/>
        </dgm:presLayoutVars>
      </dgm:prSet>
      <dgm:spPr/>
    </dgm:pt>
    <dgm:pt modelId="{5868C293-0A09-4F9E-AA28-948A83C99EB8}" type="pres">
      <dgm:prSet presAssocID="{6D9EED10-3FB4-4515-80A6-000CE2591BBD}" presName="FourNodes_4_text" presStyleLbl="node1" presStyleIdx="3" presStyleCnt="4">
        <dgm:presLayoutVars>
          <dgm:bulletEnabled val="1"/>
        </dgm:presLayoutVars>
      </dgm:prSet>
      <dgm:spPr/>
    </dgm:pt>
  </dgm:ptLst>
  <dgm:cxnLst>
    <dgm:cxn modelId="{D8D81B2D-EFC3-441E-AC1F-43194132B584}" type="presOf" srcId="{6D9EED10-3FB4-4515-80A6-000CE2591BBD}" destId="{1274A033-112B-4651-AB9E-7705C85DC7CB}" srcOrd="0" destOrd="0" presId="urn:microsoft.com/office/officeart/2005/8/layout/vProcess5"/>
    <dgm:cxn modelId="{7FBE8B30-20A1-4A14-BFDA-B665F7F96E43}" type="presOf" srcId="{98D5DD5D-3A6D-430B-B6C2-9C133D14F0A5}" destId="{253F7DA8-941C-44E7-9D71-70E8D05DBBB3}" srcOrd="0" destOrd="0" presId="urn:microsoft.com/office/officeart/2005/8/layout/vProcess5"/>
    <dgm:cxn modelId="{3B52FE39-E3CE-4D17-95F1-22E4AEE17CC6}" type="presOf" srcId="{85693DEC-E7DD-42B6-A326-BEABAFF708DC}" destId="{4C363301-62F5-49E4-AF67-70692AC298E8}" srcOrd="0" destOrd="0" presId="urn:microsoft.com/office/officeart/2005/8/layout/vProcess5"/>
    <dgm:cxn modelId="{66C92A50-1859-4160-9985-7D946B672264}" type="presOf" srcId="{85693DEC-E7DD-42B6-A326-BEABAFF708DC}" destId="{5868C293-0A09-4F9E-AA28-948A83C99EB8}" srcOrd="1" destOrd="0" presId="urn:microsoft.com/office/officeart/2005/8/layout/vProcess5"/>
    <dgm:cxn modelId="{52909481-FF24-4C75-905A-454BE699CF54}" type="presOf" srcId="{E1CAF1FC-9A66-4569-B3B5-6E04D4728D84}" destId="{ADEA53C6-92D9-4567-B7D4-B41B9B91E542}" srcOrd="0" destOrd="0" presId="urn:microsoft.com/office/officeart/2005/8/layout/vProcess5"/>
    <dgm:cxn modelId="{CA1B4683-5DAA-4582-8847-F579876D374E}" type="presOf" srcId="{CD46029E-0E02-415F-8B71-B9BDEE99AB01}" destId="{9C5359C7-C7EA-4621-8771-31DD905C9BDB}" srcOrd="0" destOrd="0" presId="urn:microsoft.com/office/officeart/2005/8/layout/vProcess5"/>
    <dgm:cxn modelId="{75EDC997-AA06-40F3-94E0-F48EF11F6194}" srcId="{6D9EED10-3FB4-4515-80A6-000CE2591BBD}" destId="{C1A5674A-3774-4A47-8C5B-9076B0F964C3}" srcOrd="1" destOrd="0" parTransId="{8CB7F4EB-7FF4-4F9B-8D8A-C8DE56CDE851}" sibTransId="{E1CAF1FC-9A66-4569-B3B5-6E04D4728D84}"/>
    <dgm:cxn modelId="{D2ACC7A0-2934-452C-85C4-B5CC3F0F8ED7}" srcId="{6D9EED10-3FB4-4515-80A6-000CE2591BBD}" destId="{85693DEC-E7DD-42B6-A326-BEABAFF708DC}" srcOrd="3" destOrd="0" parTransId="{BD57A1E5-1B27-4FC0-9A5C-560055109D57}" sibTransId="{3B7754A9-6E7E-45B3-89D7-5ABE7C69C4CF}"/>
    <dgm:cxn modelId="{CB80E6B3-AD53-42EE-99CD-546E8082F743}" srcId="{6D9EED10-3FB4-4515-80A6-000CE2591BBD}" destId="{FB458651-3210-4A05-B1A4-B8C38B427267}" srcOrd="0" destOrd="0" parTransId="{CD79D6CF-8496-42BE-9EE6-B68D304045A0}" sibTransId="{98D5DD5D-3A6D-430B-B6C2-9C133D14F0A5}"/>
    <dgm:cxn modelId="{94DC65B4-EC20-4FD9-8741-35EA8F6146B8}" type="presOf" srcId="{C1A5674A-3774-4A47-8C5B-9076B0F964C3}" destId="{61999B10-986A-4953-A3DD-9852402F3E23}" srcOrd="1" destOrd="0" presId="urn:microsoft.com/office/officeart/2005/8/layout/vProcess5"/>
    <dgm:cxn modelId="{97FFE8CA-EE4D-4D90-960B-B83FD8B61871}" srcId="{6D9EED10-3FB4-4515-80A6-000CE2591BBD}" destId="{DA989F40-FA8A-422D-AF8B-7AC021420292}" srcOrd="2" destOrd="0" parTransId="{D33E6384-A174-444D-9FF5-F22E572AB940}" sibTransId="{CD46029E-0E02-415F-8B71-B9BDEE99AB01}"/>
    <dgm:cxn modelId="{0D7460CC-DAC3-47C2-B264-0FB50C865F2B}" type="presOf" srcId="{DA989F40-FA8A-422D-AF8B-7AC021420292}" destId="{A7C48E17-5674-4E29-AEBC-9D90871AFB1F}" srcOrd="1" destOrd="0" presId="urn:microsoft.com/office/officeart/2005/8/layout/vProcess5"/>
    <dgm:cxn modelId="{79B58DCF-89FD-45FF-B01D-92867AE0FB65}" type="presOf" srcId="{FB458651-3210-4A05-B1A4-B8C38B427267}" destId="{5F2FDB6E-7F72-4F8B-8065-EE875B8E19AD}" srcOrd="0" destOrd="0" presId="urn:microsoft.com/office/officeart/2005/8/layout/vProcess5"/>
    <dgm:cxn modelId="{EA9124D8-3C75-408B-9451-3F9F98FB622B}" type="presOf" srcId="{C1A5674A-3774-4A47-8C5B-9076B0F964C3}" destId="{FDDBF2A6-250A-4B23-9E5A-3C45AA9E4CA7}" srcOrd="0" destOrd="0" presId="urn:microsoft.com/office/officeart/2005/8/layout/vProcess5"/>
    <dgm:cxn modelId="{2B3885EA-4E91-4BE9-8868-43EF0BC98966}" type="presOf" srcId="{FB458651-3210-4A05-B1A4-B8C38B427267}" destId="{78C551A1-D583-44D7-9F63-968CA1CD3CF5}" srcOrd="1" destOrd="0" presId="urn:microsoft.com/office/officeart/2005/8/layout/vProcess5"/>
    <dgm:cxn modelId="{797209F4-4617-4E1F-BFB2-5FA32DA25327}" type="presOf" srcId="{DA989F40-FA8A-422D-AF8B-7AC021420292}" destId="{DC74BC6A-38FC-4E6F-B19D-92A87C148C27}" srcOrd="0" destOrd="0" presId="urn:microsoft.com/office/officeart/2005/8/layout/vProcess5"/>
    <dgm:cxn modelId="{B5A58FD4-84C2-483F-925B-DEB1A172C9E9}" type="presParOf" srcId="{1274A033-112B-4651-AB9E-7705C85DC7CB}" destId="{50E7A6C1-628D-45C7-A987-1B3A00CA6CD1}" srcOrd="0" destOrd="0" presId="urn:microsoft.com/office/officeart/2005/8/layout/vProcess5"/>
    <dgm:cxn modelId="{DD6DC017-8AC1-443E-A0A5-60C6C135A292}" type="presParOf" srcId="{1274A033-112B-4651-AB9E-7705C85DC7CB}" destId="{5F2FDB6E-7F72-4F8B-8065-EE875B8E19AD}" srcOrd="1" destOrd="0" presId="urn:microsoft.com/office/officeart/2005/8/layout/vProcess5"/>
    <dgm:cxn modelId="{6126EF01-8ED6-4AEB-9FA1-A262046F6977}" type="presParOf" srcId="{1274A033-112B-4651-AB9E-7705C85DC7CB}" destId="{FDDBF2A6-250A-4B23-9E5A-3C45AA9E4CA7}" srcOrd="2" destOrd="0" presId="urn:microsoft.com/office/officeart/2005/8/layout/vProcess5"/>
    <dgm:cxn modelId="{B6D3D636-47CF-4EDB-9229-09FB654ECE06}" type="presParOf" srcId="{1274A033-112B-4651-AB9E-7705C85DC7CB}" destId="{DC74BC6A-38FC-4E6F-B19D-92A87C148C27}" srcOrd="3" destOrd="0" presId="urn:microsoft.com/office/officeart/2005/8/layout/vProcess5"/>
    <dgm:cxn modelId="{3191281C-0AD5-435E-B540-7AAB8BE93418}" type="presParOf" srcId="{1274A033-112B-4651-AB9E-7705C85DC7CB}" destId="{4C363301-62F5-49E4-AF67-70692AC298E8}" srcOrd="4" destOrd="0" presId="urn:microsoft.com/office/officeart/2005/8/layout/vProcess5"/>
    <dgm:cxn modelId="{31823B81-1EA2-4104-95D0-10FC701158C1}" type="presParOf" srcId="{1274A033-112B-4651-AB9E-7705C85DC7CB}" destId="{253F7DA8-941C-44E7-9D71-70E8D05DBBB3}" srcOrd="5" destOrd="0" presId="urn:microsoft.com/office/officeart/2005/8/layout/vProcess5"/>
    <dgm:cxn modelId="{A47B451B-41BB-4CEA-B48E-B1C65B5E31F9}" type="presParOf" srcId="{1274A033-112B-4651-AB9E-7705C85DC7CB}" destId="{ADEA53C6-92D9-4567-B7D4-B41B9B91E542}" srcOrd="6" destOrd="0" presId="urn:microsoft.com/office/officeart/2005/8/layout/vProcess5"/>
    <dgm:cxn modelId="{64730E42-49D0-4948-98EA-574ECB5425FC}" type="presParOf" srcId="{1274A033-112B-4651-AB9E-7705C85DC7CB}" destId="{9C5359C7-C7EA-4621-8771-31DD905C9BDB}" srcOrd="7" destOrd="0" presId="urn:microsoft.com/office/officeart/2005/8/layout/vProcess5"/>
    <dgm:cxn modelId="{8948F964-5434-491F-B761-8B74C20AF2F5}" type="presParOf" srcId="{1274A033-112B-4651-AB9E-7705C85DC7CB}" destId="{78C551A1-D583-44D7-9F63-968CA1CD3CF5}" srcOrd="8" destOrd="0" presId="urn:microsoft.com/office/officeart/2005/8/layout/vProcess5"/>
    <dgm:cxn modelId="{6BA9C2BC-4936-4BFF-84BC-0CEE80049E96}" type="presParOf" srcId="{1274A033-112B-4651-AB9E-7705C85DC7CB}" destId="{61999B10-986A-4953-A3DD-9852402F3E23}" srcOrd="9" destOrd="0" presId="urn:microsoft.com/office/officeart/2005/8/layout/vProcess5"/>
    <dgm:cxn modelId="{01A13CF3-F411-47C8-996F-2FED95AD80B0}" type="presParOf" srcId="{1274A033-112B-4651-AB9E-7705C85DC7CB}" destId="{A7C48E17-5674-4E29-AEBC-9D90871AFB1F}" srcOrd="10" destOrd="0" presId="urn:microsoft.com/office/officeart/2005/8/layout/vProcess5"/>
    <dgm:cxn modelId="{54FB0047-7D28-4C0F-AFED-4D5AD143793E}" type="presParOf" srcId="{1274A033-112B-4651-AB9E-7705C85DC7CB}" destId="{5868C293-0A09-4F9E-AA28-948A83C99EB8}"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C98D6A9-E081-42A9-9A03-8D5DF4CE4966}" type="doc">
      <dgm:prSet loTypeId="urn:microsoft.com/office/officeart/2005/8/layout/chevron1" loCatId="process" qsTypeId="urn:microsoft.com/office/officeart/2005/8/quickstyle/simple1" qsCatId="simple" csTypeId="urn:microsoft.com/office/officeart/2005/8/colors/accent1_2" csCatId="accent1" phldr="1"/>
      <dgm:spPr/>
    </dgm:pt>
    <dgm:pt modelId="{E4C0EC8F-D7EE-4958-BE3D-800F85274EAD}">
      <dgm:prSet phldrT="[Testo]"/>
      <dgm:spPr/>
      <dgm:t>
        <a:bodyPr/>
        <a:lstStyle/>
        <a:p>
          <a:r>
            <a:rPr lang="it-IT" u="sng" dirty="0"/>
            <a:t>Import</a:t>
          </a:r>
        </a:p>
      </dgm:t>
    </dgm:pt>
    <dgm:pt modelId="{6A563183-AC26-4108-9D77-B0EA0CED70DE}" type="parTrans" cxnId="{406E96E1-C48A-45B5-ACFC-49A9C9591FBA}">
      <dgm:prSet/>
      <dgm:spPr/>
      <dgm:t>
        <a:bodyPr/>
        <a:lstStyle/>
        <a:p>
          <a:endParaRPr lang="it-IT" u="sng"/>
        </a:p>
      </dgm:t>
    </dgm:pt>
    <dgm:pt modelId="{FA18B49D-EBA5-4DC8-A61B-CE567B353F46}" type="sibTrans" cxnId="{406E96E1-C48A-45B5-ACFC-49A9C9591FBA}">
      <dgm:prSet/>
      <dgm:spPr/>
      <dgm:t>
        <a:bodyPr/>
        <a:lstStyle/>
        <a:p>
          <a:endParaRPr lang="it-IT" u="sng"/>
        </a:p>
      </dgm:t>
    </dgm:pt>
    <dgm:pt modelId="{E9947733-7F7C-4359-AFBF-F0B1EEB192AD}">
      <dgm:prSet phldrT="[Testo]"/>
      <dgm:spPr/>
      <dgm:t>
        <a:bodyPr/>
        <a:lstStyle/>
        <a:p>
          <a:r>
            <a:rPr lang="it-IT" u="sng" dirty="0"/>
            <a:t>Spark Session </a:t>
          </a:r>
          <a:r>
            <a:rPr lang="it-IT" u="sng" dirty="0" err="1"/>
            <a:t>definition</a:t>
          </a:r>
          <a:endParaRPr lang="it-IT" u="sng" dirty="0"/>
        </a:p>
      </dgm:t>
    </dgm:pt>
    <dgm:pt modelId="{572C271D-730A-4196-BABD-0BB090EE3DF1}" type="parTrans" cxnId="{BE957896-85C5-49F4-B8B9-94155B2C5132}">
      <dgm:prSet/>
      <dgm:spPr/>
      <dgm:t>
        <a:bodyPr/>
        <a:lstStyle/>
        <a:p>
          <a:endParaRPr lang="it-IT" u="sng"/>
        </a:p>
      </dgm:t>
    </dgm:pt>
    <dgm:pt modelId="{D5CC3291-30E5-4D7B-8AD9-458E6F9AC570}" type="sibTrans" cxnId="{BE957896-85C5-49F4-B8B9-94155B2C5132}">
      <dgm:prSet/>
      <dgm:spPr/>
      <dgm:t>
        <a:bodyPr/>
        <a:lstStyle/>
        <a:p>
          <a:endParaRPr lang="it-IT" u="sng"/>
        </a:p>
      </dgm:t>
    </dgm:pt>
    <dgm:pt modelId="{19752A03-A6A7-46C8-A96A-9E5BF1D990CE}">
      <dgm:prSet phldrT="[Testo]"/>
      <dgm:spPr/>
      <dgm:t>
        <a:bodyPr/>
        <a:lstStyle/>
        <a:p>
          <a:r>
            <a:rPr lang="it-IT" u="sng" dirty="0"/>
            <a:t>Analyzing input data</a:t>
          </a:r>
        </a:p>
      </dgm:t>
    </dgm:pt>
    <dgm:pt modelId="{7F572CDF-80F8-4004-BC88-66544F9ABF09}" type="parTrans" cxnId="{56F4B173-46AE-4DA8-8AB1-55BD7D12BA2E}">
      <dgm:prSet/>
      <dgm:spPr/>
      <dgm:t>
        <a:bodyPr/>
        <a:lstStyle/>
        <a:p>
          <a:endParaRPr lang="it-IT" u="sng"/>
        </a:p>
      </dgm:t>
    </dgm:pt>
    <dgm:pt modelId="{4F79BB3E-557F-4D5F-96BC-FEE8EAE6EED1}" type="sibTrans" cxnId="{56F4B173-46AE-4DA8-8AB1-55BD7D12BA2E}">
      <dgm:prSet/>
      <dgm:spPr/>
      <dgm:t>
        <a:bodyPr/>
        <a:lstStyle/>
        <a:p>
          <a:endParaRPr lang="it-IT" u="sng"/>
        </a:p>
      </dgm:t>
    </dgm:pt>
    <dgm:pt modelId="{72207B6A-68B1-4B1A-B236-0A9170A59338}">
      <dgm:prSet phldrT="[Testo]"/>
      <dgm:spPr/>
      <dgm:t>
        <a:bodyPr/>
        <a:lstStyle/>
        <a:p>
          <a:r>
            <a:rPr lang="it-IT" u="sng" dirty="0" err="1"/>
            <a:t>Result</a:t>
          </a:r>
          <a:r>
            <a:rPr lang="it-IT" u="sng" dirty="0"/>
            <a:t> </a:t>
          </a:r>
          <a:r>
            <a:rPr lang="it-IT" u="sng" dirty="0" err="1"/>
            <a:t>evaluations</a:t>
          </a:r>
          <a:endParaRPr lang="it-IT" u="sng" dirty="0"/>
        </a:p>
      </dgm:t>
    </dgm:pt>
    <dgm:pt modelId="{867DBEFF-14B8-4705-8294-369969154B00}" type="parTrans" cxnId="{ACB4139C-DD56-440D-9E2E-810CBDF70633}">
      <dgm:prSet/>
      <dgm:spPr/>
      <dgm:t>
        <a:bodyPr/>
        <a:lstStyle/>
        <a:p>
          <a:endParaRPr lang="it-IT"/>
        </a:p>
      </dgm:t>
    </dgm:pt>
    <dgm:pt modelId="{7BCCE066-252C-4E14-AA5F-A0F64EE7B50E}" type="sibTrans" cxnId="{ACB4139C-DD56-440D-9E2E-810CBDF70633}">
      <dgm:prSet/>
      <dgm:spPr/>
      <dgm:t>
        <a:bodyPr/>
        <a:lstStyle/>
        <a:p>
          <a:endParaRPr lang="it-IT"/>
        </a:p>
      </dgm:t>
    </dgm:pt>
    <dgm:pt modelId="{D3F79A15-3878-4CD7-88D8-892F2540A07F}">
      <dgm:prSet phldrT="[Testo]"/>
      <dgm:spPr/>
      <dgm:t>
        <a:bodyPr/>
        <a:lstStyle/>
        <a:p>
          <a:r>
            <a:rPr lang="it-IT" u="sng" dirty="0" err="1"/>
            <a:t>Preprocessing</a:t>
          </a:r>
          <a:endParaRPr lang="it-IT" u="sng" dirty="0"/>
        </a:p>
      </dgm:t>
    </dgm:pt>
    <dgm:pt modelId="{F795180F-A718-49CC-B713-03C0F898B366}" type="parTrans" cxnId="{CB0987DD-D92B-4CA3-A433-577850988DBA}">
      <dgm:prSet/>
      <dgm:spPr/>
      <dgm:t>
        <a:bodyPr/>
        <a:lstStyle/>
        <a:p>
          <a:endParaRPr lang="it-IT"/>
        </a:p>
      </dgm:t>
    </dgm:pt>
    <dgm:pt modelId="{D02F45DC-2124-4C52-AC67-2FC2B5983F25}" type="sibTrans" cxnId="{CB0987DD-D92B-4CA3-A433-577850988DBA}">
      <dgm:prSet/>
      <dgm:spPr/>
      <dgm:t>
        <a:bodyPr/>
        <a:lstStyle/>
        <a:p>
          <a:endParaRPr lang="it-IT"/>
        </a:p>
      </dgm:t>
    </dgm:pt>
    <dgm:pt modelId="{4C7502EA-69EF-411F-ADE0-9BFB35DE7A15}">
      <dgm:prSet phldrT="[Testo]"/>
      <dgm:spPr/>
      <dgm:t>
        <a:bodyPr/>
        <a:lstStyle/>
        <a:p>
          <a:r>
            <a:rPr lang="it-IT" u="sng" dirty="0"/>
            <a:t>Models Definition</a:t>
          </a:r>
        </a:p>
      </dgm:t>
    </dgm:pt>
    <dgm:pt modelId="{E7E0CE6D-910E-4C4E-9ECA-6AA58A2B2B5F}" type="parTrans" cxnId="{BACE9C13-AFDB-4D26-ABA4-9DC5F8BD902F}">
      <dgm:prSet/>
      <dgm:spPr/>
      <dgm:t>
        <a:bodyPr/>
        <a:lstStyle/>
        <a:p>
          <a:endParaRPr lang="it-IT"/>
        </a:p>
      </dgm:t>
    </dgm:pt>
    <dgm:pt modelId="{4D091167-BA3F-44F5-B569-1D46A61E8F18}" type="sibTrans" cxnId="{BACE9C13-AFDB-4D26-ABA4-9DC5F8BD902F}">
      <dgm:prSet/>
      <dgm:spPr/>
      <dgm:t>
        <a:bodyPr/>
        <a:lstStyle/>
        <a:p>
          <a:endParaRPr lang="it-IT"/>
        </a:p>
      </dgm:t>
    </dgm:pt>
    <dgm:pt modelId="{DEE693F3-B963-4D1F-801B-A50E03C2E19E}" type="pres">
      <dgm:prSet presAssocID="{4C98D6A9-E081-42A9-9A03-8D5DF4CE4966}" presName="Name0" presStyleCnt="0">
        <dgm:presLayoutVars>
          <dgm:dir/>
          <dgm:animLvl val="lvl"/>
          <dgm:resizeHandles val="exact"/>
        </dgm:presLayoutVars>
      </dgm:prSet>
      <dgm:spPr/>
    </dgm:pt>
    <dgm:pt modelId="{15BCA31C-47B4-4F83-8C87-CC3C0105BBB2}" type="pres">
      <dgm:prSet presAssocID="{E4C0EC8F-D7EE-4958-BE3D-800F85274EAD}" presName="parTxOnly" presStyleLbl="node1" presStyleIdx="0" presStyleCnt="6">
        <dgm:presLayoutVars>
          <dgm:chMax val="0"/>
          <dgm:chPref val="0"/>
          <dgm:bulletEnabled val="1"/>
        </dgm:presLayoutVars>
      </dgm:prSet>
      <dgm:spPr/>
    </dgm:pt>
    <dgm:pt modelId="{DB02F6FC-96C0-4843-9A85-985994B0631A}" type="pres">
      <dgm:prSet presAssocID="{FA18B49D-EBA5-4DC8-A61B-CE567B353F46}" presName="parTxOnlySpace" presStyleCnt="0"/>
      <dgm:spPr/>
    </dgm:pt>
    <dgm:pt modelId="{8D505C77-A9F3-4000-88F0-3EFE24A294A7}" type="pres">
      <dgm:prSet presAssocID="{E9947733-7F7C-4359-AFBF-F0B1EEB192AD}" presName="parTxOnly" presStyleLbl="node1" presStyleIdx="1" presStyleCnt="6">
        <dgm:presLayoutVars>
          <dgm:chMax val="0"/>
          <dgm:chPref val="0"/>
          <dgm:bulletEnabled val="1"/>
        </dgm:presLayoutVars>
      </dgm:prSet>
      <dgm:spPr/>
    </dgm:pt>
    <dgm:pt modelId="{82F553FE-1020-4DD7-898B-4E4A3A24D369}" type="pres">
      <dgm:prSet presAssocID="{D5CC3291-30E5-4D7B-8AD9-458E6F9AC570}" presName="parTxOnlySpace" presStyleCnt="0"/>
      <dgm:spPr/>
    </dgm:pt>
    <dgm:pt modelId="{01C9A1D2-F6DA-428B-9882-AAA680D51D42}" type="pres">
      <dgm:prSet presAssocID="{19752A03-A6A7-46C8-A96A-9E5BF1D990CE}" presName="parTxOnly" presStyleLbl="node1" presStyleIdx="2" presStyleCnt="6">
        <dgm:presLayoutVars>
          <dgm:chMax val="0"/>
          <dgm:chPref val="0"/>
          <dgm:bulletEnabled val="1"/>
        </dgm:presLayoutVars>
      </dgm:prSet>
      <dgm:spPr/>
    </dgm:pt>
    <dgm:pt modelId="{19C976BC-4AF2-46AD-8CB7-25949160C5FF}" type="pres">
      <dgm:prSet presAssocID="{4F79BB3E-557F-4D5F-96BC-FEE8EAE6EED1}" presName="parTxOnlySpace" presStyleCnt="0"/>
      <dgm:spPr/>
    </dgm:pt>
    <dgm:pt modelId="{52D6C98A-76CB-4DE2-AAB5-D8D0A5EF3EA4}" type="pres">
      <dgm:prSet presAssocID="{D3F79A15-3878-4CD7-88D8-892F2540A07F}" presName="parTxOnly" presStyleLbl="node1" presStyleIdx="3" presStyleCnt="6">
        <dgm:presLayoutVars>
          <dgm:chMax val="0"/>
          <dgm:chPref val="0"/>
          <dgm:bulletEnabled val="1"/>
        </dgm:presLayoutVars>
      </dgm:prSet>
      <dgm:spPr/>
    </dgm:pt>
    <dgm:pt modelId="{1A17BCA3-EB55-4D61-A874-856B05463785}" type="pres">
      <dgm:prSet presAssocID="{D02F45DC-2124-4C52-AC67-2FC2B5983F25}" presName="parTxOnlySpace" presStyleCnt="0"/>
      <dgm:spPr/>
    </dgm:pt>
    <dgm:pt modelId="{644AAAE0-CE47-4150-A25D-2116D7CD1817}" type="pres">
      <dgm:prSet presAssocID="{4C7502EA-69EF-411F-ADE0-9BFB35DE7A15}" presName="parTxOnly" presStyleLbl="node1" presStyleIdx="4" presStyleCnt="6">
        <dgm:presLayoutVars>
          <dgm:chMax val="0"/>
          <dgm:chPref val="0"/>
          <dgm:bulletEnabled val="1"/>
        </dgm:presLayoutVars>
      </dgm:prSet>
      <dgm:spPr/>
    </dgm:pt>
    <dgm:pt modelId="{82385196-7C1D-46D3-A072-18BD6CCE8729}" type="pres">
      <dgm:prSet presAssocID="{4D091167-BA3F-44F5-B569-1D46A61E8F18}" presName="parTxOnlySpace" presStyleCnt="0"/>
      <dgm:spPr/>
    </dgm:pt>
    <dgm:pt modelId="{FC95E99E-73A6-4CFD-9049-DA90D1FAD22E}" type="pres">
      <dgm:prSet presAssocID="{72207B6A-68B1-4B1A-B236-0A9170A59338}" presName="parTxOnly" presStyleLbl="node1" presStyleIdx="5" presStyleCnt="6">
        <dgm:presLayoutVars>
          <dgm:chMax val="0"/>
          <dgm:chPref val="0"/>
          <dgm:bulletEnabled val="1"/>
        </dgm:presLayoutVars>
      </dgm:prSet>
      <dgm:spPr/>
    </dgm:pt>
  </dgm:ptLst>
  <dgm:cxnLst>
    <dgm:cxn modelId="{34C84C00-4FCC-4E23-BDFD-C195AE42010D}" type="presOf" srcId="{E9947733-7F7C-4359-AFBF-F0B1EEB192AD}" destId="{8D505C77-A9F3-4000-88F0-3EFE24A294A7}" srcOrd="0" destOrd="0" presId="urn:microsoft.com/office/officeart/2005/8/layout/chevron1"/>
    <dgm:cxn modelId="{BACE9C13-AFDB-4D26-ABA4-9DC5F8BD902F}" srcId="{4C98D6A9-E081-42A9-9A03-8D5DF4CE4966}" destId="{4C7502EA-69EF-411F-ADE0-9BFB35DE7A15}" srcOrd="4" destOrd="0" parTransId="{E7E0CE6D-910E-4C4E-9ECA-6AA58A2B2B5F}" sibTransId="{4D091167-BA3F-44F5-B569-1D46A61E8F18}"/>
    <dgm:cxn modelId="{DF2F6925-B288-4201-B7E6-0483A22B93EA}" type="presOf" srcId="{E4C0EC8F-D7EE-4958-BE3D-800F85274EAD}" destId="{15BCA31C-47B4-4F83-8C87-CC3C0105BBB2}" srcOrd="0" destOrd="0" presId="urn:microsoft.com/office/officeart/2005/8/layout/chevron1"/>
    <dgm:cxn modelId="{0571933F-CC67-438E-A807-9B49E1F85A2F}" type="presOf" srcId="{19752A03-A6A7-46C8-A96A-9E5BF1D990CE}" destId="{01C9A1D2-F6DA-428B-9882-AAA680D51D42}" srcOrd="0" destOrd="0" presId="urn:microsoft.com/office/officeart/2005/8/layout/chevron1"/>
    <dgm:cxn modelId="{56F4B173-46AE-4DA8-8AB1-55BD7D12BA2E}" srcId="{4C98D6A9-E081-42A9-9A03-8D5DF4CE4966}" destId="{19752A03-A6A7-46C8-A96A-9E5BF1D990CE}" srcOrd="2" destOrd="0" parTransId="{7F572CDF-80F8-4004-BC88-66544F9ABF09}" sibTransId="{4F79BB3E-557F-4D5F-96BC-FEE8EAE6EED1}"/>
    <dgm:cxn modelId="{20EB6577-6AA5-48CB-8991-04668447A301}" type="presOf" srcId="{72207B6A-68B1-4B1A-B236-0A9170A59338}" destId="{FC95E99E-73A6-4CFD-9049-DA90D1FAD22E}" srcOrd="0" destOrd="0" presId="urn:microsoft.com/office/officeart/2005/8/layout/chevron1"/>
    <dgm:cxn modelId="{843DA08C-8E32-43F7-B121-C2C9A5BFDFB0}" type="presOf" srcId="{D3F79A15-3878-4CD7-88D8-892F2540A07F}" destId="{52D6C98A-76CB-4DE2-AAB5-D8D0A5EF3EA4}" srcOrd="0" destOrd="0" presId="urn:microsoft.com/office/officeart/2005/8/layout/chevron1"/>
    <dgm:cxn modelId="{BE957896-85C5-49F4-B8B9-94155B2C5132}" srcId="{4C98D6A9-E081-42A9-9A03-8D5DF4CE4966}" destId="{E9947733-7F7C-4359-AFBF-F0B1EEB192AD}" srcOrd="1" destOrd="0" parTransId="{572C271D-730A-4196-BABD-0BB090EE3DF1}" sibTransId="{D5CC3291-30E5-4D7B-8AD9-458E6F9AC570}"/>
    <dgm:cxn modelId="{ACB4139C-DD56-440D-9E2E-810CBDF70633}" srcId="{4C98D6A9-E081-42A9-9A03-8D5DF4CE4966}" destId="{72207B6A-68B1-4B1A-B236-0A9170A59338}" srcOrd="5" destOrd="0" parTransId="{867DBEFF-14B8-4705-8294-369969154B00}" sibTransId="{7BCCE066-252C-4E14-AA5F-A0F64EE7B50E}"/>
    <dgm:cxn modelId="{46790DB2-A7D6-4BF7-B3D7-E1D0515DA58B}" type="presOf" srcId="{4C98D6A9-E081-42A9-9A03-8D5DF4CE4966}" destId="{DEE693F3-B963-4D1F-801B-A50E03C2E19E}" srcOrd="0" destOrd="0" presId="urn:microsoft.com/office/officeart/2005/8/layout/chevron1"/>
    <dgm:cxn modelId="{F99FE5B6-6014-4FED-99C2-24FE8D9520B9}" type="presOf" srcId="{4C7502EA-69EF-411F-ADE0-9BFB35DE7A15}" destId="{644AAAE0-CE47-4150-A25D-2116D7CD1817}" srcOrd="0" destOrd="0" presId="urn:microsoft.com/office/officeart/2005/8/layout/chevron1"/>
    <dgm:cxn modelId="{CB0987DD-D92B-4CA3-A433-577850988DBA}" srcId="{4C98D6A9-E081-42A9-9A03-8D5DF4CE4966}" destId="{D3F79A15-3878-4CD7-88D8-892F2540A07F}" srcOrd="3" destOrd="0" parTransId="{F795180F-A718-49CC-B713-03C0F898B366}" sibTransId="{D02F45DC-2124-4C52-AC67-2FC2B5983F25}"/>
    <dgm:cxn modelId="{406E96E1-C48A-45B5-ACFC-49A9C9591FBA}" srcId="{4C98D6A9-E081-42A9-9A03-8D5DF4CE4966}" destId="{E4C0EC8F-D7EE-4958-BE3D-800F85274EAD}" srcOrd="0" destOrd="0" parTransId="{6A563183-AC26-4108-9D77-B0EA0CED70DE}" sibTransId="{FA18B49D-EBA5-4DC8-A61B-CE567B353F46}"/>
    <dgm:cxn modelId="{8D9C3FD7-EFBC-452F-83E8-1352D4472814}" type="presParOf" srcId="{DEE693F3-B963-4D1F-801B-A50E03C2E19E}" destId="{15BCA31C-47B4-4F83-8C87-CC3C0105BBB2}" srcOrd="0" destOrd="0" presId="urn:microsoft.com/office/officeart/2005/8/layout/chevron1"/>
    <dgm:cxn modelId="{C4E60F30-3F7A-4C5B-9809-A331C1CBA214}" type="presParOf" srcId="{DEE693F3-B963-4D1F-801B-A50E03C2E19E}" destId="{DB02F6FC-96C0-4843-9A85-985994B0631A}" srcOrd="1" destOrd="0" presId="urn:microsoft.com/office/officeart/2005/8/layout/chevron1"/>
    <dgm:cxn modelId="{4F59AE62-A9E8-4DBE-B00A-C07A36D7AD01}" type="presParOf" srcId="{DEE693F3-B963-4D1F-801B-A50E03C2E19E}" destId="{8D505C77-A9F3-4000-88F0-3EFE24A294A7}" srcOrd="2" destOrd="0" presId="urn:microsoft.com/office/officeart/2005/8/layout/chevron1"/>
    <dgm:cxn modelId="{4C0BAEDF-638B-4AFA-8899-A07DA80D21B2}" type="presParOf" srcId="{DEE693F3-B963-4D1F-801B-A50E03C2E19E}" destId="{82F553FE-1020-4DD7-898B-4E4A3A24D369}" srcOrd="3" destOrd="0" presId="urn:microsoft.com/office/officeart/2005/8/layout/chevron1"/>
    <dgm:cxn modelId="{CD830BFC-CB5E-462F-82D8-92BF0A2B6B2E}" type="presParOf" srcId="{DEE693F3-B963-4D1F-801B-A50E03C2E19E}" destId="{01C9A1D2-F6DA-428B-9882-AAA680D51D42}" srcOrd="4" destOrd="0" presId="urn:microsoft.com/office/officeart/2005/8/layout/chevron1"/>
    <dgm:cxn modelId="{B558BFA1-6D58-4EFA-9C13-6FB7FA371394}" type="presParOf" srcId="{DEE693F3-B963-4D1F-801B-A50E03C2E19E}" destId="{19C976BC-4AF2-46AD-8CB7-25949160C5FF}" srcOrd="5" destOrd="0" presId="urn:microsoft.com/office/officeart/2005/8/layout/chevron1"/>
    <dgm:cxn modelId="{468D5471-FFD7-4A56-8BAE-3670FE77F230}" type="presParOf" srcId="{DEE693F3-B963-4D1F-801B-A50E03C2E19E}" destId="{52D6C98A-76CB-4DE2-AAB5-D8D0A5EF3EA4}" srcOrd="6" destOrd="0" presId="urn:microsoft.com/office/officeart/2005/8/layout/chevron1"/>
    <dgm:cxn modelId="{1A513C4F-35C6-465D-8FCB-BBD47C075861}" type="presParOf" srcId="{DEE693F3-B963-4D1F-801B-A50E03C2E19E}" destId="{1A17BCA3-EB55-4D61-A874-856B05463785}" srcOrd="7" destOrd="0" presId="urn:microsoft.com/office/officeart/2005/8/layout/chevron1"/>
    <dgm:cxn modelId="{2EB970D2-E5D4-458F-ADEA-C5674CA73C8B}" type="presParOf" srcId="{DEE693F3-B963-4D1F-801B-A50E03C2E19E}" destId="{644AAAE0-CE47-4150-A25D-2116D7CD1817}" srcOrd="8" destOrd="0" presId="urn:microsoft.com/office/officeart/2005/8/layout/chevron1"/>
    <dgm:cxn modelId="{8554AB34-DDF3-4437-9717-038F0E4E06EF}" type="presParOf" srcId="{DEE693F3-B963-4D1F-801B-A50E03C2E19E}" destId="{82385196-7C1D-46D3-A072-18BD6CCE8729}" srcOrd="9" destOrd="0" presId="urn:microsoft.com/office/officeart/2005/8/layout/chevron1"/>
    <dgm:cxn modelId="{A4528749-39BF-4F3A-9C2E-EB12E7CD9F8B}" type="presParOf" srcId="{DEE693F3-B963-4D1F-801B-A50E03C2E19E}" destId="{FC95E99E-73A6-4CFD-9049-DA90D1FAD22E}"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FE78E2E-B320-49A1-8960-D07BB9FEA711}"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133A01FC-BB8C-4C4F-9F65-5275B78AB74B}">
      <dgm:prSet/>
      <dgm:spPr/>
      <dgm:t>
        <a:bodyPr/>
        <a:lstStyle/>
        <a:p>
          <a:r>
            <a:rPr lang="it-IT" dirty="0"/>
            <a:t>The first step </a:t>
          </a:r>
          <a:r>
            <a:rPr lang="it-IT" dirty="0" err="1"/>
            <a:t>consists</a:t>
          </a:r>
          <a:r>
            <a:rPr lang="it-IT" dirty="0"/>
            <a:t> in </a:t>
          </a:r>
          <a:r>
            <a:rPr lang="it-IT" dirty="0" err="1"/>
            <a:t>importing</a:t>
          </a:r>
          <a:r>
            <a:rPr lang="it-IT" dirty="0"/>
            <a:t> the library, in </a:t>
          </a:r>
          <a:r>
            <a:rPr lang="it-IT" dirty="0" err="1"/>
            <a:t>particulary</a:t>
          </a:r>
          <a:r>
            <a:rPr lang="it-IT" dirty="0"/>
            <a:t> from the </a:t>
          </a:r>
          <a:r>
            <a:rPr lang="it-IT" dirty="0" err="1"/>
            <a:t>pyspark.sql</a:t>
          </a:r>
          <a:r>
            <a:rPr lang="it-IT" dirty="0"/>
            <a:t> and pyspark.ml  </a:t>
          </a:r>
          <a:endParaRPr lang="en-US" dirty="0"/>
        </a:p>
      </dgm:t>
    </dgm:pt>
    <dgm:pt modelId="{B66C56C9-61A1-46F4-9656-8D52A9D2BA7F}" type="parTrans" cxnId="{810DC883-723C-4979-B98B-D0FC526E7941}">
      <dgm:prSet/>
      <dgm:spPr/>
      <dgm:t>
        <a:bodyPr/>
        <a:lstStyle/>
        <a:p>
          <a:endParaRPr lang="en-US"/>
        </a:p>
      </dgm:t>
    </dgm:pt>
    <dgm:pt modelId="{24FABE4B-D74A-4635-BEEF-7A67281ACFA1}" type="sibTrans" cxnId="{810DC883-723C-4979-B98B-D0FC526E7941}">
      <dgm:prSet/>
      <dgm:spPr/>
      <dgm:t>
        <a:bodyPr/>
        <a:lstStyle/>
        <a:p>
          <a:endParaRPr lang="en-US"/>
        </a:p>
      </dgm:t>
    </dgm:pt>
    <dgm:pt modelId="{81618674-1B27-479A-9EDB-409AA60E64EE}">
      <dgm:prSet/>
      <dgm:spPr/>
      <dgm:t>
        <a:bodyPr/>
        <a:lstStyle/>
        <a:p>
          <a:r>
            <a:rPr lang="it-IT"/>
            <a:t>The secon step is define the SparkSession, here are defined the specifics of the Big data platform :</a:t>
          </a:r>
          <a:endParaRPr lang="en-US"/>
        </a:p>
      </dgm:t>
    </dgm:pt>
    <dgm:pt modelId="{F8FE97FB-5545-48D7-8F41-79A857997D1B}" type="parTrans" cxnId="{64EEFAC3-7B26-4538-B659-1227A421A830}">
      <dgm:prSet/>
      <dgm:spPr/>
      <dgm:t>
        <a:bodyPr/>
        <a:lstStyle/>
        <a:p>
          <a:endParaRPr lang="en-US"/>
        </a:p>
      </dgm:t>
    </dgm:pt>
    <dgm:pt modelId="{EC0364E3-C765-415B-9BC4-12F3785AECC9}" type="sibTrans" cxnId="{64EEFAC3-7B26-4538-B659-1227A421A830}">
      <dgm:prSet/>
      <dgm:spPr/>
      <dgm:t>
        <a:bodyPr/>
        <a:lstStyle/>
        <a:p>
          <a:endParaRPr lang="en-US"/>
        </a:p>
      </dgm:t>
    </dgm:pt>
    <dgm:pt modelId="{6998D78D-0A13-444D-800B-B6455EB34C0E}">
      <dgm:prSet/>
      <dgm:spPr/>
      <dgm:t>
        <a:bodyPr/>
        <a:lstStyle/>
        <a:p>
          <a:r>
            <a:rPr lang="it-IT"/>
            <a:t>Local or remote</a:t>
          </a:r>
          <a:endParaRPr lang="en-US"/>
        </a:p>
      </dgm:t>
    </dgm:pt>
    <dgm:pt modelId="{223D0163-6383-459D-8C0C-4F1E6A726BE1}" type="parTrans" cxnId="{B7945BEA-01A4-4280-B236-AF3F4A62EF8F}">
      <dgm:prSet/>
      <dgm:spPr/>
      <dgm:t>
        <a:bodyPr/>
        <a:lstStyle/>
        <a:p>
          <a:endParaRPr lang="en-US"/>
        </a:p>
      </dgm:t>
    </dgm:pt>
    <dgm:pt modelId="{17075D68-2627-4560-A45C-3BAA5A4ECA65}" type="sibTrans" cxnId="{B7945BEA-01A4-4280-B236-AF3F4A62EF8F}">
      <dgm:prSet/>
      <dgm:spPr/>
      <dgm:t>
        <a:bodyPr/>
        <a:lstStyle/>
        <a:p>
          <a:endParaRPr lang="en-US"/>
        </a:p>
      </dgm:t>
    </dgm:pt>
    <dgm:pt modelId="{BF36ADCF-EC81-4FBA-AEDD-1F3610B14BA1}">
      <dgm:prSet/>
      <dgm:spPr/>
      <dgm:t>
        <a:bodyPr/>
        <a:lstStyle/>
        <a:p>
          <a:r>
            <a:rPr lang="it-IT"/>
            <a:t>The name of the application</a:t>
          </a:r>
          <a:endParaRPr lang="en-US"/>
        </a:p>
      </dgm:t>
    </dgm:pt>
    <dgm:pt modelId="{A1C1D9E6-1608-4E73-903E-1B1B8B1C6839}" type="parTrans" cxnId="{6474B492-7D22-4203-9DC5-85950E591DF5}">
      <dgm:prSet/>
      <dgm:spPr/>
      <dgm:t>
        <a:bodyPr/>
        <a:lstStyle/>
        <a:p>
          <a:endParaRPr lang="en-US"/>
        </a:p>
      </dgm:t>
    </dgm:pt>
    <dgm:pt modelId="{C1D8E857-4212-451C-9297-9A79DAC9B3E4}" type="sibTrans" cxnId="{6474B492-7D22-4203-9DC5-85950E591DF5}">
      <dgm:prSet/>
      <dgm:spPr/>
      <dgm:t>
        <a:bodyPr/>
        <a:lstStyle/>
        <a:p>
          <a:endParaRPr lang="en-US"/>
        </a:p>
      </dgm:t>
    </dgm:pt>
    <dgm:pt modelId="{DDAD6D1F-7444-4CC4-8D02-08A52F74E8A4}">
      <dgm:prSet/>
      <dgm:spPr/>
      <dgm:t>
        <a:bodyPr/>
        <a:lstStyle/>
        <a:p>
          <a:r>
            <a:rPr lang="it-IT"/>
            <a:t>Some configuration parameters like the access port </a:t>
          </a:r>
          <a:endParaRPr lang="en-US"/>
        </a:p>
      </dgm:t>
    </dgm:pt>
    <dgm:pt modelId="{2C246ACF-CBC8-45F9-90E2-660AD0C0D4E1}" type="parTrans" cxnId="{78D036F6-20BF-4C83-9909-293E2581DFD8}">
      <dgm:prSet/>
      <dgm:spPr/>
      <dgm:t>
        <a:bodyPr/>
        <a:lstStyle/>
        <a:p>
          <a:endParaRPr lang="en-US"/>
        </a:p>
      </dgm:t>
    </dgm:pt>
    <dgm:pt modelId="{9132F025-C3C0-4265-8FEB-A71144AEBA00}" type="sibTrans" cxnId="{78D036F6-20BF-4C83-9909-293E2581DFD8}">
      <dgm:prSet/>
      <dgm:spPr/>
      <dgm:t>
        <a:bodyPr/>
        <a:lstStyle/>
        <a:p>
          <a:endParaRPr lang="en-US"/>
        </a:p>
      </dgm:t>
    </dgm:pt>
    <dgm:pt modelId="{1D416A53-AA9B-48D5-9BBC-EF213788AE41}" type="pres">
      <dgm:prSet presAssocID="{CFE78E2E-B320-49A1-8960-D07BB9FEA711}" presName="outerComposite" presStyleCnt="0">
        <dgm:presLayoutVars>
          <dgm:chMax val="5"/>
          <dgm:dir/>
          <dgm:resizeHandles val="exact"/>
        </dgm:presLayoutVars>
      </dgm:prSet>
      <dgm:spPr/>
    </dgm:pt>
    <dgm:pt modelId="{D214D6BF-2F5D-4563-B9DF-2BD68C4430C6}" type="pres">
      <dgm:prSet presAssocID="{CFE78E2E-B320-49A1-8960-D07BB9FEA711}" presName="dummyMaxCanvas" presStyleCnt="0">
        <dgm:presLayoutVars/>
      </dgm:prSet>
      <dgm:spPr/>
    </dgm:pt>
    <dgm:pt modelId="{24986E55-77D7-4CA9-B32D-3A1E8E3A3C07}" type="pres">
      <dgm:prSet presAssocID="{CFE78E2E-B320-49A1-8960-D07BB9FEA711}" presName="TwoNodes_1" presStyleLbl="node1" presStyleIdx="0" presStyleCnt="2">
        <dgm:presLayoutVars>
          <dgm:bulletEnabled val="1"/>
        </dgm:presLayoutVars>
      </dgm:prSet>
      <dgm:spPr/>
    </dgm:pt>
    <dgm:pt modelId="{5B71D0CD-A94A-4BEC-89D4-D3669D51B346}" type="pres">
      <dgm:prSet presAssocID="{CFE78E2E-B320-49A1-8960-D07BB9FEA711}" presName="TwoNodes_2" presStyleLbl="node1" presStyleIdx="1" presStyleCnt="2">
        <dgm:presLayoutVars>
          <dgm:bulletEnabled val="1"/>
        </dgm:presLayoutVars>
      </dgm:prSet>
      <dgm:spPr/>
    </dgm:pt>
    <dgm:pt modelId="{54595812-7A32-494A-86ED-3470DBB158BF}" type="pres">
      <dgm:prSet presAssocID="{CFE78E2E-B320-49A1-8960-D07BB9FEA711}" presName="TwoConn_1-2" presStyleLbl="fgAccFollowNode1" presStyleIdx="0" presStyleCnt="1">
        <dgm:presLayoutVars>
          <dgm:bulletEnabled val="1"/>
        </dgm:presLayoutVars>
      </dgm:prSet>
      <dgm:spPr/>
    </dgm:pt>
    <dgm:pt modelId="{67C6FA54-AD0B-4415-A1F0-6A5024435942}" type="pres">
      <dgm:prSet presAssocID="{CFE78E2E-B320-49A1-8960-D07BB9FEA711}" presName="TwoNodes_1_text" presStyleLbl="node1" presStyleIdx="1" presStyleCnt="2">
        <dgm:presLayoutVars>
          <dgm:bulletEnabled val="1"/>
        </dgm:presLayoutVars>
      </dgm:prSet>
      <dgm:spPr/>
    </dgm:pt>
    <dgm:pt modelId="{7DCCE2F6-98A5-486B-85E0-AA233ADA69D9}" type="pres">
      <dgm:prSet presAssocID="{CFE78E2E-B320-49A1-8960-D07BB9FEA711}" presName="TwoNodes_2_text" presStyleLbl="node1" presStyleIdx="1" presStyleCnt="2">
        <dgm:presLayoutVars>
          <dgm:bulletEnabled val="1"/>
        </dgm:presLayoutVars>
      </dgm:prSet>
      <dgm:spPr/>
    </dgm:pt>
  </dgm:ptLst>
  <dgm:cxnLst>
    <dgm:cxn modelId="{F3E5FE24-D5C1-4D20-A8CC-1E01EE283AE6}" type="presOf" srcId="{24FABE4B-D74A-4635-BEEF-7A67281ACFA1}" destId="{54595812-7A32-494A-86ED-3470DBB158BF}" srcOrd="0" destOrd="0" presId="urn:microsoft.com/office/officeart/2005/8/layout/vProcess5"/>
    <dgm:cxn modelId="{9BF06936-478E-43C5-860E-EC0366D6C993}" type="presOf" srcId="{BF36ADCF-EC81-4FBA-AEDD-1F3610B14BA1}" destId="{7DCCE2F6-98A5-486B-85E0-AA233ADA69D9}" srcOrd="1" destOrd="2" presId="urn:microsoft.com/office/officeart/2005/8/layout/vProcess5"/>
    <dgm:cxn modelId="{3899E140-44AC-4DDC-AC9A-6B03DA5C1A83}" type="presOf" srcId="{6998D78D-0A13-444D-800B-B6455EB34C0E}" destId="{5B71D0CD-A94A-4BEC-89D4-D3669D51B346}" srcOrd="0" destOrd="1" presId="urn:microsoft.com/office/officeart/2005/8/layout/vProcess5"/>
    <dgm:cxn modelId="{5161B95D-C81E-4BA5-BFAC-B1CDE7A360A9}" type="presOf" srcId="{CFE78E2E-B320-49A1-8960-D07BB9FEA711}" destId="{1D416A53-AA9B-48D5-9BBC-EF213788AE41}" srcOrd="0" destOrd="0" presId="urn:microsoft.com/office/officeart/2005/8/layout/vProcess5"/>
    <dgm:cxn modelId="{9FC31F81-3BE4-4598-AA73-7AC025A1CE72}" type="presOf" srcId="{81618674-1B27-479A-9EDB-409AA60E64EE}" destId="{7DCCE2F6-98A5-486B-85E0-AA233ADA69D9}" srcOrd="1" destOrd="0" presId="urn:microsoft.com/office/officeart/2005/8/layout/vProcess5"/>
    <dgm:cxn modelId="{810DC883-723C-4979-B98B-D0FC526E7941}" srcId="{CFE78E2E-B320-49A1-8960-D07BB9FEA711}" destId="{133A01FC-BB8C-4C4F-9F65-5275B78AB74B}" srcOrd="0" destOrd="0" parTransId="{B66C56C9-61A1-46F4-9656-8D52A9D2BA7F}" sibTransId="{24FABE4B-D74A-4635-BEEF-7A67281ACFA1}"/>
    <dgm:cxn modelId="{6474B492-7D22-4203-9DC5-85950E591DF5}" srcId="{81618674-1B27-479A-9EDB-409AA60E64EE}" destId="{BF36ADCF-EC81-4FBA-AEDD-1F3610B14BA1}" srcOrd="1" destOrd="0" parTransId="{A1C1D9E6-1608-4E73-903E-1B1B8B1C6839}" sibTransId="{C1D8E857-4212-451C-9297-9A79DAC9B3E4}"/>
    <dgm:cxn modelId="{08B10A9A-3179-4A65-ACD2-11E25020E7B4}" type="presOf" srcId="{BF36ADCF-EC81-4FBA-AEDD-1F3610B14BA1}" destId="{5B71D0CD-A94A-4BEC-89D4-D3669D51B346}" srcOrd="0" destOrd="2" presId="urn:microsoft.com/office/officeart/2005/8/layout/vProcess5"/>
    <dgm:cxn modelId="{CEA47D9A-469D-4278-BD23-B9B8C94458C4}" type="presOf" srcId="{DDAD6D1F-7444-4CC4-8D02-08A52F74E8A4}" destId="{7DCCE2F6-98A5-486B-85E0-AA233ADA69D9}" srcOrd="1" destOrd="3" presId="urn:microsoft.com/office/officeart/2005/8/layout/vProcess5"/>
    <dgm:cxn modelId="{01BCE9C3-54CB-481A-ACEE-2A8A50C43EBD}" type="presOf" srcId="{133A01FC-BB8C-4C4F-9F65-5275B78AB74B}" destId="{24986E55-77D7-4CA9-B32D-3A1E8E3A3C07}" srcOrd="0" destOrd="0" presId="urn:microsoft.com/office/officeart/2005/8/layout/vProcess5"/>
    <dgm:cxn modelId="{64EEFAC3-7B26-4538-B659-1227A421A830}" srcId="{CFE78E2E-B320-49A1-8960-D07BB9FEA711}" destId="{81618674-1B27-479A-9EDB-409AA60E64EE}" srcOrd="1" destOrd="0" parTransId="{F8FE97FB-5545-48D7-8F41-79A857997D1B}" sibTransId="{EC0364E3-C765-415B-9BC4-12F3785AECC9}"/>
    <dgm:cxn modelId="{BD706AC8-BDF5-4166-BE20-16D675B443DB}" type="presOf" srcId="{DDAD6D1F-7444-4CC4-8D02-08A52F74E8A4}" destId="{5B71D0CD-A94A-4BEC-89D4-D3669D51B346}" srcOrd="0" destOrd="3" presId="urn:microsoft.com/office/officeart/2005/8/layout/vProcess5"/>
    <dgm:cxn modelId="{6C0E0ACB-52D5-43C5-A241-0037DB8B2057}" type="presOf" srcId="{6998D78D-0A13-444D-800B-B6455EB34C0E}" destId="{7DCCE2F6-98A5-486B-85E0-AA233ADA69D9}" srcOrd="1" destOrd="1" presId="urn:microsoft.com/office/officeart/2005/8/layout/vProcess5"/>
    <dgm:cxn modelId="{B948CBCF-A209-4B40-9533-F5A9ED95EBA6}" type="presOf" srcId="{133A01FC-BB8C-4C4F-9F65-5275B78AB74B}" destId="{67C6FA54-AD0B-4415-A1F0-6A5024435942}" srcOrd="1" destOrd="0" presId="urn:microsoft.com/office/officeart/2005/8/layout/vProcess5"/>
    <dgm:cxn modelId="{6F5FCBDF-E148-44AD-A773-8FE29DC7AF42}" type="presOf" srcId="{81618674-1B27-479A-9EDB-409AA60E64EE}" destId="{5B71D0CD-A94A-4BEC-89D4-D3669D51B346}" srcOrd="0" destOrd="0" presId="urn:microsoft.com/office/officeart/2005/8/layout/vProcess5"/>
    <dgm:cxn modelId="{B7945BEA-01A4-4280-B236-AF3F4A62EF8F}" srcId="{81618674-1B27-479A-9EDB-409AA60E64EE}" destId="{6998D78D-0A13-444D-800B-B6455EB34C0E}" srcOrd="0" destOrd="0" parTransId="{223D0163-6383-459D-8C0C-4F1E6A726BE1}" sibTransId="{17075D68-2627-4560-A45C-3BAA5A4ECA65}"/>
    <dgm:cxn modelId="{78D036F6-20BF-4C83-9909-293E2581DFD8}" srcId="{81618674-1B27-479A-9EDB-409AA60E64EE}" destId="{DDAD6D1F-7444-4CC4-8D02-08A52F74E8A4}" srcOrd="2" destOrd="0" parTransId="{2C246ACF-CBC8-45F9-90E2-660AD0C0D4E1}" sibTransId="{9132F025-C3C0-4265-8FEB-A71144AEBA00}"/>
    <dgm:cxn modelId="{B8BB7AFB-12BC-4135-BB11-D7715C0BE2E0}" type="presParOf" srcId="{1D416A53-AA9B-48D5-9BBC-EF213788AE41}" destId="{D214D6BF-2F5D-4563-B9DF-2BD68C4430C6}" srcOrd="0" destOrd="0" presId="urn:microsoft.com/office/officeart/2005/8/layout/vProcess5"/>
    <dgm:cxn modelId="{EC767A2E-249E-4D7F-A1B4-E193541FA60E}" type="presParOf" srcId="{1D416A53-AA9B-48D5-9BBC-EF213788AE41}" destId="{24986E55-77D7-4CA9-B32D-3A1E8E3A3C07}" srcOrd="1" destOrd="0" presId="urn:microsoft.com/office/officeart/2005/8/layout/vProcess5"/>
    <dgm:cxn modelId="{B7C77820-CE94-4FD5-A162-B32CC8DAD060}" type="presParOf" srcId="{1D416A53-AA9B-48D5-9BBC-EF213788AE41}" destId="{5B71D0CD-A94A-4BEC-89D4-D3669D51B346}" srcOrd="2" destOrd="0" presId="urn:microsoft.com/office/officeart/2005/8/layout/vProcess5"/>
    <dgm:cxn modelId="{5FBF3CCE-B0C9-4905-9FCA-9F2A1F3B4C66}" type="presParOf" srcId="{1D416A53-AA9B-48D5-9BBC-EF213788AE41}" destId="{54595812-7A32-494A-86ED-3470DBB158BF}" srcOrd="3" destOrd="0" presId="urn:microsoft.com/office/officeart/2005/8/layout/vProcess5"/>
    <dgm:cxn modelId="{668B6580-1FFB-45AB-ACCC-D5B5CFE2E40C}" type="presParOf" srcId="{1D416A53-AA9B-48D5-9BBC-EF213788AE41}" destId="{67C6FA54-AD0B-4415-A1F0-6A5024435942}" srcOrd="4" destOrd="0" presId="urn:microsoft.com/office/officeart/2005/8/layout/vProcess5"/>
    <dgm:cxn modelId="{4477F175-4E13-4E2B-8688-047C2E1CEA3B}" type="presParOf" srcId="{1D416A53-AA9B-48D5-9BBC-EF213788AE41}" destId="{7DCCE2F6-98A5-486B-85E0-AA233ADA69D9}"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910BB5F-0E70-44A0-A9B4-69B171351B5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FBE3FC1-C667-4351-87F2-A71037ECEF54}">
      <dgm:prSet/>
      <dgm:spPr/>
      <dgm:t>
        <a:bodyPr/>
        <a:lstStyle/>
        <a:p>
          <a:pPr>
            <a:lnSpc>
              <a:spcPct val="100000"/>
            </a:lnSpc>
          </a:pPr>
          <a:r>
            <a:rPr lang="en-US"/>
            <a:t>The goal of this section is to extract valuable insights from the dataset to enhance our machine learning models.</a:t>
          </a:r>
        </a:p>
      </dgm:t>
    </dgm:pt>
    <dgm:pt modelId="{B20FDBE0-B25C-4955-9F70-6D9C5192D648}" type="parTrans" cxnId="{1C6B2522-C18E-4DB9-A3ED-D0CF8530338D}">
      <dgm:prSet/>
      <dgm:spPr/>
      <dgm:t>
        <a:bodyPr/>
        <a:lstStyle/>
        <a:p>
          <a:endParaRPr lang="en-US"/>
        </a:p>
      </dgm:t>
    </dgm:pt>
    <dgm:pt modelId="{DBD85A49-8074-4597-8B58-DB396AA8885F}" type="sibTrans" cxnId="{1C6B2522-C18E-4DB9-A3ED-D0CF8530338D}">
      <dgm:prSet/>
      <dgm:spPr/>
      <dgm:t>
        <a:bodyPr/>
        <a:lstStyle/>
        <a:p>
          <a:endParaRPr lang="en-US"/>
        </a:p>
      </dgm:t>
    </dgm:pt>
    <dgm:pt modelId="{9DC764AA-54C9-42C2-9C4E-53050914ECD4}">
      <dgm:prSet/>
      <dgm:spPr/>
      <dgm:t>
        <a:bodyPr/>
        <a:lstStyle/>
        <a:p>
          <a:pPr>
            <a:lnSpc>
              <a:spcPct val="100000"/>
            </a:lnSpc>
          </a:pPr>
          <a:r>
            <a:rPr lang="en-US"/>
            <a:t>An important aspect to consider is the distribution of instances along the CLASS column, which serves as our label column.</a:t>
          </a:r>
        </a:p>
      </dgm:t>
    </dgm:pt>
    <dgm:pt modelId="{60C560D7-780F-4ED9-959B-C0138AD763A9}" type="parTrans" cxnId="{07443C59-B7BB-46C7-802F-AADF2D2B9DA2}">
      <dgm:prSet/>
      <dgm:spPr/>
      <dgm:t>
        <a:bodyPr/>
        <a:lstStyle/>
        <a:p>
          <a:endParaRPr lang="en-US"/>
        </a:p>
      </dgm:t>
    </dgm:pt>
    <dgm:pt modelId="{58BB10D2-EE8F-4BC8-889A-41107EBCD1CF}" type="sibTrans" cxnId="{07443C59-B7BB-46C7-802F-AADF2D2B9DA2}">
      <dgm:prSet/>
      <dgm:spPr/>
      <dgm:t>
        <a:bodyPr/>
        <a:lstStyle/>
        <a:p>
          <a:endParaRPr lang="en-US"/>
        </a:p>
      </dgm:t>
    </dgm:pt>
    <dgm:pt modelId="{DCF49A1C-A906-407A-A3CA-195B43A704D9}" type="pres">
      <dgm:prSet presAssocID="{4910BB5F-0E70-44A0-A9B4-69B171351B57}" presName="root" presStyleCnt="0">
        <dgm:presLayoutVars>
          <dgm:dir/>
          <dgm:resizeHandles val="exact"/>
        </dgm:presLayoutVars>
      </dgm:prSet>
      <dgm:spPr/>
    </dgm:pt>
    <dgm:pt modelId="{7C06B536-CF10-4E48-B9D1-C9B8E1032BA6}" type="pres">
      <dgm:prSet presAssocID="{EFBE3FC1-C667-4351-87F2-A71037ECEF54}" presName="compNode" presStyleCnt="0"/>
      <dgm:spPr/>
    </dgm:pt>
    <dgm:pt modelId="{2389805E-B3D2-4BE4-A181-0CD3E1EC8A76}" type="pres">
      <dgm:prSet presAssocID="{EFBE3FC1-C667-4351-87F2-A71037ECEF54}" presName="bgRect" presStyleLbl="bgShp" presStyleIdx="0" presStyleCnt="2"/>
      <dgm:spPr/>
    </dgm:pt>
    <dgm:pt modelId="{EB6CBEDC-81C0-498D-A699-6C2FEDA2EF2A}" type="pres">
      <dgm:prSet presAssocID="{EFBE3FC1-C667-4351-87F2-A71037ECEF5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45D661CE-04FF-4218-A69A-509C8A344E38}" type="pres">
      <dgm:prSet presAssocID="{EFBE3FC1-C667-4351-87F2-A71037ECEF54}" presName="spaceRect" presStyleCnt="0"/>
      <dgm:spPr/>
    </dgm:pt>
    <dgm:pt modelId="{057EA5E3-B405-4D1E-9E41-C9547F193D0F}" type="pres">
      <dgm:prSet presAssocID="{EFBE3FC1-C667-4351-87F2-A71037ECEF54}" presName="parTx" presStyleLbl="revTx" presStyleIdx="0" presStyleCnt="2">
        <dgm:presLayoutVars>
          <dgm:chMax val="0"/>
          <dgm:chPref val="0"/>
        </dgm:presLayoutVars>
      </dgm:prSet>
      <dgm:spPr/>
    </dgm:pt>
    <dgm:pt modelId="{299D9A3E-D41B-4A03-A896-15832A34F9C1}" type="pres">
      <dgm:prSet presAssocID="{DBD85A49-8074-4597-8B58-DB396AA8885F}" presName="sibTrans" presStyleCnt="0"/>
      <dgm:spPr/>
    </dgm:pt>
    <dgm:pt modelId="{A61BB881-1772-4EB7-80A2-0CE456C67B6E}" type="pres">
      <dgm:prSet presAssocID="{9DC764AA-54C9-42C2-9C4E-53050914ECD4}" presName="compNode" presStyleCnt="0"/>
      <dgm:spPr/>
    </dgm:pt>
    <dgm:pt modelId="{DE293275-C4EB-4720-83EE-DBFDCB0A5BFC}" type="pres">
      <dgm:prSet presAssocID="{9DC764AA-54C9-42C2-9C4E-53050914ECD4}" presName="bgRect" presStyleLbl="bgShp" presStyleIdx="1" presStyleCnt="2"/>
      <dgm:spPr/>
    </dgm:pt>
    <dgm:pt modelId="{9CD9EBC3-7C23-49D4-B1D9-E8591C1BE253}" type="pres">
      <dgm:prSet presAssocID="{9DC764AA-54C9-42C2-9C4E-53050914ECD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bella"/>
        </a:ext>
      </dgm:extLst>
    </dgm:pt>
    <dgm:pt modelId="{8D350DF6-7B74-44D0-BFCC-5F773CCF7AF7}" type="pres">
      <dgm:prSet presAssocID="{9DC764AA-54C9-42C2-9C4E-53050914ECD4}" presName="spaceRect" presStyleCnt="0"/>
      <dgm:spPr/>
    </dgm:pt>
    <dgm:pt modelId="{E5B22107-52E6-43D6-B7E2-034BCFD7E321}" type="pres">
      <dgm:prSet presAssocID="{9DC764AA-54C9-42C2-9C4E-53050914ECD4}" presName="parTx" presStyleLbl="revTx" presStyleIdx="1" presStyleCnt="2">
        <dgm:presLayoutVars>
          <dgm:chMax val="0"/>
          <dgm:chPref val="0"/>
        </dgm:presLayoutVars>
      </dgm:prSet>
      <dgm:spPr/>
    </dgm:pt>
  </dgm:ptLst>
  <dgm:cxnLst>
    <dgm:cxn modelId="{1C6B2522-C18E-4DB9-A3ED-D0CF8530338D}" srcId="{4910BB5F-0E70-44A0-A9B4-69B171351B57}" destId="{EFBE3FC1-C667-4351-87F2-A71037ECEF54}" srcOrd="0" destOrd="0" parTransId="{B20FDBE0-B25C-4955-9F70-6D9C5192D648}" sibTransId="{DBD85A49-8074-4597-8B58-DB396AA8885F}"/>
    <dgm:cxn modelId="{07443C59-B7BB-46C7-802F-AADF2D2B9DA2}" srcId="{4910BB5F-0E70-44A0-A9B4-69B171351B57}" destId="{9DC764AA-54C9-42C2-9C4E-53050914ECD4}" srcOrd="1" destOrd="0" parTransId="{60C560D7-780F-4ED9-959B-C0138AD763A9}" sibTransId="{58BB10D2-EE8F-4BC8-889A-41107EBCD1CF}"/>
    <dgm:cxn modelId="{BA22A88B-FAC9-4534-9A9F-E99EBC431B0B}" type="presOf" srcId="{EFBE3FC1-C667-4351-87F2-A71037ECEF54}" destId="{057EA5E3-B405-4D1E-9E41-C9547F193D0F}" srcOrd="0" destOrd="0" presId="urn:microsoft.com/office/officeart/2018/2/layout/IconVerticalSolidList"/>
    <dgm:cxn modelId="{2385BFD0-0430-4163-89CF-C8A40426EA19}" type="presOf" srcId="{9DC764AA-54C9-42C2-9C4E-53050914ECD4}" destId="{E5B22107-52E6-43D6-B7E2-034BCFD7E321}" srcOrd="0" destOrd="0" presId="urn:microsoft.com/office/officeart/2018/2/layout/IconVerticalSolidList"/>
    <dgm:cxn modelId="{B0E490EC-14F3-41AB-83D4-96638D974BBF}" type="presOf" srcId="{4910BB5F-0E70-44A0-A9B4-69B171351B57}" destId="{DCF49A1C-A906-407A-A3CA-195B43A704D9}" srcOrd="0" destOrd="0" presId="urn:microsoft.com/office/officeart/2018/2/layout/IconVerticalSolidList"/>
    <dgm:cxn modelId="{FD4E3610-C36E-48B5-883C-34FDAE5CE26F}" type="presParOf" srcId="{DCF49A1C-A906-407A-A3CA-195B43A704D9}" destId="{7C06B536-CF10-4E48-B9D1-C9B8E1032BA6}" srcOrd="0" destOrd="0" presId="urn:microsoft.com/office/officeart/2018/2/layout/IconVerticalSolidList"/>
    <dgm:cxn modelId="{306776FD-5847-4473-9E1F-F7E31696742F}" type="presParOf" srcId="{7C06B536-CF10-4E48-B9D1-C9B8E1032BA6}" destId="{2389805E-B3D2-4BE4-A181-0CD3E1EC8A76}" srcOrd="0" destOrd="0" presId="urn:microsoft.com/office/officeart/2018/2/layout/IconVerticalSolidList"/>
    <dgm:cxn modelId="{61B1832D-F94B-4064-A1E6-416E520C1A3E}" type="presParOf" srcId="{7C06B536-CF10-4E48-B9D1-C9B8E1032BA6}" destId="{EB6CBEDC-81C0-498D-A699-6C2FEDA2EF2A}" srcOrd="1" destOrd="0" presId="urn:microsoft.com/office/officeart/2018/2/layout/IconVerticalSolidList"/>
    <dgm:cxn modelId="{8FF76700-194E-4C3F-81FA-7E4C707B19ED}" type="presParOf" srcId="{7C06B536-CF10-4E48-B9D1-C9B8E1032BA6}" destId="{45D661CE-04FF-4218-A69A-509C8A344E38}" srcOrd="2" destOrd="0" presId="urn:microsoft.com/office/officeart/2018/2/layout/IconVerticalSolidList"/>
    <dgm:cxn modelId="{899F053F-DA30-4003-A13B-51B7F651EC2E}" type="presParOf" srcId="{7C06B536-CF10-4E48-B9D1-C9B8E1032BA6}" destId="{057EA5E3-B405-4D1E-9E41-C9547F193D0F}" srcOrd="3" destOrd="0" presId="urn:microsoft.com/office/officeart/2018/2/layout/IconVerticalSolidList"/>
    <dgm:cxn modelId="{893F49D8-6BB7-45A4-8912-F31105C7EE04}" type="presParOf" srcId="{DCF49A1C-A906-407A-A3CA-195B43A704D9}" destId="{299D9A3E-D41B-4A03-A896-15832A34F9C1}" srcOrd="1" destOrd="0" presId="urn:microsoft.com/office/officeart/2018/2/layout/IconVerticalSolidList"/>
    <dgm:cxn modelId="{8534312A-9B5A-4C75-9968-79B506FB24BA}" type="presParOf" srcId="{DCF49A1C-A906-407A-A3CA-195B43A704D9}" destId="{A61BB881-1772-4EB7-80A2-0CE456C67B6E}" srcOrd="2" destOrd="0" presId="urn:microsoft.com/office/officeart/2018/2/layout/IconVerticalSolidList"/>
    <dgm:cxn modelId="{EF307AA1-EFA5-4835-B0E1-46F5B044A52B}" type="presParOf" srcId="{A61BB881-1772-4EB7-80A2-0CE456C67B6E}" destId="{DE293275-C4EB-4720-83EE-DBFDCB0A5BFC}" srcOrd="0" destOrd="0" presId="urn:microsoft.com/office/officeart/2018/2/layout/IconVerticalSolidList"/>
    <dgm:cxn modelId="{2FA02287-9A89-4D8E-90C4-4898F9E09760}" type="presParOf" srcId="{A61BB881-1772-4EB7-80A2-0CE456C67B6E}" destId="{9CD9EBC3-7C23-49D4-B1D9-E8591C1BE253}" srcOrd="1" destOrd="0" presId="urn:microsoft.com/office/officeart/2018/2/layout/IconVerticalSolidList"/>
    <dgm:cxn modelId="{22FEACF1-7A03-4C6C-AC7C-1F0314594B77}" type="presParOf" srcId="{A61BB881-1772-4EB7-80A2-0CE456C67B6E}" destId="{8D350DF6-7B74-44D0-BFCC-5F773CCF7AF7}" srcOrd="2" destOrd="0" presId="urn:microsoft.com/office/officeart/2018/2/layout/IconVerticalSolidList"/>
    <dgm:cxn modelId="{DDA709D1-2749-4948-BFE0-AF72736BE3C0}" type="presParOf" srcId="{A61BB881-1772-4EB7-80A2-0CE456C67B6E}" destId="{E5B22107-52E6-43D6-B7E2-034BCFD7E32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412F6B9-91BF-435B-A736-0842B9F9A3CE}"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B41565A5-B051-4C91-B2DA-D0285584FB87}">
      <dgm:prSet/>
      <dgm:spPr/>
      <dgm:t>
        <a:bodyPr/>
        <a:lstStyle/>
        <a:p>
          <a:r>
            <a:rPr lang="en-US"/>
            <a:t>The dataset exhibits class imbalance, indicated by a substantial difference in the number of instances among different labels.</a:t>
          </a:r>
        </a:p>
      </dgm:t>
    </dgm:pt>
    <dgm:pt modelId="{DE79D308-E8BE-466F-89F1-05A7C9D886F5}" type="parTrans" cxnId="{01815374-ECBE-4EAC-8763-067DAABC476E}">
      <dgm:prSet/>
      <dgm:spPr/>
      <dgm:t>
        <a:bodyPr/>
        <a:lstStyle/>
        <a:p>
          <a:endParaRPr lang="en-US"/>
        </a:p>
      </dgm:t>
    </dgm:pt>
    <dgm:pt modelId="{0BACB2B4-BB65-4A29-B44A-CCBDBE1433DB}" type="sibTrans" cxnId="{01815374-ECBE-4EAC-8763-067DAABC476E}">
      <dgm:prSet/>
      <dgm:spPr/>
      <dgm:t>
        <a:bodyPr/>
        <a:lstStyle/>
        <a:p>
          <a:endParaRPr lang="en-US"/>
        </a:p>
      </dgm:t>
    </dgm:pt>
    <dgm:pt modelId="{15E783E5-913C-449D-B713-97C7F2E424A3}">
      <dgm:prSet/>
      <dgm:spPr/>
      <dgm:t>
        <a:bodyPr/>
        <a:lstStyle/>
        <a:p>
          <a:r>
            <a:rPr lang="en-US"/>
            <a:t>Specifically, there are a significantly larger number of instances labeled 0 and 1 compared to the smaller amount of instances for the remaining labels.</a:t>
          </a:r>
        </a:p>
      </dgm:t>
    </dgm:pt>
    <dgm:pt modelId="{936443FB-E6B1-4119-87A9-10E8A5249042}" type="parTrans" cxnId="{0A5BF9FF-2674-4DDC-8057-A7E8EDC9170E}">
      <dgm:prSet/>
      <dgm:spPr/>
      <dgm:t>
        <a:bodyPr/>
        <a:lstStyle/>
        <a:p>
          <a:endParaRPr lang="en-US"/>
        </a:p>
      </dgm:t>
    </dgm:pt>
    <dgm:pt modelId="{20A45F58-AB58-4702-9CFE-192B18C474AB}" type="sibTrans" cxnId="{0A5BF9FF-2674-4DDC-8057-A7E8EDC9170E}">
      <dgm:prSet/>
      <dgm:spPr/>
      <dgm:t>
        <a:bodyPr/>
        <a:lstStyle/>
        <a:p>
          <a:endParaRPr lang="en-US"/>
        </a:p>
      </dgm:t>
    </dgm:pt>
    <dgm:pt modelId="{20555FA6-2CCE-4A22-BF18-0BEFEC75E4B5}" type="pres">
      <dgm:prSet presAssocID="{2412F6B9-91BF-435B-A736-0842B9F9A3CE}" presName="outerComposite" presStyleCnt="0">
        <dgm:presLayoutVars>
          <dgm:chMax val="5"/>
          <dgm:dir/>
          <dgm:resizeHandles val="exact"/>
        </dgm:presLayoutVars>
      </dgm:prSet>
      <dgm:spPr/>
    </dgm:pt>
    <dgm:pt modelId="{E867CA45-4766-45BD-A638-4FB477CC716F}" type="pres">
      <dgm:prSet presAssocID="{2412F6B9-91BF-435B-A736-0842B9F9A3CE}" presName="dummyMaxCanvas" presStyleCnt="0">
        <dgm:presLayoutVars/>
      </dgm:prSet>
      <dgm:spPr/>
    </dgm:pt>
    <dgm:pt modelId="{E37763FF-7301-48A4-B338-7992F6CF742A}" type="pres">
      <dgm:prSet presAssocID="{2412F6B9-91BF-435B-A736-0842B9F9A3CE}" presName="TwoNodes_1" presStyleLbl="node1" presStyleIdx="0" presStyleCnt="2">
        <dgm:presLayoutVars>
          <dgm:bulletEnabled val="1"/>
        </dgm:presLayoutVars>
      </dgm:prSet>
      <dgm:spPr/>
    </dgm:pt>
    <dgm:pt modelId="{E4B23B99-0822-4D0C-B1D3-57A058E5CD61}" type="pres">
      <dgm:prSet presAssocID="{2412F6B9-91BF-435B-A736-0842B9F9A3CE}" presName="TwoNodes_2" presStyleLbl="node1" presStyleIdx="1" presStyleCnt="2">
        <dgm:presLayoutVars>
          <dgm:bulletEnabled val="1"/>
        </dgm:presLayoutVars>
      </dgm:prSet>
      <dgm:spPr/>
    </dgm:pt>
    <dgm:pt modelId="{D4A63A08-A42B-4C1B-B68D-C9075A33EF10}" type="pres">
      <dgm:prSet presAssocID="{2412F6B9-91BF-435B-A736-0842B9F9A3CE}" presName="TwoConn_1-2" presStyleLbl="fgAccFollowNode1" presStyleIdx="0" presStyleCnt="1">
        <dgm:presLayoutVars>
          <dgm:bulletEnabled val="1"/>
        </dgm:presLayoutVars>
      </dgm:prSet>
      <dgm:spPr/>
    </dgm:pt>
    <dgm:pt modelId="{E5BE2AFC-6A8C-413A-99AF-FC17994334C8}" type="pres">
      <dgm:prSet presAssocID="{2412F6B9-91BF-435B-A736-0842B9F9A3CE}" presName="TwoNodes_1_text" presStyleLbl="node1" presStyleIdx="1" presStyleCnt="2">
        <dgm:presLayoutVars>
          <dgm:bulletEnabled val="1"/>
        </dgm:presLayoutVars>
      </dgm:prSet>
      <dgm:spPr/>
    </dgm:pt>
    <dgm:pt modelId="{DB2CE699-CF19-479F-AF40-08255D68DD81}" type="pres">
      <dgm:prSet presAssocID="{2412F6B9-91BF-435B-A736-0842B9F9A3CE}" presName="TwoNodes_2_text" presStyleLbl="node1" presStyleIdx="1" presStyleCnt="2">
        <dgm:presLayoutVars>
          <dgm:bulletEnabled val="1"/>
        </dgm:presLayoutVars>
      </dgm:prSet>
      <dgm:spPr/>
    </dgm:pt>
  </dgm:ptLst>
  <dgm:cxnLst>
    <dgm:cxn modelId="{01815374-ECBE-4EAC-8763-067DAABC476E}" srcId="{2412F6B9-91BF-435B-A736-0842B9F9A3CE}" destId="{B41565A5-B051-4C91-B2DA-D0285584FB87}" srcOrd="0" destOrd="0" parTransId="{DE79D308-E8BE-466F-89F1-05A7C9D886F5}" sibTransId="{0BACB2B4-BB65-4A29-B44A-CCBDBE1433DB}"/>
    <dgm:cxn modelId="{9ECB3296-1C73-4960-B75D-F259E8D9FC9A}" type="presOf" srcId="{B41565A5-B051-4C91-B2DA-D0285584FB87}" destId="{E37763FF-7301-48A4-B338-7992F6CF742A}" srcOrd="0" destOrd="0" presId="urn:microsoft.com/office/officeart/2005/8/layout/vProcess5"/>
    <dgm:cxn modelId="{E65971AB-194B-40BA-820F-A6756CD37344}" type="presOf" srcId="{B41565A5-B051-4C91-B2DA-D0285584FB87}" destId="{E5BE2AFC-6A8C-413A-99AF-FC17994334C8}" srcOrd="1" destOrd="0" presId="urn:microsoft.com/office/officeart/2005/8/layout/vProcess5"/>
    <dgm:cxn modelId="{EA3F7ABD-EB7B-464B-B499-C335099D85CE}" type="presOf" srcId="{15E783E5-913C-449D-B713-97C7F2E424A3}" destId="{E4B23B99-0822-4D0C-B1D3-57A058E5CD61}" srcOrd="0" destOrd="0" presId="urn:microsoft.com/office/officeart/2005/8/layout/vProcess5"/>
    <dgm:cxn modelId="{F0BE5DCF-D85D-49CC-93B3-E73A73A611AF}" type="presOf" srcId="{2412F6B9-91BF-435B-A736-0842B9F9A3CE}" destId="{20555FA6-2CCE-4A22-BF18-0BEFEC75E4B5}" srcOrd="0" destOrd="0" presId="urn:microsoft.com/office/officeart/2005/8/layout/vProcess5"/>
    <dgm:cxn modelId="{9194D0ED-3BF4-4733-BD80-385A984CC27E}" type="presOf" srcId="{15E783E5-913C-449D-B713-97C7F2E424A3}" destId="{DB2CE699-CF19-479F-AF40-08255D68DD81}" srcOrd="1" destOrd="0" presId="urn:microsoft.com/office/officeart/2005/8/layout/vProcess5"/>
    <dgm:cxn modelId="{5B044BF1-B3B5-40DC-A85E-F8540ECB11CF}" type="presOf" srcId="{0BACB2B4-BB65-4A29-B44A-CCBDBE1433DB}" destId="{D4A63A08-A42B-4C1B-B68D-C9075A33EF10}" srcOrd="0" destOrd="0" presId="urn:microsoft.com/office/officeart/2005/8/layout/vProcess5"/>
    <dgm:cxn modelId="{0A5BF9FF-2674-4DDC-8057-A7E8EDC9170E}" srcId="{2412F6B9-91BF-435B-A736-0842B9F9A3CE}" destId="{15E783E5-913C-449D-B713-97C7F2E424A3}" srcOrd="1" destOrd="0" parTransId="{936443FB-E6B1-4119-87A9-10E8A5249042}" sibTransId="{20A45F58-AB58-4702-9CFE-192B18C474AB}"/>
    <dgm:cxn modelId="{8B1AB319-1A1C-4A56-8610-A77EBD1B41DF}" type="presParOf" srcId="{20555FA6-2CCE-4A22-BF18-0BEFEC75E4B5}" destId="{E867CA45-4766-45BD-A638-4FB477CC716F}" srcOrd="0" destOrd="0" presId="urn:microsoft.com/office/officeart/2005/8/layout/vProcess5"/>
    <dgm:cxn modelId="{1337692A-4B44-4C48-B739-ADA1AF1371BF}" type="presParOf" srcId="{20555FA6-2CCE-4A22-BF18-0BEFEC75E4B5}" destId="{E37763FF-7301-48A4-B338-7992F6CF742A}" srcOrd="1" destOrd="0" presId="urn:microsoft.com/office/officeart/2005/8/layout/vProcess5"/>
    <dgm:cxn modelId="{3940137D-086E-4C05-8780-25FA4E7C0824}" type="presParOf" srcId="{20555FA6-2CCE-4A22-BF18-0BEFEC75E4B5}" destId="{E4B23B99-0822-4D0C-B1D3-57A058E5CD61}" srcOrd="2" destOrd="0" presId="urn:microsoft.com/office/officeart/2005/8/layout/vProcess5"/>
    <dgm:cxn modelId="{F3C3EC3C-0367-47B3-8718-DCE0691268D2}" type="presParOf" srcId="{20555FA6-2CCE-4A22-BF18-0BEFEC75E4B5}" destId="{D4A63A08-A42B-4C1B-B68D-C9075A33EF10}" srcOrd="3" destOrd="0" presId="urn:microsoft.com/office/officeart/2005/8/layout/vProcess5"/>
    <dgm:cxn modelId="{FC63C302-24FA-46F1-917E-8EC1FB20884A}" type="presParOf" srcId="{20555FA6-2CCE-4A22-BF18-0BEFEC75E4B5}" destId="{E5BE2AFC-6A8C-413A-99AF-FC17994334C8}" srcOrd="4" destOrd="0" presId="urn:microsoft.com/office/officeart/2005/8/layout/vProcess5"/>
    <dgm:cxn modelId="{87BE4ED4-51F0-4B6B-9230-B9B3403BB39E}" type="presParOf" srcId="{20555FA6-2CCE-4A22-BF18-0BEFEC75E4B5}" destId="{DB2CE699-CF19-479F-AF40-08255D68DD81}"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0AB6B02-F563-4B5A-9A03-7BCCD2EA547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D28B9B6-23A1-47FB-9FFD-5B520C01C86F}">
      <dgm:prSet/>
      <dgm:spPr/>
      <dgm:t>
        <a:bodyPr/>
        <a:lstStyle/>
        <a:p>
          <a:pPr>
            <a:lnSpc>
              <a:spcPct val="100000"/>
            </a:lnSpc>
          </a:pPr>
          <a:r>
            <a:rPr lang="en-US" dirty="0"/>
            <a:t>Understanding class distribution is crucial for developing accurate models, as imbalanced datasets can lead to biased results and lower performance.</a:t>
          </a:r>
        </a:p>
      </dgm:t>
    </dgm:pt>
    <dgm:pt modelId="{19A6DAB0-B2D6-48A3-B5FC-785C98B70B6E}" type="parTrans" cxnId="{F565F8B8-6B4E-4142-A862-D29D83040B20}">
      <dgm:prSet/>
      <dgm:spPr/>
      <dgm:t>
        <a:bodyPr/>
        <a:lstStyle/>
        <a:p>
          <a:endParaRPr lang="en-US"/>
        </a:p>
      </dgm:t>
    </dgm:pt>
    <dgm:pt modelId="{B0C21BCB-7D9F-4F4C-85C1-1E0B9C6FBF80}" type="sibTrans" cxnId="{F565F8B8-6B4E-4142-A862-D29D83040B20}">
      <dgm:prSet/>
      <dgm:spPr/>
      <dgm:t>
        <a:bodyPr/>
        <a:lstStyle/>
        <a:p>
          <a:endParaRPr lang="en-US"/>
        </a:p>
      </dgm:t>
    </dgm:pt>
    <dgm:pt modelId="{3913C6B4-F4E7-4643-8347-D0C7F3280B3B}">
      <dgm:prSet/>
      <dgm:spPr/>
      <dgm:t>
        <a:bodyPr/>
        <a:lstStyle/>
        <a:p>
          <a:pPr>
            <a:lnSpc>
              <a:spcPct val="100000"/>
            </a:lnSpc>
          </a:pPr>
          <a:r>
            <a:rPr lang="en-US"/>
            <a:t>It is essential to address class imbalance to ensure fair representation and improve the effectiveness of our machine learning algorithms.</a:t>
          </a:r>
        </a:p>
      </dgm:t>
    </dgm:pt>
    <dgm:pt modelId="{D9C3E84F-F6EE-488A-8341-C20B04104EA8}" type="parTrans" cxnId="{68808D65-FAC3-497F-BA3C-DA1C82F253E8}">
      <dgm:prSet/>
      <dgm:spPr/>
      <dgm:t>
        <a:bodyPr/>
        <a:lstStyle/>
        <a:p>
          <a:endParaRPr lang="en-US"/>
        </a:p>
      </dgm:t>
    </dgm:pt>
    <dgm:pt modelId="{9937FB99-915C-4C64-920B-B0B9B36565F2}" type="sibTrans" cxnId="{68808D65-FAC3-497F-BA3C-DA1C82F253E8}">
      <dgm:prSet/>
      <dgm:spPr/>
      <dgm:t>
        <a:bodyPr/>
        <a:lstStyle/>
        <a:p>
          <a:endParaRPr lang="en-US"/>
        </a:p>
      </dgm:t>
    </dgm:pt>
    <dgm:pt modelId="{D00461D6-57F4-4CD8-98A3-2FC909D2AE18}" type="pres">
      <dgm:prSet presAssocID="{50AB6B02-F563-4B5A-9A03-7BCCD2EA547C}" presName="root" presStyleCnt="0">
        <dgm:presLayoutVars>
          <dgm:dir/>
          <dgm:resizeHandles val="exact"/>
        </dgm:presLayoutVars>
      </dgm:prSet>
      <dgm:spPr/>
    </dgm:pt>
    <dgm:pt modelId="{ABB1FB34-D1F3-4BC0-9F9C-48D7393B8FF9}" type="pres">
      <dgm:prSet presAssocID="{DD28B9B6-23A1-47FB-9FFD-5B520C01C86F}" presName="compNode" presStyleCnt="0"/>
      <dgm:spPr/>
    </dgm:pt>
    <dgm:pt modelId="{08CE7FCF-375E-47CF-987F-555ADAAA0A0D}" type="pres">
      <dgm:prSet presAssocID="{DD28B9B6-23A1-47FB-9FFD-5B520C01C86F}" presName="bgRect" presStyleLbl="bgShp" presStyleIdx="0" presStyleCnt="2"/>
      <dgm:spPr/>
    </dgm:pt>
    <dgm:pt modelId="{D13C6820-531C-40A7-902E-7451B7A407F0}" type="pres">
      <dgm:prSet presAssocID="{DD28B9B6-23A1-47FB-9FFD-5B520C01C86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he"/>
        </a:ext>
      </dgm:extLst>
    </dgm:pt>
    <dgm:pt modelId="{8F0F585C-B346-44EC-982C-A51563401D76}" type="pres">
      <dgm:prSet presAssocID="{DD28B9B6-23A1-47FB-9FFD-5B520C01C86F}" presName="spaceRect" presStyleCnt="0"/>
      <dgm:spPr/>
    </dgm:pt>
    <dgm:pt modelId="{B0155214-0498-44DF-89BF-C0222A8B17A2}" type="pres">
      <dgm:prSet presAssocID="{DD28B9B6-23A1-47FB-9FFD-5B520C01C86F}" presName="parTx" presStyleLbl="revTx" presStyleIdx="0" presStyleCnt="2">
        <dgm:presLayoutVars>
          <dgm:chMax val="0"/>
          <dgm:chPref val="0"/>
        </dgm:presLayoutVars>
      </dgm:prSet>
      <dgm:spPr/>
    </dgm:pt>
    <dgm:pt modelId="{452C542B-3A6E-43EA-B2F6-6E9ADA41DEA0}" type="pres">
      <dgm:prSet presAssocID="{B0C21BCB-7D9F-4F4C-85C1-1E0B9C6FBF80}" presName="sibTrans" presStyleCnt="0"/>
      <dgm:spPr/>
    </dgm:pt>
    <dgm:pt modelId="{2216B6DD-BE68-4A4A-8B2F-603913D7B454}" type="pres">
      <dgm:prSet presAssocID="{3913C6B4-F4E7-4643-8347-D0C7F3280B3B}" presName="compNode" presStyleCnt="0"/>
      <dgm:spPr/>
    </dgm:pt>
    <dgm:pt modelId="{65723857-7FB3-48E8-A7F9-59C082CD8553}" type="pres">
      <dgm:prSet presAssocID="{3913C6B4-F4E7-4643-8347-D0C7F3280B3B}" presName="bgRect" presStyleLbl="bgShp" presStyleIdx="1" presStyleCnt="2"/>
      <dgm:spPr/>
    </dgm:pt>
    <dgm:pt modelId="{7818AE90-B4DF-44F1-8131-4EEC302FCC4F}" type="pres">
      <dgm:prSet presAssocID="{3913C6B4-F4E7-4643-8347-D0C7F3280B3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15A6CB06-5990-4071-9829-368C4636914B}" type="pres">
      <dgm:prSet presAssocID="{3913C6B4-F4E7-4643-8347-D0C7F3280B3B}" presName="spaceRect" presStyleCnt="0"/>
      <dgm:spPr/>
    </dgm:pt>
    <dgm:pt modelId="{BC76BAED-0B2F-4541-91F7-634BEB7AF7C6}" type="pres">
      <dgm:prSet presAssocID="{3913C6B4-F4E7-4643-8347-D0C7F3280B3B}" presName="parTx" presStyleLbl="revTx" presStyleIdx="1" presStyleCnt="2">
        <dgm:presLayoutVars>
          <dgm:chMax val="0"/>
          <dgm:chPref val="0"/>
        </dgm:presLayoutVars>
      </dgm:prSet>
      <dgm:spPr/>
    </dgm:pt>
  </dgm:ptLst>
  <dgm:cxnLst>
    <dgm:cxn modelId="{5143291D-96F5-4A00-B918-116E52DFCC0F}" type="presOf" srcId="{3913C6B4-F4E7-4643-8347-D0C7F3280B3B}" destId="{BC76BAED-0B2F-4541-91F7-634BEB7AF7C6}" srcOrd="0" destOrd="0" presId="urn:microsoft.com/office/officeart/2018/2/layout/IconVerticalSolidList"/>
    <dgm:cxn modelId="{68808D65-FAC3-497F-BA3C-DA1C82F253E8}" srcId="{50AB6B02-F563-4B5A-9A03-7BCCD2EA547C}" destId="{3913C6B4-F4E7-4643-8347-D0C7F3280B3B}" srcOrd="1" destOrd="0" parTransId="{D9C3E84F-F6EE-488A-8341-C20B04104EA8}" sibTransId="{9937FB99-915C-4C64-920B-B0B9B36565F2}"/>
    <dgm:cxn modelId="{57D66468-30EB-48B6-BB4A-FB8C9B91C006}" type="presOf" srcId="{DD28B9B6-23A1-47FB-9FFD-5B520C01C86F}" destId="{B0155214-0498-44DF-89BF-C0222A8B17A2}" srcOrd="0" destOrd="0" presId="urn:microsoft.com/office/officeart/2018/2/layout/IconVerticalSolidList"/>
    <dgm:cxn modelId="{25124CB8-F421-4119-8F82-DFAE2EB0B719}" type="presOf" srcId="{50AB6B02-F563-4B5A-9A03-7BCCD2EA547C}" destId="{D00461D6-57F4-4CD8-98A3-2FC909D2AE18}" srcOrd="0" destOrd="0" presId="urn:microsoft.com/office/officeart/2018/2/layout/IconVerticalSolidList"/>
    <dgm:cxn modelId="{F565F8B8-6B4E-4142-A862-D29D83040B20}" srcId="{50AB6B02-F563-4B5A-9A03-7BCCD2EA547C}" destId="{DD28B9B6-23A1-47FB-9FFD-5B520C01C86F}" srcOrd="0" destOrd="0" parTransId="{19A6DAB0-B2D6-48A3-B5FC-785C98B70B6E}" sibTransId="{B0C21BCB-7D9F-4F4C-85C1-1E0B9C6FBF80}"/>
    <dgm:cxn modelId="{0658B54E-E655-46BE-9A6E-CBBDA99EB79F}" type="presParOf" srcId="{D00461D6-57F4-4CD8-98A3-2FC909D2AE18}" destId="{ABB1FB34-D1F3-4BC0-9F9C-48D7393B8FF9}" srcOrd="0" destOrd="0" presId="urn:microsoft.com/office/officeart/2018/2/layout/IconVerticalSolidList"/>
    <dgm:cxn modelId="{4AE431B3-ED22-42F8-8782-CDEAC88B7B7C}" type="presParOf" srcId="{ABB1FB34-D1F3-4BC0-9F9C-48D7393B8FF9}" destId="{08CE7FCF-375E-47CF-987F-555ADAAA0A0D}" srcOrd="0" destOrd="0" presId="urn:microsoft.com/office/officeart/2018/2/layout/IconVerticalSolidList"/>
    <dgm:cxn modelId="{FBFC1D45-4A4C-4248-8034-C43D0C2F6531}" type="presParOf" srcId="{ABB1FB34-D1F3-4BC0-9F9C-48D7393B8FF9}" destId="{D13C6820-531C-40A7-902E-7451B7A407F0}" srcOrd="1" destOrd="0" presId="urn:microsoft.com/office/officeart/2018/2/layout/IconVerticalSolidList"/>
    <dgm:cxn modelId="{02DA80B9-10AE-47B4-851F-5264067CA2E6}" type="presParOf" srcId="{ABB1FB34-D1F3-4BC0-9F9C-48D7393B8FF9}" destId="{8F0F585C-B346-44EC-982C-A51563401D76}" srcOrd="2" destOrd="0" presId="urn:microsoft.com/office/officeart/2018/2/layout/IconVerticalSolidList"/>
    <dgm:cxn modelId="{0B1947FD-B007-4951-9B0F-9A3FA296EDED}" type="presParOf" srcId="{ABB1FB34-D1F3-4BC0-9F9C-48D7393B8FF9}" destId="{B0155214-0498-44DF-89BF-C0222A8B17A2}" srcOrd="3" destOrd="0" presId="urn:microsoft.com/office/officeart/2018/2/layout/IconVerticalSolidList"/>
    <dgm:cxn modelId="{B286E261-D9F8-4428-AA56-97BDDD2AA340}" type="presParOf" srcId="{D00461D6-57F4-4CD8-98A3-2FC909D2AE18}" destId="{452C542B-3A6E-43EA-B2F6-6E9ADA41DEA0}" srcOrd="1" destOrd="0" presId="urn:microsoft.com/office/officeart/2018/2/layout/IconVerticalSolidList"/>
    <dgm:cxn modelId="{CF135C45-8148-4BEF-A416-722A09E57834}" type="presParOf" srcId="{D00461D6-57F4-4CD8-98A3-2FC909D2AE18}" destId="{2216B6DD-BE68-4A4A-8B2F-603913D7B454}" srcOrd="2" destOrd="0" presId="urn:microsoft.com/office/officeart/2018/2/layout/IconVerticalSolidList"/>
    <dgm:cxn modelId="{6D9D37D0-8F31-49B0-86B5-AA7C92BD9D0D}" type="presParOf" srcId="{2216B6DD-BE68-4A4A-8B2F-603913D7B454}" destId="{65723857-7FB3-48E8-A7F9-59C082CD8553}" srcOrd="0" destOrd="0" presId="urn:microsoft.com/office/officeart/2018/2/layout/IconVerticalSolidList"/>
    <dgm:cxn modelId="{9173ED75-ECAB-4A0B-9292-736299136B92}" type="presParOf" srcId="{2216B6DD-BE68-4A4A-8B2F-603913D7B454}" destId="{7818AE90-B4DF-44F1-8131-4EEC302FCC4F}" srcOrd="1" destOrd="0" presId="urn:microsoft.com/office/officeart/2018/2/layout/IconVerticalSolidList"/>
    <dgm:cxn modelId="{255F5B9C-DCE0-4443-8432-428E2DA26A0A}" type="presParOf" srcId="{2216B6DD-BE68-4A4A-8B2F-603913D7B454}" destId="{15A6CB06-5990-4071-9829-368C4636914B}" srcOrd="2" destOrd="0" presId="urn:microsoft.com/office/officeart/2018/2/layout/IconVerticalSolidList"/>
    <dgm:cxn modelId="{6E926F32-9E65-4C68-B095-4125BD17188F}" type="presParOf" srcId="{2216B6DD-BE68-4A4A-8B2F-603913D7B454}" destId="{BC76BAED-0B2F-4541-91F7-634BEB7AF7C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F6287D-8148-430B-966C-A16F6D638F95}">
      <dsp:nvSpPr>
        <dsp:cNvPr id="0" name=""/>
        <dsp:cNvSpPr/>
      </dsp:nvSpPr>
      <dsp:spPr>
        <a:xfrm>
          <a:off x="1779728" y="0"/>
          <a:ext cx="1779728" cy="1020146"/>
        </a:xfrm>
        <a:prstGeom prst="trapezoid">
          <a:avLst>
            <a:gd name="adj" fmla="val 8722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i="1" kern="1200" baseline="0" dirty="0"/>
            <a:t>Draw conclusions</a:t>
          </a:r>
          <a:endParaRPr lang="it-IT" sz="2300" kern="1200" dirty="0"/>
        </a:p>
      </dsp:txBody>
      <dsp:txXfrm>
        <a:off x="1779728" y="0"/>
        <a:ext cx="1779728" cy="1020146"/>
      </dsp:txXfrm>
    </dsp:sp>
    <dsp:sp modelId="{3205ED72-13DC-4B64-9AB6-E2F870AF7429}">
      <dsp:nvSpPr>
        <dsp:cNvPr id="0" name=""/>
        <dsp:cNvSpPr/>
      </dsp:nvSpPr>
      <dsp:spPr>
        <a:xfrm>
          <a:off x="889864" y="1020147"/>
          <a:ext cx="3559456" cy="1020146"/>
        </a:xfrm>
        <a:prstGeom prst="trapezoid">
          <a:avLst>
            <a:gd name="adj" fmla="val 8722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i="1" kern="1200" baseline="0" dirty="0"/>
            <a:t>Apply 3 ML models to the dataset</a:t>
          </a:r>
          <a:endParaRPr lang="it-IT" sz="2300" kern="1200" dirty="0"/>
        </a:p>
      </dsp:txBody>
      <dsp:txXfrm>
        <a:off x="1512768" y="1020147"/>
        <a:ext cx="2313646" cy="1020146"/>
      </dsp:txXfrm>
    </dsp:sp>
    <dsp:sp modelId="{8DDA8DB1-5CB9-4741-B0A8-9EBBC65EA501}">
      <dsp:nvSpPr>
        <dsp:cNvPr id="0" name=""/>
        <dsp:cNvSpPr/>
      </dsp:nvSpPr>
      <dsp:spPr>
        <a:xfrm>
          <a:off x="0" y="2040294"/>
          <a:ext cx="5339184" cy="1020146"/>
        </a:xfrm>
        <a:prstGeom prst="trapezoid">
          <a:avLst>
            <a:gd name="adj" fmla="val 8722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i="1" kern="1200" baseline="0" dirty="0"/>
            <a:t>Study the type 
of Classification</a:t>
          </a:r>
          <a:endParaRPr lang="it-IT" sz="2300" kern="1200" dirty="0"/>
        </a:p>
      </dsp:txBody>
      <dsp:txXfrm>
        <a:off x="934357" y="2040294"/>
        <a:ext cx="3470469" cy="102014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7763FF-7301-48A4-B338-7992F6CF742A}">
      <dsp:nvSpPr>
        <dsp:cNvPr id="0" name=""/>
        <dsp:cNvSpPr/>
      </dsp:nvSpPr>
      <dsp:spPr>
        <a:xfrm>
          <a:off x="0" y="0"/>
          <a:ext cx="5735856" cy="150072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1"/>
              </a:solidFill>
              <a:latin typeface="+mn-lt"/>
              <a:ea typeface="+mn-ea"/>
              <a:cs typeface="+mn-cs"/>
            </a:rPr>
            <a:t>By acknowledging the class distribution imbalance, we can employ various strategies to mitigate its impact on our models.</a:t>
          </a:r>
          <a:endParaRPr lang="en-US" sz="2000" kern="1200" dirty="0"/>
        </a:p>
      </dsp:txBody>
      <dsp:txXfrm>
        <a:off x="43955" y="43955"/>
        <a:ext cx="4184736" cy="1412818"/>
      </dsp:txXfrm>
    </dsp:sp>
    <dsp:sp modelId="{E4B23B99-0822-4D0C-B1D3-57A058E5CD61}">
      <dsp:nvSpPr>
        <dsp:cNvPr id="0" name=""/>
        <dsp:cNvSpPr/>
      </dsp:nvSpPr>
      <dsp:spPr>
        <a:xfrm>
          <a:off x="1012210" y="1834223"/>
          <a:ext cx="5735856" cy="150072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1"/>
              </a:solidFill>
              <a:latin typeface="+mn-lt"/>
              <a:ea typeface="+mn-ea"/>
              <a:cs typeface="+mn-cs"/>
            </a:rPr>
            <a:t>Potential techniques include oversampling the minority classes, undersampling the majority classes.</a:t>
          </a:r>
          <a:endParaRPr lang="en-US" sz="2000" kern="1200" dirty="0"/>
        </a:p>
      </dsp:txBody>
      <dsp:txXfrm>
        <a:off x="1056165" y="1878178"/>
        <a:ext cx="3660263" cy="1412818"/>
      </dsp:txXfrm>
    </dsp:sp>
    <dsp:sp modelId="{D4A63A08-A42B-4C1B-B68D-C9075A33EF10}">
      <dsp:nvSpPr>
        <dsp:cNvPr id="0" name=""/>
        <dsp:cNvSpPr/>
      </dsp:nvSpPr>
      <dsp:spPr>
        <a:xfrm>
          <a:off x="4760383" y="1179739"/>
          <a:ext cx="975473" cy="975473"/>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979864" y="1179739"/>
        <a:ext cx="536511" cy="73404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CE7FCF-375E-47CF-987F-555ADAAA0A0D}">
      <dsp:nvSpPr>
        <dsp:cNvPr id="0" name=""/>
        <dsp:cNvSpPr/>
      </dsp:nvSpPr>
      <dsp:spPr>
        <a:xfrm>
          <a:off x="0" y="203901"/>
          <a:ext cx="10475919" cy="5505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3C6820-531C-40A7-902E-7451B7A407F0}">
      <dsp:nvSpPr>
        <dsp:cNvPr id="0" name=""/>
        <dsp:cNvSpPr/>
      </dsp:nvSpPr>
      <dsp:spPr>
        <a:xfrm>
          <a:off x="166536" y="327772"/>
          <a:ext cx="302794" cy="3027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155214-0498-44DF-89BF-C0222A8B17A2}">
      <dsp:nvSpPr>
        <dsp:cNvPr id="0" name=""/>
        <dsp:cNvSpPr/>
      </dsp:nvSpPr>
      <dsp:spPr>
        <a:xfrm>
          <a:off x="635868" y="203901"/>
          <a:ext cx="9840050" cy="55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265" tIns="58265" rIns="58265" bIns="58265" numCol="1" spcCol="1270" anchor="ctr" anchorCtr="0">
          <a:noAutofit/>
        </a:bodyPr>
        <a:lstStyle/>
        <a:p>
          <a:pPr marL="0" lvl="0" indent="0" algn="l" defTabSz="622300">
            <a:lnSpc>
              <a:spcPct val="100000"/>
            </a:lnSpc>
            <a:spcBef>
              <a:spcPct val="0"/>
            </a:spcBef>
            <a:spcAft>
              <a:spcPct val="35000"/>
            </a:spcAft>
            <a:buNone/>
          </a:pPr>
          <a:r>
            <a:rPr lang="en-US" sz="1400" kern="1200"/>
            <a:t>Balancing the class distribution can help to achieve a more equitable representation of all labels, leading to improved model performance and fairness.</a:t>
          </a:r>
        </a:p>
      </dsp:txBody>
      <dsp:txXfrm>
        <a:off x="635868" y="203901"/>
        <a:ext cx="9840050" cy="550535"/>
      </dsp:txXfrm>
    </dsp:sp>
    <dsp:sp modelId="{65723857-7FB3-48E8-A7F9-59C082CD8553}">
      <dsp:nvSpPr>
        <dsp:cNvPr id="0" name=""/>
        <dsp:cNvSpPr/>
      </dsp:nvSpPr>
      <dsp:spPr>
        <a:xfrm>
          <a:off x="0" y="876778"/>
          <a:ext cx="10475919" cy="5505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18AE90-B4DF-44F1-8131-4EEC302FCC4F}">
      <dsp:nvSpPr>
        <dsp:cNvPr id="0" name=""/>
        <dsp:cNvSpPr/>
      </dsp:nvSpPr>
      <dsp:spPr>
        <a:xfrm>
          <a:off x="166536" y="1000649"/>
          <a:ext cx="302794" cy="3027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76BAED-0B2F-4541-91F7-634BEB7AF7C6}">
      <dsp:nvSpPr>
        <dsp:cNvPr id="0" name=""/>
        <dsp:cNvSpPr/>
      </dsp:nvSpPr>
      <dsp:spPr>
        <a:xfrm>
          <a:off x="635868" y="876778"/>
          <a:ext cx="9840050" cy="55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265" tIns="58265" rIns="58265" bIns="58265" numCol="1" spcCol="1270" anchor="ctr" anchorCtr="0">
          <a:noAutofit/>
        </a:bodyPr>
        <a:lstStyle/>
        <a:p>
          <a:pPr marL="0" lvl="0" indent="0" algn="l" defTabSz="622300">
            <a:lnSpc>
              <a:spcPct val="100000"/>
            </a:lnSpc>
            <a:spcBef>
              <a:spcPct val="0"/>
            </a:spcBef>
            <a:spcAft>
              <a:spcPct val="35000"/>
            </a:spcAft>
            <a:buNone/>
          </a:pPr>
          <a:r>
            <a:rPr lang="en-US" sz="1400" kern="1200"/>
            <a:t>We will further explore these strategies in subsequent sections to optimize our machine learning models for the Poker Hand dataset.</a:t>
          </a:r>
        </a:p>
      </dsp:txBody>
      <dsp:txXfrm>
        <a:off x="635868" y="876778"/>
        <a:ext cx="9840050" cy="55053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3B1F3A-7B5E-4B24-AB53-D65CD5E13265}">
      <dsp:nvSpPr>
        <dsp:cNvPr id="0" name=""/>
        <dsp:cNvSpPr/>
      </dsp:nvSpPr>
      <dsp:spPr>
        <a:xfrm>
          <a:off x="0" y="0"/>
          <a:ext cx="8881399" cy="1757934"/>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it-IT" sz="2400" kern="1200" dirty="0"/>
            <a:t>I </a:t>
          </a:r>
          <a:r>
            <a:rPr lang="it-IT" sz="2400" kern="1200" dirty="0" err="1"/>
            <a:t>tried</a:t>
          </a:r>
          <a:r>
            <a:rPr lang="it-IT" sz="2400" kern="1200" dirty="0"/>
            <a:t> with </a:t>
          </a:r>
          <a:r>
            <a:rPr lang="it-IT" sz="2400" kern="1200" dirty="0" err="1"/>
            <a:t>oversampling</a:t>
          </a:r>
          <a:r>
            <a:rPr lang="it-IT" sz="2400" kern="1200" dirty="0"/>
            <a:t> and </a:t>
          </a:r>
          <a:r>
            <a:rPr lang="it-IT" sz="2400" kern="1200" dirty="0" err="1"/>
            <a:t>undersampling</a:t>
          </a:r>
          <a:r>
            <a:rPr lang="it-IT" sz="2400" kern="1200" dirty="0"/>
            <a:t> in </a:t>
          </a:r>
          <a:r>
            <a:rPr lang="it-IT" sz="2400" kern="1200" dirty="0" err="1"/>
            <a:t>order</a:t>
          </a:r>
          <a:r>
            <a:rPr lang="it-IT" sz="2400" kern="1200" dirty="0"/>
            <a:t> to </a:t>
          </a:r>
          <a:r>
            <a:rPr lang="it-IT" sz="2400" kern="1200" dirty="0" err="1"/>
            <a:t>augmented</a:t>
          </a:r>
          <a:r>
            <a:rPr lang="it-IT" sz="2400" kern="1200" dirty="0"/>
            <a:t> the </a:t>
          </a:r>
          <a:r>
            <a:rPr lang="it-IT" sz="2400" kern="1200" dirty="0" err="1"/>
            <a:t>dimension</a:t>
          </a:r>
          <a:r>
            <a:rPr lang="it-IT" sz="2400" kern="1200" dirty="0"/>
            <a:t> of the  </a:t>
          </a:r>
          <a:r>
            <a:rPr lang="it-IT" sz="2400" kern="1200" dirty="0" err="1"/>
            <a:t>minority</a:t>
          </a:r>
          <a:r>
            <a:rPr lang="it-IT" sz="2400" kern="1200" dirty="0"/>
            <a:t> classes. </a:t>
          </a:r>
        </a:p>
      </dsp:txBody>
      <dsp:txXfrm>
        <a:off x="0" y="0"/>
        <a:ext cx="8881399" cy="1757934"/>
      </dsp:txXfrm>
    </dsp:sp>
    <dsp:sp modelId="{E0CAFD4D-12F0-443C-BC18-A81A1CF81C2C}">
      <dsp:nvSpPr>
        <dsp:cNvPr id="0" name=""/>
        <dsp:cNvSpPr/>
      </dsp:nvSpPr>
      <dsp:spPr>
        <a:xfrm>
          <a:off x="0" y="1757934"/>
          <a:ext cx="4440699" cy="36916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The first idea was to oversample the minority class duplicating samples related to it combined with undersampling of the majority class like CLASS 0 and CLASS 1 but this leads to a loss of accuracy in the models results</a:t>
          </a:r>
          <a:endParaRPr lang="it-IT" sz="1900" kern="1200" dirty="0"/>
        </a:p>
      </dsp:txBody>
      <dsp:txXfrm>
        <a:off x="0" y="1757934"/>
        <a:ext cx="4440699" cy="3691661"/>
      </dsp:txXfrm>
    </dsp:sp>
    <dsp:sp modelId="{FF51DAEA-F8D8-4A1B-B769-37D11B1B1D7F}">
      <dsp:nvSpPr>
        <dsp:cNvPr id="0" name=""/>
        <dsp:cNvSpPr/>
      </dsp:nvSpPr>
      <dsp:spPr>
        <a:xfrm>
          <a:off x="4440699" y="1757934"/>
          <a:ext cx="4440699" cy="36916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it-IT" sz="1900" kern="1200" dirty="0"/>
            <a:t>The second idea </a:t>
          </a:r>
          <a:r>
            <a:rPr lang="it-IT" sz="1900" kern="1200" dirty="0" err="1"/>
            <a:t>was</a:t>
          </a:r>
          <a:r>
            <a:rPr lang="it-IT" sz="1900" kern="1200" dirty="0"/>
            <a:t> to </a:t>
          </a:r>
          <a:r>
            <a:rPr lang="it-IT" sz="1900" kern="1200" dirty="0" err="1"/>
            <a:t>oversampling</a:t>
          </a:r>
          <a:r>
            <a:rPr lang="it-IT" sz="1900" kern="1200" dirty="0"/>
            <a:t> the </a:t>
          </a:r>
          <a:r>
            <a:rPr lang="it-IT" sz="1900" kern="1200" dirty="0" err="1"/>
            <a:t>minority</a:t>
          </a:r>
          <a:r>
            <a:rPr lang="it-IT" sz="1900" kern="1200" dirty="0"/>
            <a:t> class </a:t>
          </a:r>
          <a:r>
            <a:rPr lang="it-IT" sz="1900" kern="1200" dirty="0" err="1"/>
            <a:t>through</a:t>
          </a:r>
          <a:r>
            <a:rPr lang="it-IT" sz="1900" kern="1200" dirty="0"/>
            <a:t> </a:t>
          </a:r>
          <a:r>
            <a:rPr lang="it-IT" sz="1900" kern="1200" dirty="0" err="1"/>
            <a:t>generating</a:t>
          </a:r>
          <a:r>
            <a:rPr lang="it-IT" sz="1900" kern="1200" dirty="0"/>
            <a:t> new samples </a:t>
          </a:r>
          <a:r>
            <a:rPr lang="it-IT" sz="1900" kern="1200" dirty="0" err="1"/>
            <a:t>based</a:t>
          </a:r>
          <a:r>
            <a:rPr lang="it-IT" sz="1900" kern="1200" dirty="0"/>
            <a:t> on </a:t>
          </a:r>
          <a:r>
            <a:rPr lang="it-IT" sz="1900" kern="1200" dirty="0" err="1"/>
            <a:t>permutations</a:t>
          </a:r>
          <a:r>
            <a:rPr lang="it-IT" sz="1900" kern="1200" dirty="0"/>
            <a:t> </a:t>
          </a:r>
          <a:r>
            <a:rPr lang="it-IT" sz="1900" kern="1200" dirty="0" err="1"/>
            <a:t>because</a:t>
          </a:r>
          <a:r>
            <a:rPr lang="it-IT" sz="1900" kern="1200" dirty="0"/>
            <a:t> </a:t>
          </a:r>
          <a:r>
            <a:rPr lang="it-IT" sz="1900" kern="1200" dirty="0" err="1"/>
            <a:t>each</a:t>
          </a:r>
          <a:r>
            <a:rPr lang="it-IT" sz="1900" kern="1200" dirty="0"/>
            <a:t> sample </a:t>
          </a:r>
          <a:r>
            <a:rPr lang="it-IT" sz="1900" kern="1200" dirty="0" err="1"/>
            <a:t>represents</a:t>
          </a:r>
          <a:r>
            <a:rPr lang="it-IT" sz="1900" kern="1200" dirty="0"/>
            <a:t> a poker hand and swapping the cards </a:t>
          </a:r>
          <a:r>
            <a:rPr lang="it-IT" sz="1900" kern="1200" dirty="0" err="1"/>
            <a:t>into</a:t>
          </a:r>
          <a:r>
            <a:rPr lang="it-IT" sz="1900" kern="1200" dirty="0"/>
            <a:t> a poker hand </a:t>
          </a:r>
          <a:r>
            <a:rPr lang="it-IT" sz="1900" kern="1200" dirty="0" err="1"/>
            <a:t>represents</a:t>
          </a:r>
          <a:r>
            <a:rPr lang="it-IT" sz="1900" kern="1200" dirty="0"/>
            <a:t> the </a:t>
          </a:r>
          <a:r>
            <a:rPr lang="it-IT" sz="1900" kern="1200" dirty="0" err="1"/>
            <a:t>same</a:t>
          </a:r>
          <a:r>
            <a:rPr lang="it-IT" sz="1900" kern="1200" dirty="0"/>
            <a:t>. In </a:t>
          </a:r>
          <a:r>
            <a:rPr lang="it-IT" sz="1900" kern="1200" dirty="0" err="1"/>
            <a:t>order</a:t>
          </a:r>
          <a:r>
            <a:rPr lang="it-IT" sz="1900" kern="1200" dirty="0"/>
            <a:t> to balance the </a:t>
          </a:r>
          <a:r>
            <a:rPr lang="it-IT" sz="1900" kern="1200" dirty="0" err="1"/>
            <a:t>huge</a:t>
          </a:r>
          <a:r>
            <a:rPr lang="it-IT" sz="1900" kern="1200" dirty="0"/>
            <a:t> </a:t>
          </a:r>
          <a:r>
            <a:rPr lang="it-IT" sz="1900" kern="1200" dirty="0" err="1"/>
            <a:t>different</a:t>
          </a:r>
          <a:r>
            <a:rPr lang="it-IT" sz="1900" kern="1200" dirty="0"/>
            <a:t> size </a:t>
          </a:r>
          <a:r>
            <a:rPr lang="it-IT" sz="1900" kern="1200" dirty="0" err="1"/>
            <a:t>between</a:t>
          </a:r>
          <a:r>
            <a:rPr lang="it-IT" sz="1900" kern="1200" dirty="0"/>
            <a:t> CLASS </a:t>
          </a:r>
          <a:r>
            <a:rPr lang="it-IT" sz="1900" kern="1200" dirty="0" err="1"/>
            <a:t>dimension</a:t>
          </a:r>
          <a:r>
            <a:rPr lang="it-IT" sz="1900" kern="1200" dirty="0"/>
            <a:t> </a:t>
          </a:r>
          <a:r>
            <a:rPr lang="it-IT" sz="1900" kern="1200" dirty="0" err="1"/>
            <a:t>was</a:t>
          </a:r>
          <a:r>
            <a:rPr lang="it-IT" sz="1900" kern="1200" dirty="0"/>
            <a:t> </a:t>
          </a:r>
          <a:r>
            <a:rPr lang="it-IT" sz="1900" kern="1200" dirty="0" err="1"/>
            <a:t>foundamental</a:t>
          </a:r>
          <a:r>
            <a:rPr lang="it-IT" sz="1900" kern="1200" dirty="0"/>
            <a:t> to </a:t>
          </a:r>
          <a:r>
            <a:rPr lang="it-IT" sz="1900" kern="1200" dirty="0" err="1"/>
            <a:t>undersample</a:t>
          </a:r>
          <a:r>
            <a:rPr lang="it-IT" sz="1900" kern="1200" dirty="0"/>
            <a:t> the major CLASS.</a:t>
          </a:r>
        </a:p>
        <a:p>
          <a:pPr marL="0" lvl="0" indent="0" algn="ctr" defTabSz="844550">
            <a:lnSpc>
              <a:spcPct val="90000"/>
            </a:lnSpc>
            <a:spcBef>
              <a:spcPct val="0"/>
            </a:spcBef>
            <a:spcAft>
              <a:spcPct val="35000"/>
            </a:spcAft>
            <a:buNone/>
          </a:pPr>
          <a:r>
            <a:rPr lang="it-IT" sz="1900" kern="1200" dirty="0" err="1"/>
            <a:t>Also</a:t>
          </a:r>
          <a:r>
            <a:rPr lang="it-IT" sz="1900" kern="1200" dirty="0"/>
            <a:t> </a:t>
          </a:r>
          <a:r>
            <a:rPr lang="it-IT" sz="1900" kern="1200" dirty="0" err="1"/>
            <a:t>this</a:t>
          </a:r>
          <a:r>
            <a:rPr lang="it-IT" sz="1900" kern="1200" dirty="0"/>
            <a:t> leads to a </a:t>
          </a:r>
          <a:r>
            <a:rPr lang="it-IT" sz="1900" kern="1200" dirty="0" err="1"/>
            <a:t>loss</a:t>
          </a:r>
          <a:r>
            <a:rPr lang="it-IT" sz="1900" kern="1200" dirty="0"/>
            <a:t> of </a:t>
          </a:r>
          <a:r>
            <a:rPr lang="it-IT" sz="1900" kern="1200" dirty="0" err="1"/>
            <a:t>accuracy</a:t>
          </a:r>
          <a:r>
            <a:rPr lang="it-IT" sz="1900" kern="1200" dirty="0"/>
            <a:t> in the models </a:t>
          </a:r>
          <a:r>
            <a:rPr lang="it-IT" sz="1900" kern="1200" dirty="0" err="1"/>
            <a:t>results</a:t>
          </a:r>
          <a:endParaRPr lang="it-IT" sz="1900" kern="1200" dirty="0"/>
        </a:p>
      </dsp:txBody>
      <dsp:txXfrm>
        <a:off x="4440699" y="1757934"/>
        <a:ext cx="4440699" cy="3691661"/>
      </dsp:txXfrm>
    </dsp:sp>
    <dsp:sp modelId="{2DCB52EE-CC8B-4C90-878C-2F2E422FEE03}">
      <dsp:nvSpPr>
        <dsp:cNvPr id="0" name=""/>
        <dsp:cNvSpPr/>
      </dsp:nvSpPr>
      <dsp:spPr>
        <a:xfrm>
          <a:off x="0" y="5449595"/>
          <a:ext cx="8881399" cy="410184"/>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8BA0DD-AB57-4AD0-9F04-A95FE6578A4B}">
      <dsp:nvSpPr>
        <dsp:cNvPr id="0" name=""/>
        <dsp:cNvSpPr/>
      </dsp:nvSpPr>
      <dsp:spPr>
        <a:xfrm>
          <a:off x="0" y="375639"/>
          <a:ext cx="10902875" cy="5561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Enlarging the dataset by unifying the train and test sets, followed by a random split of 0.7 and 0.3.</a:t>
          </a:r>
        </a:p>
      </dsp:txBody>
      <dsp:txXfrm>
        <a:off x="27149" y="402788"/>
        <a:ext cx="10848577" cy="501854"/>
      </dsp:txXfrm>
    </dsp:sp>
    <dsp:sp modelId="{68959E88-EB8C-40BA-A7A0-538EAAF0C4C0}">
      <dsp:nvSpPr>
        <dsp:cNvPr id="0" name=""/>
        <dsp:cNvSpPr/>
      </dsp:nvSpPr>
      <dsp:spPr>
        <a:xfrm>
          <a:off x="0" y="972111"/>
          <a:ext cx="10902875" cy="5561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By combining the train and test datasets, we effectively increase the size of the training data. This enlarged training set enables the model to learn from a more diverse range of examples, potentially leading to improved generalization.</a:t>
          </a:r>
        </a:p>
      </dsp:txBody>
      <dsp:txXfrm>
        <a:off x="27149" y="999260"/>
        <a:ext cx="10848577" cy="501854"/>
      </dsp:txXfrm>
    </dsp:sp>
    <dsp:sp modelId="{645AFBDE-F35B-4F05-A5C5-9F16B567DE6C}">
      <dsp:nvSpPr>
        <dsp:cNvPr id="0" name=""/>
        <dsp:cNvSpPr/>
      </dsp:nvSpPr>
      <dsp:spPr>
        <a:xfrm>
          <a:off x="0" y="1568583"/>
          <a:ext cx="10902875" cy="5561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Once the dataset is enlarged, we perform a random split, allocating 70% of the data for training and 30% for testing. The random split ensures a representative distribution of instances across both sets, preserving the original data's characteristics.</a:t>
          </a:r>
        </a:p>
      </dsp:txBody>
      <dsp:txXfrm>
        <a:off x="27149" y="1595732"/>
        <a:ext cx="10848577" cy="501854"/>
      </dsp:txXfrm>
    </dsp:sp>
    <dsp:sp modelId="{2B4F3DA3-5EAD-48DC-8DE7-A3796459C8D5}">
      <dsp:nvSpPr>
        <dsp:cNvPr id="0" name=""/>
        <dsp:cNvSpPr/>
      </dsp:nvSpPr>
      <dsp:spPr>
        <a:xfrm>
          <a:off x="0" y="2165055"/>
          <a:ext cx="10902875" cy="5561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The key benefit of this approach lies in its ability to enhance model accuracy. The enlarged and diverse training set empowers the model to learn more effectively, resulting in improved accuracy and performance.</a:t>
          </a:r>
        </a:p>
      </dsp:txBody>
      <dsp:txXfrm>
        <a:off x="27149" y="2192204"/>
        <a:ext cx="10848577" cy="501854"/>
      </dsp:txXfrm>
    </dsp:sp>
    <dsp:sp modelId="{A59DB7B7-553F-418E-AB2F-15F19CA1D0DD}">
      <dsp:nvSpPr>
        <dsp:cNvPr id="0" name=""/>
        <dsp:cNvSpPr/>
      </dsp:nvSpPr>
      <dsp:spPr>
        <a:xfrm>
          <a:off x="0" y="2761527"/>
          <a:ext cx="10902875" cy="5561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By adopting this methodology, we aim to achieve higher accuracy and bolster the robustness of our machine learning models for the Poker Hand dataset.</a:t>
          </a:r>
        </a:p>
      </dsp:txBody>
      <dsp:txXfrm>
        <a:off x="27149" y="2788676"/>
        <a:ext cx="10848577" cy="50185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89893E-29AC-42A6-933C-5E762B358044}">
      <dsp:nvSpPr>
        <dsp:cNvPr id="0" name=""/>
        <dsp:cNvSpPr/>
      </dsp:nvSpPr>
      <dsp:spPr>
        <a:xfrm>
          <a:off x="0" y="164873"/>
          <a:ext cx="5389581"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it-IT" sz="2700" kern="1200" dirty="0" err="1"/>
            <a:t>Vector</a:t>
          </a:r>
          <a:r>
            <a:rPr lang="it-IT" sz="2700" kern="1200" dirty="0"/>
            <a:t> Assembler</a:t>
          </a:r>
        </a:p>
      </dsp:txBody>
      <dsp:txXfrm>
        <a:off x="31613" y="196486"/>
        <a:ext cx="5326355" cy="584369"/>
      </dsp:txXfrm>
    </dsp:sp>
    <dsp:sp modelId="{68CD7261-6E5F-4D12-BF2E-4FB9EF2DA0B7}">
      <dsp:nvSpPr>
        <dsp:cNvPr id="0" name=""/>
        <dsp:cNvSpPr/>
      </dsp:nvSpPr>
      <dsp:spPr>
        <a:xfrm>
          <a:off x="0" y="812468"/>
          <a:ext cx="5389581" cy="656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119"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b="0" i="0" kern="1200" dirty="0"/>
            <a:t>A feature transformer that merges multiple columns into a vector column</a:t>
          </a:r>
          <a:endParaRPr lang="it-IT" sz="2100" kern="1200" dirty="0"/>
        </a:p>
      </dsp:txBody>
      <dsp:txXfrm>
        <a:off x="0" y="812468"/>
        <a:ext cx="5389581" cy="656707"/>
      </dsp:txXfrm>
    </dsp:sp>
    <dsp:sp modelId="{5C29E320-3B3E-493C-A9BF-A75228B3477D}">
      <dsp:nvSpPr>
        <dsp:cNvPr id="0" name=""/>
        <dsp:cNvSpPr/>
      </dsp:nvSpPr>
      <dsp:spPr>
        <a:xfrm>
          <a:off x="0" y="1469176"/>
          <a:ext cx="5389581"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it-IT" sz="2700" kern="1200" dirty="0" err="1"/>
            <a:t>RFormula</a:t>
          </a:r>
          <a:endParaRPr lang="it-IT" sz="2700" kern="1200" dirty="0"/>
        </a:p>
      </dsp:txBody>
      <dsp:txXfrm>
        <a:off x="31613" y="1500789"/>
        <a:ext cx="5326355" cy="584369"/>
      </dsp:txXfrm>
    </dsp:sp>
    <dsp:sp modelId="{F656A537-9169-4B3E-80C1-665A425F7746}">
      <dsp:nvSpPr>
        <dsp:cNvPr id="0" name=""/>
        <dsp:cNvSpPr/>
      </dsp:nvSpPr>
      <dsp:spPr>
        <a:xfrm>
          <a:off x="0" y="2116771"/>
          <a:ext cx="5389581" cy="1536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119"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b="0" kern="1200" dirty="0"/>
            <a:t>It is a class provided by the  `</a:t>
          </a:r>
          <a:r>
            <a:rPr lang="en-US" sz="2100" b="0" kern="1200" dirty="0" err="1"/>
            <a:t>pyspark.ml.feature</a:t>
          </a:r>
          <a:r>
            <a:rPr lang="en-US" sz="2100" b="0" kern="1200" dirty="0"/>
            <a:t>` module that allows you to specify a formula-style string to define a feature transformation pipeline.</a:t>
          </a:r>
          <a:endParaRPr lang="it-IT" sz="2100" kern="1200" dirty="0"/>
        </a:p>
      </dsp:txBody>
      <dsp:txXfrm>
        <a:off x="0" y="2116771"/>
        <a:ext cx="5389581" cy="1536975"/>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4D810E-4F89-45E6-8381-68A4B0518C3A}">
      <dsp:nvSpPr>
        <dsp:cNvPr id="0" name=""/>
        <dsp:cNvSpPr/>
      </dsp:nvSpPr>
      <dsp:spPr>
        <a:xfrm>
          <a:off x="0" y="36447"/>
          <a:ext cx="5947783" cy="12097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it-IT" sz="2200" kern="1200" dirty="0"/>
            <a:t>In </a:t>
          </a:r>
          <a:r>
            <a:rPr lang="it-IT" sz="2200" kern="1200" dirty="0" err="1"/>
            <a:t>order</a:t>
          </a:r>
          <a:r>
            <a:rPr lang="it-IT" sz="2200" kern="1200" dirty="0"/>
            <a:t> to </a:t>
          </a:r>
          <a:r>
            <a:rPr lang="it-IT" sz="2200" kern="1200" dirty="0" err="1"/>
            <a:t>simplify</a:t>
          </a:r>
          <a:r>
            <a:rPr lang="it-IT" sz="2200" kern="1200" dirty="0"/>
            <a:t> the </a:t>
          </a:r>
          <a:r>
            <a:rPr lang="it-IT" sz="2200" kern="1200" dirty="0" err="1"/>
            <a:t>process</a:t>
          </a:r>
          <a:r>
            <a:rPr lang="it-IT" sz="2200" kern="1200" dirty="0"/>
            <a:t>  of </a:t>
          </a:r>
          <a:r>
            <a:rPr lang="it-IT" sz="2200" kern="1200" dirty="0" err="1"/>
            <a:t>preparing</a:t>
          </a:r>
          <a:r>
            <a:rPr lang="it-IT" sz="2200" kern="1200" dirty="0"/>
            <a:t> data for training machine learning models, </a:t>
          </a:r>
          <a:r>
            <a:rPr lang="it-IT" sz="2200" kern="1200" dirty="0" err="1"/>
            <a:t>several</a:t>
          </a:r>
          <a:r>
            <a:rPr lang="it-IT" sz="2200" kern="1200" dirty="0"/>
            <a:t> tools can be </a:t>
          </a:r>
          <a:r>
            <a:rPr lang="it-IT" sz="2200" kern="1200" dirty="0" err="1"/>
            <a:t>used</a:t>
          </a:r>
          <a:r>
            <a:rPr lang="it-IT" sz="2200" kern="1200" dirty="0"/>
            <a:t>:</a:t>
          </a:r>
        </a:p>
      </dsp:txBody>
      <dsp:txXfrm>
        <a:off x="59057" y="95504"/>
        <a:ext cx="5829669" cy="109166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AB4B4D-B61D-4A32-99A5-33271292E17C}">
      <dsp:nvSpPr>
        <dsp:cNvPr id="0" name=""/>
        <dsp:cNvSpPr/>
      </dsp:nvSpPr>
      <dsp:spPr>
        <a:xfrm>
          <a:off x="2679" y="69247"/>
          <a:ext cx="2612707" cy="61111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it-IT" sz="1700" b="0" i="0" kern="1200" dirty="0" err="1"/>
            <a:t>Decision</a:t>
          </a:r>
          <a:r>
            <a:rPr lang="it-IT" sz="1700" b="0" i="0" kern="1200" dirty="0"/>
            <a:t> </a:t>
          </a:r>
          <a:r>
            <a:rPr lang="it-IT" sz="1700" b="0" i="0" kern="1200" dirty="0" err="1"/>
            <a:t>Tree</a:t>
          </a:r>
          <a:r>
            <a:rPr lang="it-IT" sz="1700" b="0" i="0" kern="1200" dirty="0"/>
            <a:t> </a:t>
          </a:r>
          <a:r>
            <a:rPr lang="it-IT" sz="1700" b="0" i="0" kern="1200" dirty="0" err="1"/>
            <a:t>Classifier</a:t>
          </a:r>
          <a:endParaRPr lang="it-IT" sz="1700" kern="1200" dirty="0"/>
        </a:p>
      </dsp:txBody>
      <dsp:txXfrm>
        <a:off x="2679" y="69247"/>
        <a:ext cx="2612707" cy="611111"/>
      </dsp:txXfrm>
    </dsp:sp>
    <dsp:sp modelId="{B9410823-206C-4FFF-8445-03E2B8DFA2BD}">
      <dsp:nvSpPr>
        <dsp:cNvPr id="0" name=""/>
        <dsp:cNvSpPr/>
      </dsp:nvSpPr>
      <dsp:spPr>
        <a:xfrm>
          <a:off x="2679" y="680359"/>
          <a:ext cx="2612707" cy="568456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b="0" i="0" kern="1200" dirty="0"/>
            <a:t>It are versatile and interpretable models used for both classification and regression tasks.</a:t>
          </a:r>
          <a:endParaRPr lang="it-IT" sz="1700" kern="1200" dirty="0"/>
        </a:p>
        <a:p>
          <a:pPr marL="171450" lvl="1" indent="-171450" algn="l" defTabSz="755650">
            <a:lnSpc>
              <a:spcPct val="90000"/>
            </a:lnSpc>
            <a:spcBef>
              <a:spcPct val="0"/>
            </a:spcBef>
            <a:spcAft>
              <a:spcPct val="15000"/>
            </a:spcAft>
            <a:buChar char="•"/>
          </a:pPr>
          <a:r>
            <a:rPr lang="en-US" sz="1700" b="0" i="0" kern="1200" dirty="0"/>
            <a:t>They recursively partition the data into subsets based on feature conditions to create a tree-like structure, where each leaf node represents a class label.</a:t>
          </a:r>
          <a:endParaRPr lang="it-IT" sz="1700" kern="1200" dirty="0"/>
        </a:p>
        <a:p>
          <a:pPr marL="171450" lvl="1" indent="-171450" algn="l" defTabSz="755650">
            <a:lnSpc>
              <a:spcPct val="90000"/>
            </a:lnSpc>
            <a:spcBef>
              <a:spcPct val="0"/>
            </a:spcBef>
            <a:spcAft>
              <a:spcPct val="15000"/>
            </a:spcAft>
            <a:buChar char="•"/>
          </a:pPr>
          <a:r>
            <a:rPr lang="en-US" sz="1700" b="0" i="0" kern="1200" dirty="0"/>
            <a:t>It is well-suited for tasks with discrete and continuous features, and it can handle multi-class classification tasks effectively.</a:t>
          </a:r>
          <a:endParaRPr lang="it-IT" sz="1700" kern="1200" dirty="0"/>
        </a:p>
      </dsp:txBody>
      <dsp:txXfrm>
        <a:off x="2679" y="680359"/>
        <a:ext cx="2612707" cy="5684562"/>
      </dsp:txXfrm>
    </dsp:sp>
    <dsp:sp modelId="{1D43E5C2-3862-4946-AE99-56FAE945F7FD}">
      <dsp:nvSpPr>
        <dsp:cNvPr id="0" name=""/>
        <dsp:cNvSpPr/>
      </dsp:nvSpPr>
      <dsp:spPr>
        <a:xfrm>
          <a:off x="2981166" y="69247"/>
          <a:ext cx="2612707" cy="61111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it-IT" sz="1700" b="0" i="0" kern="1200" dirty="0"/>
            <a:t>Random </a:t>
          </a:r>
          <a:r>
            <a:rPr lang="it-IT" sz="1700" b="0" i="0" kern="1200" dirty="0" err="1"/>
            <a:t>Forest</a:t>
          </a:r>
          <a:r>
            <a:rPr lang="it-IT" sz="1700" b="0" i="0" kern="1200" dirty="0"/>
            <a:t> </a:t>
          </a:r>
          <a:r>
            <a:rPr lang="it-IT" sz="1700" b="0" i="0" kern="1200" dirty="0" err="1"/>
            <a:t>Classifier</a:t>
          </a:r>
          <a:endParaRPr lang="it-IT" sz="1700" kern="1200" dirty="0"/>
        </a:p>
      </dsp:txBody>
      <dsp:txXfrm>
        <a:off x="2981166" y="69247"/>
        <a:ext cx="2612707" cy="611111"/>
      </dsp:txXfrm>
    </dsp:sp>
    <dsp:sp modelId="{74EB2FFB-D5D3-4183-99C6-96C3698B775C}">
      <dsp:nvSpPr>
        <dsp:cNvPr id="0" name=""/>
        <dsp:cNvSpPr/>
      </dsp:nvSpPr>
      <dsp:spPr>
        <a:xfrm>
          <a:off x="2981166" y="680359"/>
          <a:ext cx="2612707" cy="568456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b="0" i="0" kern="1200" dirty="0"/>
            <a:t>It is an ensemble learning method that combines multiple decision trees to improve performance and reduce overfitting.</a:t>
          </a:r>
          <a:endParaRPr lang="it-IT" sz="1700" kern="1200" dirty="0"/>
        </a:p>
        <a:p>
          <a:pPr marL="171450" lvl="1" indent="-171450" algn="l" defTabSz="755650">
            <a:lnSpc>
              <a:spcPct val="90000"/>
            </a:lnSpc>
            <a:spcBef>
              <a:spcPct val="0"/>
            </a:spcBef>
            <a:spcAft>
              <a:spcPct val="15000"/>
            </a:spcAft>
            <a:buChar char="•"/>
          </a:pPr>
          <a:r>
            <a:rPr lang="en-US" sz="1700" b="0" i="0" kern="1200" dirty="0"/>
            <a:t>Each decision tree in the Random Forest is trained on a random subset of the data with random feature subsets, ensuring diversity and robustness.</a:t>
          </a:r>
          <a:endParaRPr lang="it-IT" sz="1700" kern="1200" dirty="0"/>
        </a:p>
        <a:p>
          <a:pPr marL="171450" lvl="1" indent="-171450" algn="l" defTabSz="755650">
            <a:lnSpc>
              <a:spcPct val="90000"/>
            </a:lnSpc>
            <a:spcBef>
              <a:spcPct val="0"/>
            </a:spcBef>
            <a:spcAft>
              <a:spcPct val="15000"/>
            </a:spcAft>
            <a:buChar char="•"/>
          </a:pPr>
          <a:r>
            <a:rPr lang="en-US" sz="1700" b="0" i="0" kern="1200" dirty="0"/>
            <a:t>It is particularly useful for tasks with high-dimensional datasets and provides better accuracy compared to individual decision trees.</a:t>
          </a:r>
          <a:endParaRPr lang="it-IT" sz="1700" kern="1200" dirty="0"/>
        </a:p>
      </dsp:txBody>
      <dsp:txXfrm>
        <a:off x="2981166" y="680359"/>
        <a:ext cx="2612707" cy="5684562"/>
      </dsp:txXfrm>
    </dsp:sp>
    <dsp:sp modelId="{D4CD7BB3-5D60-4501-B273-C59B1230706C}">
      <dsp:nvSpPr>
        <dsp:cNvPr id="0" name=""/>
        <dsp:cNvSpPr/>
      </dsp:nvSpPr>
      <dsp:spPr>
        <a:xfrm>
          <a:off x="5959652" y="69247"/>
          <a:ext cx="2612707" cy="61111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it-IT" sz="1700" b="0" i="0" kern="1200" dirty="0"/>
            <a:t>Multi-</a:t>
          </a:r>
          <a:r>
            <a:rPr lang="it-IT" sz="1700" b="0" i="0" kern="1200" dirty="0" err="1"/>
            <a:t>layer</a:t>
          </a:r>
          <a:r>
            <a:rPr lang="it-IT" sz="1700" b="0" i="0" kern="1200" dirty="0"/>
            <a:t> </a:t>
          </a:r>
          <a:r>
            <a:rPr lang="it-IT" sz="1700" b="0" i="0" kern="1200" dirty="0" err="1"/>
            <a:t>Perceptron</a:t>
          </a:r>
          <a:r>
            <a:rPr lang="it-IT" sz="1700" b="0" i="0" kern="1200" dirty="0"/>
            <a:t> </a:t>
          </a:r>
          <a:r>
            <a:rPr lang="it-IT" sz="1700" b="0" i="0" kern="1200" dirty="0" err="1"/>
            <a:t>Classifier</a:t>
          </a:r>
          <a:endParaRPr lang="it-IT" sz="1700" kern="1200" dirty="0"/>
        </a:p>
      </dsp:txBody>
      <dsp:txXfrm>
        <a:off x="5959652" y="69247"/>
        <a:ext cx="2612707" cy="611111"/>
      </dsp:txXfrm>
    </dsp:sp>
    <dsp:sp modelId="{7C445222-3ED7-4654-9256-CE10D6E90A28}">
      <dsp:nvSpPr>
        <dsp:cNvPr id="0" name=""/>
        <dsp:cNvSpPr/>
      </dsp:nvSpPr>
      <dsp:spPr>
        <a:xfrm>
          <a:off x="5959652" y="680359"/>
          <a:ext cx="2612707" cy="568456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b="0" i="0" kern="1200" dirty="0"/>
            <a:t>The Multi-layer Perceptron (MLP) is a type of feedforward neural network that consists of multiple layers of neurons.</a:t>
          </a:r>
          <a:endParaRPr lang="it-IT" sz="1700" kern="1200" dirty="0"/>
        </a:p>
        <a:p>
          <a:pPr marL="171450" lvl="1" indent="-171450" algn="l" defTabSz="755650">
            <a:lnSpc>
              <a:spcPct val="90000"/>
            </a:lnSpc>
            <a:spcBef>
              <a:spcPct val="0"/>
            </a:spcBef>
            <a:spcAft>
              <a:spcPct val="15000"/>
            </a:spcAft>
            <a:buChar char="•"/>
          </a:pPr>
          <a:r>
            <a:rPr lang="en-US" sz="1700" b="0" i="0" kern="1200" dirty="0"/>
            <a:t>MLPs are known for their ability to model complex relationships in data, making them suitable for tasks with non-linear decision boundaries.</a:t>
          </a:r>
          <a:endParaRPr lang="it-IT" sz="1700" kern="1200" dirty="0"/>
        </a:p>
        <a:p>
          <a:pPr marL="171450" lvl="1" indent="-171450" algn="l" defTabSz="755650">
            <a:lnSpc>
              <a:spcPct val="90000"/>
            </a:lnSpc>
            <a:spcBef>
              <a:spcPct val="0"/>
            </a:spcBef>
            <a:spcAft>
              <a:spcPct val="15000"/>
            </a:spcAft>
            <a:buChar char="•"/>
          </a:pPr>
          <a:r>
            <a:rPr lang="en-US" sz="1700" b="0" i="0" kern="1200" dirty="0"/>
            <a:t>It is capable of handling multi-class classification problems, which can be extended to multi-label classification by using the "one-hot" encoding approach.</a:t>
          </a:r>
          <a:endParaRPr lang="it-IT" sz="1700" kern="1200" dirty="0"/>
        </a:p>
        <a:p>
          <a:pPr marL="171450" lvl="1" indent="-171450" algn="l" defTabSz="755650">
            <a:lnSpc>
              <a:spcPct val="90000"/>
            </a:lnSpc>
            <a:spcBef>
              <a:spcPct val="0"/>
            </a:spcBef>
            <a:spcAft>
              <a:spcPct val="15000"/>
            </a:spcAft>
            <a:buChar char="•"/>
          </a:pPr>
          <a:endParaRPr lang="it-IT" sz="1700" kern="1200" dirty="0"/>
        </a:p>
      </dsp:txBody>
      <dsp:txXfrm>
        <a:off x="5959652" y="680359"/>
        <a:ext cx="2612707" cy="5684562"/>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AB4B4D-B61D-4A32-99A5-33271292E17C}">
      <dsp:nvSpPr>
        <dsp:cNvPr id="0" name=""/>
        <dsp:cNvSpPr/>
      </dsp:nvSpPr>
      <dsp:spPr>
        <a:xfrm>
          <a:off x="41" y="146052"/>
          <a:ext cx="4006988" cy="83872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it-IT" sz="2300" b="0" i="0" kern="1200" dirty="0"/>
            <a:t>Support </a:t>
          </a:r>
          <a:r>
            <a:rPr lang="it-IT" sz="2300" b="0" i="0" kern="1200" dirty="0" err="1"/>
            <a:t>Vector</a:t>
          </a:r>
          <a:r>
            <a:rPr lang="it-IT" sz="2300" b="0" i="0" kern="1200" dirty="0"/>
            <a:t> Machine</a:t>
          </a:r>
          <a:endParaRPr lang="it-IT" sz="2300" kern="1200" dirty="0"/>
        </a:p>
      </dsp:txBody>
      <dsp:txXfrm>
        <a:off x="41" y="146052"/>
        <a:ext cx="4006988" cy="838724"/>
      </dsp:txXfrm>
    </dsp:sp>
    <dsp:sp modelId="{B9410823-206C-4FFF-8445-03E2B8DFA2BD}">
      <dsp:nvSpPr>
        <dsp:cNvPr id="0" name=""/>
        <dsp:cNvSpPr/>
      </dsp:nvSpPr>
      <dsp:spPr>
        <a:xfrm>
          <a:off x="0" y="1068145"/>
          <a:ext cx="4006988" cy="530334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it-IT" sz="2300" b="0" i="0" kern="1200" dirty="0"/>
            <a:t>SVM in PySpark supports </a:t>
          </a:r>
          <a:r>
            <a:rPr lang="it-IT" sz="2300" b="0" i="0" kern="1200" dirty="0" err="1"/>
            <a:t>Binary</a:t>
          </a:r>
          <a:r>
            <a:rPr lang="it-IT" sz="2300" b="0" i="0" kern="1200" dirty="0"/>
            <a:t> </a:t>
          </a:r>
          <a:r>
            <a:rPr lang="it-IT" sz="2300" b="0" i="0" kern="1200" dirty="0" err="1"/>
            <a:t>Classification</a:t>
          </a:r>
          <a:r>
            <a:rPr lang="it-IT" sz="2300" b="0" i="0" kern="1200" dirty="0"/>
            <a:t> </a:t>
          </a:r>
          <a:r>
            <a:rPr lang="it-IT" sz="2300" b="0" i="0" kern="1200" dirty="0" err="1"/>
            <a:t>only</a:t>
          </a:r>
          <a:r>
            <a:rPr lang="it-IT" sz="2300" b="0" i="0" kern="1200" dirty="0"/>
            <a:t>.</a:t>
          </a:r>
          <a:endParaRPr lang="it-IT" sz="2300" kern="1200" dirty="0"/>
        </a:p>
        <a:p>
          <a:pPr marL="228600" lvl="1" indent="-228600" algn="l" defTabSz="1022350">
            <a:lnSpc>
              <a:spcPct val="90000"/>
            </a:lnSpc>
            <a:spcBef>
              <a:spcPct val="0"/>
            </a:spcBef>
            <a:spcAft>
              <a:spcPct val="15000"/>
            </a:spcAft>
            <a:buChar char="•"/>
          </a:pPr>
          <a:r>
            <a:rPr lang="en-US" sz="2300" b="0" i="0" kern="1200" dirty="0"/>
            <a:t>It aims to find the optimal hyperplane that separates different classes by maximizing the margin between the closest data points of different classes.</a:t>
          </a:r>
          <a:endParaRPr lang="it-IT" sz="2300" kern="1200" dirty="0"/>
        </a:p>
        <a:p>
          <a:pPr marL="228600" lvl="1" indent="-228600" algn="l" defTabSz="1022350">
            <a:lnSpc>
              <a:spcPct val="90000"/>
            </a:lnSpc>
            <a:spcBef>
              <a:spcPct val="0"/>
            </a:spcBef>
            <a:spcAft>
              <a:spcPct val="15000"/>
            </a:spcAft>
            <a:buChar char="•"/>
          </a:pPr>
          <a:r>
            <a:rPr lang="en-US" sz="2300" b="0" i="0" kern="1200" dirty="0" err="1"/>
            <a:t>PySpark's</a:t>
          </a:r>
          <a:r>
            <a:rPr lang="en-US" sz="2300" b="0" i="0" kern="1200" dirty="0"/>
            <a:t> SVM implementation uses the linear kernel by default, but it also supports other kernel functions for handling non-linearly separable data.</a:t>
          </a:r>
          <a:endParaRPr lang="it-IT" sz="2300" kern="1200" dirty="0"/>
        </a:p>
      </dsp:txBody>
      <dsp:txXfrm>
        <a:off x="0" y="1068145"/>
        <a:ext cx="4006988" cy="5303340"/>
      </dsp:txXfrm>
    </dsp:sp>
    <dsp:sp modelId="{1D43E5C2-3862-4946-AE99-56FAE945F7FD}">
      <dsp:nvSpPr>
        <dsp:cNvPr id="0" name=""/>
        <dsp:cNvSpPr/>
      </dsp:nvSpPr>
      <dsp:spPr>
        <a:xfrm>
          <a:off x="4568009" y="146052"/>
          <a:ext cx="4006988" cy="83872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it-IT" sz="2300" b="0" i="0" kern="1200" dirty="0" err="1"/>
            <a:t>Gradient</a:t>
          </a:r>
          <a:r>
            <a:rPr lang="it-IT" sz="2300" b="0" i="0" kern="1200" dirty="0"/>
            <a:t> </a:t>
          </a:r>
          <a:r>
            <a:rPr lang="it-IT" sz="2300" b="0" i="0" kern="1200" dirty="0" err="1"/>
            <a:t>Boosted</a:t>
          </a:r>
          <a:r>
            <a:rPr lang="it-IT" sz="2300" b="0" i="0" kern="1200" dirty="0"/>
            <a:t> </a:t>
          </a:r>
          <a:r>
            <a:rPr lang="it-IT" sz="2300" b="0" i="0" kern="1200" dirty="0" err="1"/>
            <a:t>Tree</a:t>
          </a:r>
          <a:r>
            <a:rPr lang="it-IT" sz="2300" b="0" i="0" kern="1200" dirty="0"/>
            <a:t> </a:t>
          </a:r>
          <a:r>
            <a:rPr lang="it-IT" sz="2300" b="0" i="0" kern="1200" dirty="0" err="1"/>
            <a:t>Classifier</a:t>
          </a:r>
          <a:endParaRPr lang="it-IT" sz="2300" kern="1200" dirty="0"/>
        </a:p>
      </dsp:txBody>
      <dsp:txXfrm>
        <a:off x="4568009" y="146052"/>
        <a:ext cx="4006988" cy="838724"/>
      </dsp:txXfrm>
    </dsp:sp>
    <dsp:sp modelId="{74EB2FFB-D5D3-4183-99C6-96C3698B775C}">
      <dsp:nvSpPr>
        <dsp:cNvPr id="0" name=""/>
        <dsp:cNvSpPr/>
      </dsp:nvSpPr>
      <dsp:spPr>
        <a:xfrm>
          <a:off x="4568009" y="984776"/>
          <a:ext cx="4006988" cy="530334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b="0" i="0" kern="1200" dirty="0"/>
            <a:t>GBT is an ensemble learning method that builds multiple decision trees sequentially, where each tree corrects the errors of its predecessor. </a:t>
          </a:r>
          <a:endParaRPr lang="it-IT" sz="2300" kern="1200" dirty="0"/>
        </a:p>
        <a:p>
          <a:pPr marL="228600" lvl="1" indent="-228600" algn="l" defTabSz="1022350">
            <a:lnSpc>
              <a:spcPct val="90000"/>
            </a:lnSpc>
            <a:spcBef>
              <a:spcPct val="0"/>
            </a:spcBef>
            <a:spcAft>
              <a:spcPct val="15000"/>
            </a:spcAft>
            <a:buChar char="•"/>
          </a:pPr>
          <a:r>
            <a:rPr lang="en-US" sz="2300" b="0" i="0" kern="1200" dirty="0"/>
            <a:t>It combines the predictions of these weak learners to make final predictions.</a:t>
          </a:r>
          <a:endParaRPr lang="it-IT" sz="2300" kern="1200" dirty="0"/>
        </a:p>
        <a:p>
          <a:pPr marL="228600" lvl="1" indent="-228600" algn="l" defTabSz="1022350">
            <a:lnSpc>
              <a:spcPct val="90000"/>
            </a:lnSpc>
            <a:spcBef>
              <a:spcPct val="0"/>
            </a:spcBef>
            <a:spcAft>
              <a:spcPct val="15000"/>
            </a:spcAft>
            <a:buChar char="•"/>
          </a:pPr>
          <a:r>
            <a:rPr lang="en-US" sz="2300" b="0" i="0" kern="1200" dirty="0"/>
            <a:t>GBT can handle binary classification problems only and is effective in capturing complex relationships in the data.</a:t>
          </a:r>
          <a:endParaRPr lang="it-IT" sz="2300" kern="1200" dirty="0"/>
        </a:p>
      </dsp:txBody>
      <dsp:txXfrm>
        <a:off x="4568009" y="984776"/>
        <a:ext cx="4006988" cy="530334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575835-6EBC-4366-932D-C7F1A8F82FFE}">
      <dsp:nvSpPr>
        <dsp:cNvPr id="0" name=""/>
        <dsp:cNvSpPr/>
      </dsp:nvSpPr>
      <dsp:spPr>
        <a:xfrm>
          <a:off x="1093395" y="1254095"/>
          <a:ext cx="6560372" cy="3527944"/>
        </a:xfrm>
        <a:prstGeom prst="round2DiagRect">
          <a:avLst>
            <a:gd name="adj1" fmla="val 0"/>
            <a:gd name="adj2"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819A5E-EADC-46DE-9B56-B40B98125456}">
      <dsp:nvSpPr>
        <dsp:cNvPr id="0" name=""/>
        <dsp:cNvSpPr/>
      </dsp:nvSpPr>
      <dsp:spPr>
        <a:xfrm>
          <a:off x="4373581" y="1628271"/>
          <a:ext cx="874" cy="2779592"/>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EBA6BA-BB24-4E70-9E46-15E91A315BA4}">
      <dsp:nvSpPr>
        <dsp:cNvPr id="0" name=""/>
        <dsp:cNvSpPr/>
      </dsp:nvSpPr>
      <dsp:spPr>
        <a:xfrm>
          <a:off x="1312074" y="1521364"/>
          <a:ext cx="2842827" cy="2993407"/>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0" i="0" kern="1200" dirty="0"/>
            <a:t>Simple to understand and interpret; visually represented as a tree structure.</a:t>
          </a:r>
          <a:endParaRPr lang="it-IT" sz="1400" kern="1200" dirty="0"/>
        </a:p>
        <a:p>
          <a:pPr marL="0" lvl="0" indent="0" algn="l" defTabSz="622300">
            <a:lnSpc>
              <a:spcPct val="90000"/>
            </a:lnSpc>
            <a:spcBef>
              <a:spcPct val="0"/>
            </a:spcBef>
            <a:spcAft>
              <a:spcPct val="35000"/>
            </a:spcAft>
            <a:buNone/>
          </a:pPr>
          <a:r>
            <a:rPr lang="en-US" sz="1400" b="0" i="0" kern="1200"/>
            <a:t>Can handle both numerical and categorical data without requiring extensive data preprocessing.</a:t>
          </a:r>
          <a:endParaRPr lang="it-IT" sz="1400" kern="1200" dirty="0"/>
        </a:p>
        <a:p>
          <a:pPr marL="0" lvl="0" indent="0" algn="l" defTabSz="622300">
            <a:lnSpc>
              <a:spcPct val="90000"/>
            </a:lnSpc>
            <a:spcBef>
              <a:spcPct val="0"/>
            </a:spcBef>
            <a:spcAft>
              <a:spcPct val="35000"/>
            </a:spcAft>
            <a:buNone/>
          </a:pPr>
          <a:r>
            <a:rPr lang="en-US" sz="1400" b="0" i="0" kern="1200"/>
            <a:t>Nonlinear relationships between features and target variable can be captured.</a:t>
          </a:r>
          <a:endParaRPr lang="it-IT" sz="1400" kern="1200" dirty="0"/>
        </a:p>
        <a:p>
          <a:pPr marL="0" lvl="0" indent="0" algn="l" defTabSz="622300">
            <a:lnSpc>
              <a:spcPct val="90000"/>
            </a:lnSpc>
            <a:spcBef>
              <a:spcPct val="0"/>
            </a:spcBef>
            <a:spcAft>
              <a:spcPct val="35000"/>
            </a:spcAft>
            <a:buNone/>
          </a:pPr>
          <a:r>
            <a:rPr lang="en-US" sz="1400" b="0" i="0" kern="1200"/>
            <a:t>Can be used for both classification and regression tasks.</a:t>
          </a:r>
          <a:endParaRPr lang="it-IT" sz="1400" kern="1200" dirty="0"/>
        </a:p>
      </dsp:txBody>
      <dsp:txXfrm>
        <a:off x="1312074" y="1521364"/>
        <a:ext cx="2842827" cy="2993407"/>
      </dsp:txXfrm>
    </dsp:sp>
    <dsp:sp modelId="{BA30D3AA-7651-4078-97F5-0DFAAEB895E5}">
      <dsp:nvSpPr>
        <dsp:cNvPr id="0" name=""/>
        <dsp:cNvSpPr/>
      </dsp:nvSpPr>
      <dsp:spPr>
        <a:xfrm>
          <a:off x="4592260" y="1521364"/>
          <a:ext cx="2842827" cy="2993407"/>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0" i="0" kern="1200" dirty="0"/>
            <a:t>Prone to overfitting, especially on complex datasets with many levels or deep trees.</a:t>
          </a:r>
          <a:endParaRPr lang="it-IT" sz="1400" kern="1200" dirty="0"/>
        </a:p>
        <a:p>
          <a:pPr marL="0" lvl="0" indent="0" algn="l" defTabSz="622300">
            <a:lnSpc>
              <a:spcPct val="90000"/>
            </a:lnSpc>
            <a:spcBef>
              <a:spcPct val="0"/>
            </a:spcBef>
            <a:spcAft>
              <a:spcPct val="35000"/>
            </a:spcAft>
            <a:buNone/>
          </a:pPr>
          <a:r>
            <a:rPr lang="en-US" sz="1400" b="0" i="0" kern="1200"/>
            <a:t>Sensitive to small changes in the data, leading to high variance.</a:t>
          </a:r>
          <a:endParaRPr lang="it-IT" sz="1400" kern="1200" dirty="0"/>
        </a:p>
        <a:p>
          <a:pPr marL="0" lvl="0" indent="0" algn="l" defTabSz="622300">
            <a:lnSpc>
              <a:spcPct val="90000"/>
            </a:lnSpc>
            <a:spcBef>
              <a:spcPct val="0"/>
            </a:spcBef>
            <a:spcAft>
              <a:spcPct val="35000"/>
            </a:spcAft>
            <a:buNone/>
          </a:pPr>
          <a:r>
            <a:rPr lang="en-US" sz="1400" b="0" i="0" kern="1200" dirty="0"/>
            <a:t>Struggles with capturing interactions between features.</a:t>
          </a:r>
          <a:endParaRPr lang="it-IT" sz="1400" kern="1200" dirty="0"/>
        </a:p>
        <a:p>
          <a:pPr marL="0" lvl="0" indent="0" algn="l" defTabSz="622300">
            <a:lnSpc>
              <a:spcPct val="90000"/>
            </a:lnSpc>
            <a:spcBef>
              <a:spcPct val="0"/>
            </a:spcBef>
            <a:spcAft>
              <a:spcPct val="35000"/>
            </a:spcAft>
            <a:buNone/>
          </a:pPr>
          <a:r>
            <a:rPr lang="en-US" sz="1400" kern="1200" dirty="0"/>
            <a:t>Too sensitive on unbalanced datasets</a:t>
          </a:r>
          <a:endParaRPr lang="it-IT" sz="1400" kern="1200" dirty="0"/>
        </a:p>
      </dsp:txBody>
      <dsp:txXfrm>
        <a:off x="4592260" y="1521364"/>
        <a:ext cx="2842827" cy="2993407"/>
      </dsp:txXfrm>
    </dsp:sp>
    <dsp:sp modelId="{50716F3A-CE27-4FDE-95CC-B60C124DB133}">
      <dsp:nvSpPr>
        <dsp:cNvPr id="0" name=""/>
        <dsp:cNvSpPr/>
      </dsp:nvSpPr>
      <dsp:spPr>
        <a:xfrm rot="16200000">
          <a:off x="-1377635" y="1723018"/>
          <a:ext cx="3848666" cy="1093395"/>
        </a:xfrm>
        <a:prstGeom prst="rightArrow">
          <a:avLst>
            <a:gd name="adj1" fmla="val 49830"/>
            <a:gd name="adj2" fmla="val 6066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r" defTabSz="1111250">
            <a:lnSpc>
              <a:spcPct val="90000"/>
            </a:lnSpc>
            <a:spcBef>
              <a:spcPct val="0"/>
            </a:spcBef>
            <a:spcAft>
              <a:spcPct val="35000"/>
            </a:spcAft>
            <a:buNone/>
          </a:pPr>
          <a:r>
            <a:rPr lang="it-IT" sz="2500" kern="1200" dirty="0" err="1"/>
            <a:t>Advantage</a:t>
          </a:r>
          <a:endParaRPr lang="it-IT" sz="2500" kern="1200" dirty="0"/>
        </a:p>
      </dsp:txBody>
      <dsp:txXfrm>
        <a:off x="-1212386" y="2162546"/>
        <a:ext cx="3518167" cy="544839"/>
      </dsp:txXfrm>
    </dsp:sp>
    <dsp:sp modelId="{CA6990E8-17B7-4139-AEC1-DAF3A836855A}">
      <dsp:nvSpPr>
        <dsp:cNvPr id="0" name=""/>
        <dsp:cNvSpPr/>
      </dsp:nvSpPr>
      <dsp:spPr>
        <a:xfrm rot="5400000">
          <a:off x="6276132" y="3219722"/>
          <a:ext cx="3848666" cy="1093395"/>
        </a:xfrm>
        <a:prstGeom prst="rightArrow">
          <a:avLst>
            <a:gd name="adj1" fmla="val 49830"/>
            <a:gd name="adj2" fmla="val 6066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r" defTabSz="1111250">
            <a:lnSpc>
              <a:spcPct val="90000"/>
            </a:lnSpc>
            <a:spcBef>
              <a:spcPct val="0"/>
            </a:spcBef>
            <a:spcAft>
              <a:spcPct val="35000"/>
            </a:spcAft>
            <a:buNone/>
          </a:pPr>
          <a:r>
            <a:rPr lang="it-IT" sz="2500" kern="1200" dirty="0" err="1"/>
            <a:t>Disadvantage</a:t>
          </a:r>
          <a:endParaRPr lang="it-IT" sz="2500" kern="1200" dirty="0"/>
        </a:p>
      </dsp:txBody>
      <dsp:txXfrm>
        <a:off x="6441382" y="3328751"/>
        <a:ext cx="3518167" cy="544839"/>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575835-6EBC-4366-932D-C7F1A8F82FFE}">
      <dsp:nvSpPr>
        <dsp:cNvPr id="0" name=""/>
        <dsp:cNvSpPr/>
      </dsp:nvSpPr>
      <dsp:spPr>
        <a:xfrm>
          <a:off x="1093395" y="1254095"/>
          <a:ext cx="6560372" cy="3527944"/>
        </a:xfrm>
        <a:prstGeom prst="round2DiagRect">
          <a:avLst>
            <a:gd name="adj1" fmla="val 0"/>
            <a:gd name="adj2"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819A5E-EADC-46DE-9B56-B40B98125456}">
      <dsp:nvSpPr>
        <dsp:cNvPr id="0" name=""/>
        <dsp:cNvSpPr/>
      </dsp:nvSpPr>
      <dsp:spPr>
        <a:xfrm>
          <a:off x="4373581" y="1628271"/>
          <a:ext cx="874" cy="2779592"/>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EBA6BA-BB24-4E70-9E46-15E91A315BA4}">
      <dsp:nvSpPr>
        <dsp:cNvPr id="0" name=""/>
        <dsp:cNvSpPr/>
      </dsp:nvSpPr>
      <dsp:spPr>
        <a:xfrm>
          <a:off x="1312074" y="1521364"/>
          <a:ext cx="2842827" cy="2993407"/>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dirty="0"/>
            <a:t>Reduces overfitting compared to single decision trees by combining multiple trees.</a:t>
          </a:r>
          <a:endParaRPr lang="it-IT" sz="1500" kern="1200" dirty="0"/>
        </a:p>
        <a:p>
          <a:pPr marL="0" lvl="0" indent="0" algn="l" defTabSz="666750">
            <a:lnSpc>
              <a:spcPct val="90000"/>
            </a:lnSpc>
            <a:spcBef>
              <a:spcPct val="0"/>
            </a:spcBef>
            <a:spcAft>
              <a:spcPct val="35000"/>
            </a:spcAft>
            <a:buNone/>
          </a:pPr>
          <a:r>
            <a:rPr lang="en-US" sz="1500" b="0" i="0" kern="1200" dirty="0"/>
            <a:t>Handles large datasets with high dimensionality effectively.</a:t>
          </a:r>
          <a:endParaRPr lang="it-IT" sz="1500" kern="1200" dirty="0"/>
        </a:p>
        <a:p>
          <a:pPr marL="0" lvl="0" indent="0" algn="l" defTabSz="666750">
            <a:lnSpc>
              <a:spcPct val="90000"/>
            </a:lnSpc>
            <a:spcBef>
              <a:spcPct val="0"/>
            </a:spcBef>
            <a:spcAft>
              <a:spcPct val="35000"/>
            </a:spcAft>
            <a:buNone/>
          </a:pPr>
          <a:r>
            <a:rPr lang="en-US" sz="1500" b="0" i="0" kern="1200" dirty="0"/>
            <a:t>Provides feature importance, allowing for better understanding of feature contributions.</a:t>
          </a:r>
          <a:endParaRPr lang="it-IT" sz="1500" kern="1200" dirty="0"/>
        </a:p>
        <a:p>
          <a:pPr marL="0" lvl="0" indent="0" algn="l" defTabSz="666750">
            <a:lnSpc>
              <a:spcPct val="90000"/>
            </a:lnSpc>
            <a:spcBef>
              <a:spcPct val="0"/>
            </a:spcBef>
            <a:spcAft>
              <a:spcPct val="35000"/>
            </a:spcAft>
            <a:buNone/>
          </a:pPr>
          <a:r>
            <a:rPr lang="en-US" sz="1500" b="0" i="0" kern="1200" dirty="0"/>
            <a:t>Robust to outliers and noise in the data.</a:t>
          </a:r>
          <a:endParaRPr lang="it-IT" sz="1500" kern="1200" dirty="0"/>
        </a:p>
      </dsp:txBody>
      <dsp:txXfrm>
        <a:off x="1312074" y="1521364"/>
        <a:ext cx="2842827" cy="2993407"/>
      </dsp:txXfrm>
    </dsp:sp>
    <dsp:sp modelId="{BA30D3AA-7651-4078-97F5-0DFAAEB895E5}">
      <dsp:nvSpPr>
        <dsp:cNvPr id="0" name=""/>
        <dsp:cNvSpPr/>
      </dsp:nvSpPr>
      <dsp:spPr>
        <a:xfrm>
          <a:off x="4592260" y="1521364"/>
          <a:ext cx="2842827" cy="2993407"/>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dirty="0"/>
            <a:t>More complex than individual decision trees, making it harder to interpret.</a:t>
          </a:r>
          <a:endParaRPr lang="it-IT" sz="1500" kern="1200" dirty="0"/>
        </a:p>
        <a:p>
          <a:pPr marL="0" lvl="0" indent="0" algn="l" defTabSz="666750">
            <a:lnSpc>
              <a:spcPct val="90000"/>
            </a:lnSpc>
            <a:spcBef>
              <a:spcPct val="0"/>
            </a:spcBef>
            <a:spcAft>
              <a:spcPct val="35000"/>
            </a:spcAft>
            <a:buNone/>
          </a:pPr>
          <a:r>
            <a:rPr lang="en-US" sz="1500" b="0" i="0" kern="1200" dirty="0"/>
            <a:t>Computationally intensive and requires more memory due to the ensemble nature.</a:t>
          </a:r>
          <a:endParaRPr lang="it-IT" sz="1500" kern="1200" dirty="0"/>
        </a:p>
        <a:p>
          <a:pPr marL="0" lvl="0" indent="0" algn="l" defTabSz="666750">
            <a:lnSpc>
              <a:spcPct val="90000"/>
            </a:lnSpc>
            <a:spcBef>
              <a:spcPct val="0"/>
            </a:spcBef>
            <a:spcAft>
              <a:spcPct val="35000"/>
            </a:spcAft>
            <a:buNone/>
          </a:pPr>
          <a:r>
            <a:rPr lang="en-US" sz="1500" b="0" i="0" kern="1200" dirty="0"/>
            <a:t>Training time can be longer for large datasets.</a:t>
          </a:r>
          <a:endParaRPr lang="it-IT" sz="1500" kern="1200" dirty="0"/>
        </a:p>
      </dsp:txBody>
      <dsp:txXfrm>
        <a:off x="4592260" y="1521364"/>
        <a:ext cx="2842827" cy="2993407"/>
      </dsp:txXfrm>
    </dsp:sp>
    <dsp:sp modelId="{50716F3A-CE27-4FDE-95CC-B60C124DB133}">
      <dsp:nvSpPr>
        <dsp:cNvPr id="0" name=""/>
        <dsp:cNvSpPr/>
      </dsp:nvSpPr>
      <dsp:spPr>
        <a:xfrm rot="16200000">
          <a:off x="-1377635" y="1723018"/>
          <a:ext cx="3848666" cy="1093395"/>
        </a:xfrm>
        <a:prstGeom prst="rightArrow">
          <a:avLst>
            <a:gd name="adj1" fmla="val 49830"/>
            <a:gd name="adj2" fmla="val 6066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r" defTabSz="1111250">
            <a:lnSpc>
              <a:spcPct val="90000"/>
            </a:lnSpc>
            <a:spcBef>
              <a:spcPct val="0"/>
            </a:spcBef>
            <a:spcAft>
              <a:spcPct val="35000"/>
            </a:spcAft>
            <a:buNone/>
          </a:pPr>
          <a:r>
            <a:rPr lang="it-IT" sz="2500" kern="1200" dirty="0" err="1"/>
            <a:t>Advantage</a:t>
          </a:r>
          <a:endParaRPr lang="it-IT" sz="2500" kern="1200" dirty="0"/>
        </a:p>
      </dsp:txBody>
      <dsp:txXfrm>
        <a:off x="-1212386" y="2162546"/>
        <a:ext cx="3518167" cy="544839"/>
      </dsp:txXfrm>
    </dsp:sp>
    <dsp:sp modelId="{CA6990E8-17B7-4139-AEC1-DAF3A836855A}">
      <dsp:nvSpPr>
        <dsp:cNvPr id="0" name=""/>
        <dsp:cNvSpPr/>
      </dsp:nvSpPr>
      <dsp:spPr>
        <a:xfrm rot="5400000">
          <a:off x="6276132" y="3219722"/>
          <a:ext cx="3848666" cy="1093395"/>
        </a:xfrm>
        <a:prstGeom prst="rightArrow">
          <a:avLst>
            <a:gd name="adj1" fmla="val 49830"/>
            <a:gd name="adj2" fmla="val 6066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r" defTabSz="1111250">
            <a:lnSpc>
              <a:spcPct val="90000"/>
            </a:lnSpc>
            <a:spcBef>
              <a:spcPct val="0"/>
            </a:spcBef>
            <a:spcAft>
              <a:spcPct val="35000"/>
            </a:spcAft>
            <a:buNone/>
          </a:pPr>
          <a:r>
            <a:rPr lang="it-IT" sz="2500" kern="1200" dirty="0" err="1"/>
            <a:t>Disadvantage</a:t>
          </a:r>
          <a:endParaRPr lang="it-IT" sz="2500" kern="1200" dirty="0"/>
        </a:p>
      </dsp:txBody>
      <dsp:txXfrm>
        <a:off x="6441382" y="3328751"/>
        <a:ext cx="3518167" cy="5448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D80E41-73E8-4087-B1B2-91E36C846728}">
      <dsp:nvSpPr>
        <dsp:cNvPr id="0" name=""/>
        <dsp:cNvSpPr/>
      </dsp:nvSpPr>
      <dsp:spPr>
        <a:xfrm>
          <a:off x="3793066" y="1896533"/>
          <a:ext cx="2980266" cy="2980266"/>
        </a:xfrm>
        <a:prstGeom prst="gear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Font typeface="Arial" panose="020B0604020202020204" pitchFamily="34" charset="0"/>
            <a:buNone/>
          </a:pPr>
          <a:r>
            <a:rPr lang="it-IT" sz="1700" kern="1200" dirty="0"/>
            <a:t>SPARK : in </a:t>
          </a:r>
          <a:r>
            <a:rPr lang="it-IT" sz="1700" kern="1200" dirty="0" err="1"/>
            <a:t>particulary</a:t>
          </a:r>
          <a:r>
            <a:rPr lang="it-IT" sz="1700" kern="1200" dirty="0"/>
            <a:t> </a:t>
          </a:r>
          <a:r>
            <a:rPr lang="it-IT" sz="1700" kern="1200" dirty="0" err="1"/>
            <a:t>Pyspark</a:t>
          </a:r>
          <a:endParaRPr lang="it-IT" sz="1700" kern="1200" dirty="0"/>
        </a:p>
      </dsp:txBody>
      <dsp:txXfrm>
        <a:off x="4392232" y="2594646"/>
        <a:ext cx="1781934" cy="1531918"/>
      </dsp:txXfrm>
    </dsp:sp>
    <dsp:sp modelId="{6A39EA82-BF65-4A64-B1C9-6A75BBDBCB7B}">
      <dsp:nvSpPr>
        <dsp:cNvPr id="0" name=""/>
        <dsp:cNvSpPr/>
      </dsp:nvSpPr>
      <dsp:spPr>
        <a:xfrm>
          <a:off x="2059093" y="1192106"/>
          <a:ext cx="2167466" cy="2167466"/>
        </a:xfrm>
        <a:prstGeom prst="gear6">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it-IT" sz="1700" kern="1200" dirty="0" err="1"/>
            <a:t>matplotlib</a:t>
          </a:r>
          <a:endParaRPr lang="it-IT" sz="1700" kern="1200" dirty="0"/>
        </a:p>
      </dsp:txBody>
      <dsp:txXfrm>
        <a:off x="2604759" y="1741070"/>
        <a:ext cx="1076134" cy="1069538"/>
      </dsp:txXfrm>
    </dsp:sp>
    <dsp:sp modelId="{93B8AB55-2B09-4A4A-89CA-86B36CEECEE9}">
      <dsp:nvSpPr>
        <dsp:cNvPr id="0" name=""/>
        <dsp:cNvSpPr/>
      </dsp:nvSpPr>
      <dsp:spPr>
        <a:xfrm>
          <a:off x="3968642" y="1368719"/>
          <a:ext cx="3665728" cy="3665728"/>
        </a:xfrm>
        <a:prstGeom prst="circularArrow">
          <a:avLst>
            <a:gd name="adj1" fmla="val 4878"/>
            <a:gd name="adj2" fmla="val 312630"/>
            <a:gd name="adj3" fmla="val 3224359"/>
            <a:gd name="adj4" fmla="val 15113656"/>
            <a:gd name="adj5" fmla="val 569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960ED66-1D62-406A-8776-39F8C9962019}">
      <dsp:nvSpPr>
        <dsp:cNvPr id="0" name=""/>
        <dsp:cNvSpPr/>
      </dsp:nvSpPr>
      <dsp:spPr>
        <a:xfrm>
          <a:off x="1675238" y="707273"/>
          <a:ext cx="2771648" cy="2771648"/>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575835-6EBC-4366-932D-C7F1A8F82FFE}">
      <dsp:nvSpPr>
        <dsp:cNvPr id="0" name=""/>
        <dsp:cNvSpPr/>
      </dsp:nvSpPr>
      <dsp:spPr>
        <a:xfrm>
          <a:off x="1093395" y="1254095"/>
          <a:ext cx="6560372" cy="3527944"/>
        </a:xfrm>
        <a:prstGeom prst="round2DiagRect">
          <a:avLst>
            <a:gd name="adj1" fmla="val 0"/>
            <a:gd name="adj2"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819A5E-EADC-46DE-9B56-B40B98125456}">
      <dsp:nvSpPr>
        <dsp:cNvPr id="0" name=""/>
        <dsp:cNvSpPr/>
      </dsp:nvSpPr>
      <dsp:spPr>
        <a:xfrm>
          <a:off x="4373581" y="1628271"/>
          <a:ext cx="874" cy="2779592"/>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EBA6BA-BB24-4E70-9E46-15E91A315BA4}">
      <dsp:nvSpPr>
        <dsp:cNvPr id="0" name=""/>
        <dsp:cNvSpPr/>
      </dsp:nvSpPr>
      <dsp:spPr>
        <a:xfrm>
          <a:off x="1312074" y="1521364"/>
          <a:ext cx="2842827" cy="2993407"/>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i="0" kern="1200" dirty="0"/>
            <a:t>Effective in capturing complex non-linear relationships in the data</a:t>
          </a:r>
          <a:endParaRPr lang="it-IT" sz="1600" kern="1200" dirty="0"/>
        </a:p>
        <a:p>
          <a:pPr marL="0" lvl="0" indent="0" algn="l" defTabSz="711200">
            <a:lnSpc>
              <a:spcPct val="90000"/>
            </a:lnSpc>
            <a:spcBef>
              <a:spcPct val="0"/>
            </a:spcBef>
            <a:spcAft>
              <a:spcPct val="35000"/>
            </a:spcAft>
            <a:buNone/>
          </a:pPr>
          <a:r>
            <a:rPr lang="en-US" sz="1600" b="0" i="0" kern="1200" dirty="0"/>
            <a:t>Can handle large-scale and high-dimensional datasets.</a:t>
          </a:r>
          <a:endParaRPr lang="it-IT" sz="1600" kern="1200" dirty="0"/>
        </a:p>
        <a:p>
          <a:pPr marL="0" lvl="0" indent="0" algn="l" defTabSz="711200">
            <a:lnSpc>
              <a:spcPct val="90000"/>
            </a:lnSpc>
            <a:spcBef>
              <a:spcPct val="0"/>
            </a:spcBef>
            <a:spcAft>
              <a:spcPct val="35000"/>
            </a:spcAft>
            <a:buNone/>
          </a:pPr>
          <a:r>
            <a:rPr lang="en-US" sz="1600" b="0" i="0" kern="1200" dirty="0"/>
            <a:t>Capable of learning hierarchical features through </a:t>
          </a:r>
          <a:r>
            <a:rPr lang="en-US" sz="1600" b="0" i="0" kern="1200"/>
            <a:t>multiple layers</a:t>
          </a:r>
          <a:endParaRPr lang="it-IT" sz="1600" kern="1200" dirty="0"/>
        </a:p>
      </dsp:txBody>
      <dsp:txXfrm>
        <a:off x="1312074" y="1521364"/>
        <a:ext cx="2842827" cy="2993407"/>
      </dsp:txXfrm>
    </dsp:sp>
    <dsp:sp modelId="{BA30D3AA-7651-4078-97F5-0DFAAEB895E5}">
      <dsp:nvSpPr>
        <dsp:cNvPr id="0" name=""/>
        <dsp:cNvSpPr/>
      </dsp:nvSpPr>
      <dsp:spPr>
        <a:xfrm>
          <a:off x="4592260" y="1521364"/>
          <a:ext cx="2842827" cy="2993407"/>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i="0" kern="1200" dirty="0"/>
            <a:t>Sensitive to feature scaling and may require normalization or standardization.</a:t>
          </a:r>
          <a:endParaRPr lang="it-IT" sz="1600" kern="1200" dirty="0"/>
        </a:p>
        <a:p>
          <a:pPr marL="0" lvl="0" indent="0" algn="l" defTabSz="711200">
            <a:lnSpc>
              <a:spcPct val="90000"/>
            </a:lnSpc>
            <a:spcBef>
              <a:spcPct val="0"/>
            </a:spcBef>
            <a:spcAft>
              <a:spcPct val="35000"/>
            </a:spcAft>
            <a:buNone/>
          </a:pPr>
          <a:r>
            <a:rPr lang="en-US" sz="1600" b="0" i="0" kern="1200" dirty="0"/>
            <a:t>Prone to overfitting, especially on small datasets or with insufficient regularization.</a:t>
          </a:r>
          <a:endParaRPr lang="it-IT" sz="1600" kern="1200" dirty="0"/>
        </a:p>
        <a:p>
          <a:pPr marL="0" lvl="0" indent="0" algn="l" defTabSz="711200">
            <a:lnSpc>
              <a:spcPct val="90000"/>
            </a:lnSpc>
            <a:spcBef>
              <a:spcPct val="0"/>
            </a:spcBef>
            <a:spcAft>
              <a:spcPct val="35000"/>
            </a:spcAft>
            <a:buNone/>
          </a:pPr>
          <a:r>
            <a:rPr lang="en-US" sz="1600" b="0" i="0" kern="1200" dirty="0"/>
            <a:t>Choosing the right architecture (number of layers, neurons) requires experimentation.</a:t>
          </a:r>
          <a:endParaRPr lang="it-IT" sz="1600" kern="1200" dirty="0"/>
        </a:p>
      </dsp:txBody>
      <dsp:txXfrm>
        <a:off x="4592260" y="1521364"/>
        <a:ext cx="2842827" cy="2993407"/>
      </dsp:txXfrm>
    </dsp:sp>
    <dsp:sp modelId="{50716F3A-CE27-4FDE-95CC-B60C124DB133}">
      <dsp:nvSpPr>
        <dsp:cNvPr id="0" name=""/>
        <dsp:cNvSpPr/>
      </dsp:nvSpPr>
      <dsp:spPr>
        <a:xfrm rot="16200000">
          <a:off x="-1377635" y="1723018"/>
          <a:ext cx="3848666" cy="1093395"/>
        </a:xfrm>
        <a:prstGeom prst="rightArrow">
          <a:avLst>
            <a:gd name="adj1" fmla="val 49830"/>
            <a:gd name="adj2" fmla="val 6066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r" defTabSz="1111250">
            <a:lnSpc>
              <a:spcPct val="90000"/>
            </a:lnSpc>
            <a:spcBef>
              <a:spcPct val="0"/>
            </a:spcBef>
            <a:spcAft>
              <a:spcPct val="35000"/>
            </a:spcAft>
            <a:buNone/>
          </a:pPr>
          <a:r>
            <a:rPr lang="it-IT" sz="2500" kern="1200" dirty="0" err="1"/>
            <a:t>Advantage</a:t>
          </a:r>
          <a:endParaRPr lang="it-IT" sz="2500" kern="1200" dirty="0"/>
        </a:p>
      </dsp:txBody>
      <dsp:txXfrm>
        <a:off x="-1212386" y="2162546"/>
        <a:ext cx="3518167" cy="544839"/>
      </dsp:txXfrm>
    </dsp:sp>
    <dsp:sp modelId="{CA6990E8-17B7-4139-AEC1-DAF3A836855A}">
      <dsp:nvSpPr>
        <dsp:cNvPr id="0" name=""/>
        <dsp:cNvSpPr/>
      </dsp:nvSpPr>
      <dsp:spPr>
        <a:xfrm rot="5400000">
          <a:off x="6276132" y="3219722"/>
          <a:ext cx="3848666" cy="1093395"/>
        </a:xfrm>
        <a:prstGeom prst="rightArrow">
          <a:avLst>
            <a:gd name="adj1" fmla="val 49830"/>
            <a:gd name="adj2" fmla="val 6066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r" defTabSz="1111250">
            <a:lnSpc>
              <a:spcPct val="90000"/>
            </a:lnSpc>
            <a:spcBef>
              <a:spcPct val="0"/>
            </a:spcBef>
            <a:spcAft>
              <a:spcPct val="35000"/>
            </a:spcAft>
            <a:buNone/>
          </a:pPr>
          <a:r>
            <a:rPr lang="it-IT" sz="2500" kern="1200" dirty="0" err="1"/>
            <a:t>Disadvantage</a:t>
          </a:r>
          <a:endParaRPr lang="it-IT" sz="2500" kern="1200" dirty="0"/>
        </a:p>
      </dsp:txBody>
      <dsp:txXfrm>
        <a:off x="6441382" y="3328751"/>
        <a:ext cx="3518167" cy="544839"/>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575835-6EBC-4366-932D-C7F1A8F82FFE}">
      <dsp:nvSpPr>
        <dsp:cNvPr id="0" name=""/>
        <dsp:cNvSpPr/>
      </dsp:nvSpPr>
      <dsp:spPr>
        <a:xfrm>
          <a:off x="1093395" y="1254095"/>
          <a:ext cx="6560372" cy="3527944"/>
        </a:xfrm>
        <a:prstGeom prst="round2DiagRect">
          <a:avLst>
            <a:gd name="adj1" fmla="val 0"/>
            <a:gd name="adj2"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819A5E-EADC-46DE-9B56-B40B98125456}">
      <dsp:nvSpPr>
        <dsp:cNvPr id="0" name=""/>
        <dsp:cNvSpPr/>
      </dsp:nvSpPr>
      <dsp:spPr>
        <a:xfrm>
          <a:off x="4373581" y="1628271"/>
          <a:ext cx="874" cy="2779592"/>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EBA6BA-BB24-4E70-9E46-15E91A315BA4}">
      <dsp:nvSpPr>
        <dsp:cNvPr id="0" name=""/>
        <dsp:cNvSpPr/>
      </dsp:nvSpPr>
      <dsp:spPr>
        <a:xfrm>
          <a:off x="1312074" y="1521364"/>
          <a:ext cx="2842827" cy="2993407"/>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dirty="0"/>
            <a:t>Effective for high-dimensional data and works well with sparse datasets.</a:t>
          </a:r>
          <a:endParaRPr lang="it-IT" sz="1500" kern="1200" dirty="0"/>
        </a:p>
        <a:p>
          <a:pPr marL="0" lvl="0" indent="0" algn="l" defTabSz="666750">
            <a:lnSpc>
              <a:spcPct val="90000"/>
            </a:lnSpc>
            <a:spcBef>
              <a:spcPct val="0"/>
            </a:spcBef>
            <a:spcAft>
              <a:spcPct val="35000"/>
            </a:spcAft>
            <a:buNone/>
          </a:pPr>
          <a:r>
            <a:rPr lang="en-US" sz="1500" b="0" i="0" kern="1200" dirty="0"/>
            <a:t>Versatile with different kernel functions for handling non-linear data.</a:t>
          </a:r>
          <a:endParaRPr lang="it-IT" sz="1500" kern="1200" dirty="0"/>
        </a:p>
        <a:p>
          <a:pPr marL="0" lvl="0" indent="0" algn="l" defTabSz="666750">
            <a:lnSpc>
              <a:spcPct val="90000"/>
            </a:lnSpc>
            <a:spcBef>
              <a:spcPct val="0"/>
            </a:spcBef>
            <a:spcAft>
              <a:spcPct val="35000"/>
            </a:spcAft>
            <a:buNone/>
          </a:pPr>
          <a:r>
            <a:rPr lang="en-US" sz="1500" b="0" i="0" kern="1200" dirty="0"/>
            <a:t>Robust against overfitting when using appropriate regularization.</a:t>
          </a:r>
          <a:endParaRPr lang="it-IT" sz="1500" kern="1200" dirty="0"/>
        </a:p>
        <a:p>
          <a:pPr marL="0" lvl="0" indent="0" algn="l" defTabSz="666750">
            <a:lnSpc>
              <a:spcPct val="90000"/>
            </a:lnSpc>
            <a:spcBef>
              <a:spcPct val="0"/>
            </a:spcBef>
            <a:spcAft>
              <a:spcPct val="35000"/>
            </a:spcAft>
            <a:buNone/>
          </a:pPr>
          <a:r>
            <a:rPr lang="en-US" sz="1500" b="0" i="0" kern="1200" dirty="0"/>
            <a:t>Memory-efficient since it depends only on support vectors.</a:t>
          </a:r>
          <a:endParaRPr lang="it-IT" sz="1500" kern="1200" dirty="0"/>
        </a:p>
      </dsp:txBody>
      <dsp:txXfrm>
        <a:off x="1312074" y="1521364"/>
        <a:ext cx="2842827" cy="2993407"/>
      </dsp:txXfrm>
    </dsp:sp>
    <dsp:sp modelId="{BA30D3AA-7651-4078-97F5-0DFAAEB895E5}">
      <dsp:nvSpPr>
        <dsp:cNvPr id="0" name=""/>
        <dsp:cNvSpPr/>
      </dsp:nvSpPr>
      <dsp:spPr>
        <a:xfrm>
          <a:off x="4592260" y="1521364"/>
          <a:ext cx="2842827" cy="2993407"/>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dirty="0"/>
            <a:t>Computationally expensive, especially for large datasets.</a:t>
          </a:r>
          <a:endParaRPr lang="it-IT" sz="1500" kern="1200" dirty="0"/>
        </a:p>
        <a:p>
          <a:pPr marL="0" lvl="0" indent="0" algn="l" defTabSz="666750">
            <a:lnSpc>
              <a:spcPct val="90000"/>
            </a:lnSpc>
            <a:spcBef>
              <a:spcPct val="0"/>
            </a:spcBef>
            <a:spcAft>
              <a:spcPct val="35000"/>
            </a:spcAft>
            <a:buNone/>
          </a:pPr>
          <a:r>
            <a:rPr lang="en-US" sz="1500" b="0" i="0" kern="1200" dirty="0"/>
            <a:t>Difficult to interpret results with non-linear kernels.</a:t>
          </a:r>
          <a:endParaRPr lang="it-IT" sz="1500" kern="1200" dirty="0"/>
        </a:p>
        <a:p>
          <a:pPr marL="0" lvl="0" indent="0" algn="l" defTabSz="666750">
            <a:lnSpc>
              <a:spcPct val="90000"/>
            </a:lnSpc>
            <a:spcBef>
              <a:spcPct val="0"/>
            </a:spcBef>
            <a:spcAft>
              <a:spcPct val="35000"/>
            </a:spcAft>
            <a:buNone/>
          </a:pPr>
          <a:r>
            <a:rPr lang="en-US" sz="1500" b="0" i="0" kern="1200" dirty="0"/>
            <a:t>May not perform well on highly imbalanced datasets.</a:t>
          </a:r>
          <a:endParaRPr lang="it-IT" sz="1500" kern="1200" dirty="0"/>
        </a:p>
      </dsp:txBody>
      <dsp:txXfrm>
        <a:off x="4592260" y="1521364"/>
        <a:ext cx="2842827" cy="2993407"/>
      </dsp:txXfrm>
    </dsp:sp>
    <dsp:sp modelId="{50716F3A-CE27-4FDE-95CC-B60C124DB133}">
      <dsp:nvSpPr>
        <dsp:cNvPr id="0" name=""/>
        <dsp:cNvSpPr/>
      </dsp:nvSpPr>
      <dsp:spPr>
        <a:xfrm rot="16200000">
          <a:off x="-1377635" y="1723018"/>
          <a:ext cx="3848666" cy="1093395"/>
        </a:xfrm>
        <a:prstGeom prst="rightArrow">
          <a:avLst>
            <a:gd name="adj1" fmla="val 49830"/>
            <a:gd name="adj2" fmla="val 6066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r" defTabSz="1111250">
            <a:lnSpc>
              <a:spcPct val="90000"/>
            </a:lnSpc>
            <a:spcBef>
              <a:spcPct val="0"/>
            </a:spcBef>
            <a:spcAft>
              <a:spcPct val="35000"/>
            </a:spcAft>
            <a:buNone/>
          </a:pPr>
          <a:r>
            <a:rPr lang="it-IT" sz="2500" kern="1200" dirty="0" err="1"/>
            <a:t>Advantage</a:t>
          </a:r>
          <a:endParaRPr lang="it-IT" sz="2500" kern="1200" dirty="0"/>
        </a:p>
      </dsp:txBody>
      <dsp:txXfrm>
        <a:off x="-1212386" y="2162546"/>
        <a:ext cx="3518167" cy="544839"/>
      </dsp:txXfrm>
    </dsp:sp>
    <dsp:sp modelId="{CA6990E8-17B7-4139-AEC1-DAF3A836855A}">
      <dsp:nvSpPr>
        <dsp:cNvPr id="0" name=""/>
        <dsp:cNvSpPr/>
      </dsp:nvSpPr>
      <dsp:spPr>
        <a:xfrm rot="5400000">
          <a:off x="6276132" y="3219722"/>
          <a:ext cx="3848666" cy="1093395"/>
        </a:xfrm>
        <a:prstGeom prst="rightArrow">
          <a:avLst>
            <a:gd name="adj1" fmla="val 49830"/>
            <a:gd name="adj2" fmla="val 6066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r" defTabSz="1111250">
            <a:lnSpc>
              <a:spcPct val="90000"/>
            </a:lnSpc>
            <a:spcBef>
              <a:spcPct val="0"/>
            </a:spcBef>
            <a:spcAft>
              <a:spcPct val="35000"/>
            </a:spcAft>
            <a:buNone/>
          </a:pPr>
          <a:r>
            <a:rPr lang="it-IT" sz="2500" kern="1200" dirty="0" err="1"/>
            <a:t>Disadvantage</a:t>
          </a:r>
          <a:endParaRPr lang="it-IT" sz="2500" kern="1200" dirty="0"/>
        </a:p>
      </dsp:txBody>
      <dsp:txXfrm>
        <a:off x="6441382" y="3328751"/>
        <a:ext cx="3518167" cy="544839"/>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575835-6EBC-4366-932D-C7F1A8F82FFE}">
      <dsp:nvSpPr>
        <dsp:cNvPr id="0" name=""/>
        <dsp:cNvSpPr/>
      </dsp:nvSpPr>
      <dsp:spPr>
        <a:xfrm>
          <a:off x="1093395" y="1254095"/>
          <a:ext cx="6560372" cy="3527944"/>
        </a:xfrm>
        <a:prstGeom prst="round2DiagRect">
          <a:avLst>
            <a:gd name="adj1" fmla="val 0"/>
            <a:gd name="adj2"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819A5E-EADC-46DE-9B56-B40B98125456}">
      <dsp:nvSpPr>
        <dsp:cNvPr id="0" name=""/>
        <dsp:cNvSpPr/>
      </dsp:nvSpPr>
      <dsp:spPr>
        <a:xfrm>
          <a:off x="4373581" y="1628271"/>
          <a:ext cx="874" cy="2779592"/>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EBA6BA-BB24-4E70-9E46-15E91A315BA4}">
      <dsp:nvSpPr>
        <dsp:cNvPr id="0" name=""/>
        <dsp:cNvSpPr/>
      </dsp:nvSpPr>
      <dsp:spPr>
        <a:xfrm>
          <a:off x="1312074" y="1521364"/>
          <a:ext cx="2842827" cy="2993407"/>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i="0" kern="1200" dirty="0"/>
            <a:t>Powerful ensemble method capturing complex patterns in the data.</a:t>
          </a:r>
          <a:endParaRPr lang="it-IT" sz="1600" kern="1200" dirty="0"/>
        </a:p>
        <a:p>
          <a:pPr marL="0" lvl="0" indent="0" algn="l" defTabSz="711200">
            <a:lnSpc>
              <a:spcPct val="90000"/>
            </a:lnSpc>
            <a:spcBef>
              <a:spcPct val="0"/>
            </a:spcBef>
            <a:spcAft>
              <a:spcPct val="35000"/>
            </a:spcAft>
            <a:buNone/>
          </a:pPr>
          <a:r>
            <a:rPr lang="en-US" sz="1600" b="0" i="0" kern="1200" dirty="0"/>
            <a:t>Handles both binary and multiclass classification tasks.</a:t>
          </a:r>
          <a:endParaRPr lang="it-IT" sz="1600" kern="1200" dirty="0"/>
        </a:p>
        <a:p>
          <a:pPr marL="0" lvl="0" indent="0" algn="l" defTabSz="711200">
            <a:lnSpc>
              <a:spcPct val="90000"/>
            </a:lnSpc>
            <a:spcBef>
              <a:spcPct val="0"/>
            </a:spcBef>
            <a:spcAft>
              <a:spcPct val="35000"/>
            </a:spcAft>
            <a:buNone/>
          </a:pPr>
          <a:r>
            <a:rPr lang="en-US" sz="1600" b="0" i="0" kern="1200" dirty="0"/>
            <a:t>Provides feature importance, helping interpret the model.</a:t>
          </a:r>
          <a:endParaRPr lang="it-IT" sz="1600" kern="1200" dirty="0"/>
        </a:p>
        <a:p>
          <a:pPr marL="0" lvl="0" indent="0" algn="l" defTabSz="711200">
            <a:lnSpc>
              <a:spcPct val="90000"/>
            </a:lnSpc>
            <a:spcBef>
              <a:spcPct val="0"/>
            </a:spcBef>
            <a:spcAft>
              <a:spcPct val="35000"/>
            </a:spcAft>
            <a:buNone/>
          </a:pPr>
          <a:r>
            <a:rPr lang="en-US" sz="1600" b="0" i="0" kern="1200" dirty="0"/>
            <a:t>Effective in reducing bias and improving predictive accuracy.</a:t>
          </a:r>
          <a:endParaRPr lang="it-IT" sz="1600" kern="1200" dirty="0"/>
        </a:p>
      </dsp:txBody>
      <dsp:txXfrm>
        <a:off x="1312074" y="1521364"/>
        <a:ext cx="2842827" cy="2993407"/>
      </dsp:txXfrm>
    </dsp:sp>
    <dsp:sp modelId="{BA30D3AA-7651-4078-97F5-0DFAAEB895E5}">
      <dsp:nvSpPr>
        <dsp:cNvPr id="0" name=""/>
        <dsp:cNvSpPr/>
      </dsp:nvSpPr>
      <dsp:spPr>
        <a:xfrm>
          <a:off x="4592260" y="1521364"/>
          <a:ext cx="2842827" cy="2993407"/>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i="0" kern="1200" dirty="0"/>
            <a:t>More susceptible to overfitting than single decision trees.</a:t>
          </a:r>
          <a:endParaRPr lang="it-IT" sz="1600" kern="1200" dirty="0"/>
        </a:p>
        <a:p>
          <a:pPr marL="0" lvl="0" indent="0" algn="l" defTabSz="711200">
            <a:lnSpc>
              <a:spcPct val="90000"/>
            </a:lnSpc>
            <a:spcBef>
              <a:spcPct val="0"/>
            </a:spcBef>
            <a:spcAft>
              <a:spcPct val="35000"/>
            </a:spcAft>
            <a:buNone/>
          </a:pPr>
          <a:r>
            <a:rPr lang="en-US" sz="1600" b="0" i="0" kern="1200" dirty="0"/>
            <a:t>Computationally intensive and may require longer training times for large datasets.</a:t>
          </a:r>
          <a:endParaRPr lang="it-IT" sz="1600" kern="1200" dirty="0"/>
        </a:p>
        <a:p>
          <a:pPr marL="0" lvl="0" indent="0" algn="l" defTabSz="711200">
            <a:lnSpc>
              <a:spcPct val="90000"/>
            </a:lnSpc>
            <a:spcBef>
              <a:spcPct val="0"/>
            </a:spcBef>
            <a:spcAft>
              <a:spcPct val="35000"/>
            </a:spcAft>
            <a:buNone/>
          </a:pPr>
          <a:r>
            <a:rPr lang="en-US" sz="1600" b="0" i="0" kern="1200" dirty="0"/>
            <a:t>Requires tuning of hyperparameters for optimal performance.</a:t>
          </a:r>
          <a:endParaRPr lang="it-IT" sz="1600" kern="1200" dirty="0"/>
        </a:p>
      </dsp:txBody>
      <dsp:txXfrm>
        <a:off x="4592260" y="1521364"/>
        <a:ext cx="2842827" cy="2993407"/>
      </dsp:txXfrm>
    </dsp:sp>
    <dsp:sp modelId="{50716F3A-CE27-4FDE-95CC-B60C124DB133}">
      <dsp:nvSpPr>
        <dsp:cNvPr id="0" name=""/>
        <dsp:cNvSpPr/>
      </dsp:nvSpPr>
      <dsp:spPr>
        <a:xfrm rot="16200000">
          <a:off x="-1377635" y="1723018"/>
          <a:ext cx="3848666" cy="1093395"/>
        </a:xfrm>
        <a:prstGeom prst="rightArrow">
          <a:avLst>
            <a:gd name="adj1" fmla="val 49830"/>
            <a:gd name="adj2" fmla="val 6066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r" defTabSz="1111250">
            <a:lnSpc>
              <a:spcPct val="90000"/>
            </a:lnSpc>
            <a:spcBef>
              <a:spcPct val="0"/>
            </a:spcBef>
            <a:spcAft>
              <a:spcPct val="35000"/>
            </a:spcAft>
            <a:buNone/>
          </a:pPr>
          <a:r>
            <a:rPr lang="it-IT" sz="2500" kern="1200" dirty="0" err="1"/>
            <a:t>Advantage</a:t>
          </a:r>
          <a:endParaRPr lang="it-IT" sz="2500" kern="1200" dirty="0"/>
        </a:p>
      </dsp:txBody>
      <dsp:txXfrm>
        <a:off x="-1212386" y="2162546"/>
        <a:ext cx="3518167" cy="544839"/>
      </dsp:txXfrm>
    </dsp:sp>
    <dsp:sp modelId="{CA6990E8-17B7-4139-AEC1-DAF3A836855A}">
      <dsp:nvSpPr>
        <dsp:cNvPr id="0" name=""/>
        <dsp:cNvSpPr/>
      </dsp:nvSpPr>
      <dsp:spPr>
        <a:xfrm rot="5400000">
          <a:off x="6276132" y="3219722"/>
          <a:ext cx="3848666" cy="1093395"/>
        </a:xfrm>
        <a:prstGeom prst="rightArrow">
          <a:avLst>
            <a:gd name="adj1" fmla="val 49830"/>
            <a:gd name="adj2" fmla="val 6066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r" defTabSz="1111250">
            <a:lnSpc>
              <a:spcPct val="90000"/>
            </a:lnSpc>
            <a:spcBef>
              <a:spcPct val="0"/>
            </a:spcBef>
            <a:spcAft>
              <a:spcPct val="35000"/>
            </a:spcAft>
            <a:buNone/>
          </a:pPr>
          <a:r>
            <a:rPr lang="it-IT" sz="2500" kern="1200" dirty="0" err="1"/>
            <a:t>Disadvantage</a:t>
          </a:r>
          <a:endParaRPr lang="it-IT" sz="2500" kern="1200" dirty="0"/>
        </a:p>
      </dsp:txBody>
      <dsp:txXfrm>
        <a:off x="6441382" y="3328751"/>
        <a:ext cx="3518167" cy="544839"/>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91DDA3-C126-4C2F-ADDC-48D6E5D18DC0}">
      <dsp:nvSpPr>
        <dsp:cNvPr id="0" name=""/>
        <dsp:cNvSpPr/>
      </dsp:nvSpPr>
      <dsp:spPr>
        <a:xfrm>
          <a:off x="0" y="552"/>
          <a:ext cx="10311205" cy="129234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3B680F-F865-46C4-A8E0-C0F40640ED79}">
      <dsp:nvSpPr>
        <dsp:cNvPr id="0" name=""/>
        <dsp:cNvSpPr/>
      </dsp:nvSpPr>
      <dsp:spPr>
        <a:xfrm>
          <a:off x="390934" y="291330"/>
          <a:ext cx="710790" cy="7107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EDEE5D-17C4-46F7-89E1-0028351B576E}">
      <dsp:nvSpPr>
        <dsp:cNvPr id="0" name=""/>
        <dsp:cNvSpPr/>
      </dsp:nvSpPr>
      <dsp:spPr>
        <a:xfrm>
          <a:off x="1492659" y="552"/>
          <a:ext cx="8818545" cy="1292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773" tIns="136773" rIns="136773" bIns="136773" numCol="1" spcCol="1270" anchor="ctr" anchorCtr="0">
          <a:noAutofit/>
        </a:bodyPr>
        <a:lstStyle/>
        <a:p>
          <a:pPr marL="0" lvl="0" indent="0" algn="l" defTabSz="711200">
            <a:lnSpc>
              <a:spcPct val="100000"/>
            </a:lnSpc>
            <a:spcBef>
              <a:spcPct val="0"/>
            </a:spcBef>
            <a:spcAft>
              <a:spcPct val="35000"/>
            </a:spcAft>
            <a:buNone/>
          </a:pPr>
          <a:r>
            <a:rPr lang="en-US" sz="1600" b="0" kern="1200"/>
            <a:t>1. Imbalanced Classes: The Poker Hand Dataset might suffer from class imbalance, where some hand categories are underrepresented compared to others. This imbalance can lead the models to focus primarily on the majority class and struggle to effectively predict the minority classes.</a:t>
          </a:r>
          <a:endParaRPr lang="en-US" sz="1600" kern="1200"/>
        </a:p>
      </dsp:txBody>
      <dsp:txXfrm>
        <a:off x="1492659" y="552"/>
        <a:ext cx="8818545" cy="1292345"/>
      </dsp:txXfrm>
    </dsp:sp>
    <dsp:sp modelId="{4463F02F-7898-4649-8F7A-82BDA7429CDF}">
      <dsp:nvSpPr>
        <dsp:cNvPr id="0" name=""/>
        <dsp:cNvSpPr/>
      </dsp:nvSpPr>
      <dsp:spPr>
        <a:xfrm>
          <a:off x="0" y="1615984"/>
          <a:ext cx="10311205" cy="129234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826092-1471-498E-8D66-24FF8F59D287}">
      <dsp:nvSpPr>
        <dsp:cNvPr id="0" name=""/>
        <dsp:cNvSpPr/>
      </dsp:nvSpPr>
      <dsp:spPr>
        <a:xfrm>
          <a:off x="390934" y="1906762"/>
          <a:ext cx="710790" cy="7107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5B9805-F730-4A7A-A7ED-39D23AC961BC}">
      <dsp:nvSpPr>
        <dsp:cNvPr id="0" name=""/>
        <dsp:cNvSpPr/>
      </dsp:nvSpPr>
      <dsp:spPr>
        <a:xfrm>
          <a:off x="1492659" y="1615984"/>
          <a:ext cx="8818545" cy="1292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773" tIns="136773" rIns="136773" bIns="136773" numCol="1" spcCol="1270" anchor="ctr" anchorCtr="0">
          <a:noAutofit/>
        </a:bodyPr>
        <a:lstStyle/>
        <a:p>
          <a:pPr marL="0" lvl="0" indent="0" algn="l" defTabSz="711200">
            <a:lnSpc>
              <a:spcPct val="100000"/>
            </a:lnSpc>
            <a:spcBef>
              <a:spcPct val="0"/>
            </a:spcBef>
            <a:spcAft>
              <a:spcPct val="35000"/>
            </a:spcAft>
            <a:buNone/>
          </a:pPr>
          <a:r>
            <a:rPr lang="en-US" sz="1600" b="0" kern="1200"/>
            <a:t>2. Inadequate Feature Engineering: The dataset may require additional feature engineering to transform or extract meaningful information from the existing attributes. Without proper feature engineering, the models may not capture the underlying patterns effectively.</a:t>
          </a:r>
          <a:endParaRPr lang="en-US" sz="1600" kern="1200"/>
        </a:p>
      </dsp:txBody>
      <dsp:txXfrm>
        <a:off x="1492659" y="1615984"/>
        <a:ext cx="8818545" cy="1292345"/>
      </dsp:txXfrm>
    </dsp:sp>
    <dsp:sp modelId="{F1C1ABFD-6A08-4291-87F2-E180669E9E29}">
      <dsp:nvSpPr>
        <dsp:cNvPr id="0" name=""/>
        <dsp:cNvSpPr/>
      </dsp:nvSpPr>
      <dsp:spPr>
        <a:xfrm>
          <a:off x="0" y="3231416"/>
          <a:ext cx="10311205" cy="129234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CC4728-489C-44D4-87DF-A20C9FE033A8}">
      <dsp:nvSpPr>
        <dsp:cNvPr id="0" name=""/>
        <dsp:cNvSpPr/>
      </dsp:nvSpPr>
      <dsp:spPr>
        <a:xfrm>
          <a:off x="390934" y="3522194"/>
          <a:ext cx="710790" cy="7107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613022-A02F-446D-8EBB-2D9FB4E95EB6}">
      <dsp:nvSpPr>
        <dsp:cNvPr id="0" name=""/>
        <dsp:cNvSpPr/>
      </dsp:nvSpPr>
      <dsp:spPr>
        <a:xfrm>
          <a:off x="1492659" y="3231416"/>
          <a:ext cx="8818545" cy="1292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773" tIns="136773" rIns="136773" bIns="136773" numCol="1" spcCol="1270" anchor="ctr" anchorCtr="0">
          <a:noAutofit/>
        </a:bodyPr>
        <a:lstStyle/>
        <a:p>
          <a:pPr marL="0" lvl="0" indent="0" algn="l" defTabSz="711200">
            <a:lnSpc>
              <a:spcPct val="100000"/>
            </a:lnSpc>
            <a:spcBef>
              <a:spcPct val="0"/>
            </a:spcBef>
            <a:spcAft>
              <a:spcPct val="35000"/>
            </a:spcAft>
            <a:buNone/>
          </a:pPr>
          <a:r>
            <a:rPr lang="en-US" sz="1600" b="0" kern="1200" dirty="0"/>
            <a:t>3. Lack of Sufficient Data: Insufficient data could be another issue leading to suboptimal results. If the dataset is small or lacks representative samples for certain hand categories, the model will be less accurate.</a:t>
          </a:r>
          <a:endParaRPr lang="en-US" sz="1600" kern="1200" dirty="0"/>
        </a:p>
      </dsp:txBody>
      <dsp:txXfrm>
        <a:off x="1492659" y="3231416"/>
        <a:ext cx="8818545" cy="1292345"/>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DB0320-7EA0-4F41-BC69-9FF4C6E12A2F}">
      <dsp:nvSpPr>
        <dsp:cNvPr id="0" name=""/>
        <dsp:cNvSpPr/>
      </dsp:nvSpPr>
      <dsp:spPr>
        <a:xfrm>
          <a:off x="0" y="5689"/>
          <a:ext cx="6529892" cy="179407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DE7F0E-C64B-452C-BCB2-AE59D26EAB9F}">
      <dsp:nvSpPr>
        <dsp:cNvPr id="0" name=""/>
        <dsp:cNvSpPr/>
      </dsp:nvSpPr>
      <dsp:spPr>
        <a:xfrm>
          <a:off x="542706" y="409355"/>
          <a:ext cx="987703" cy="9867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987D1F-5A3A-436F-851F-6BC7D5578D65}">
      <dsp:nvSpPr>
        <dsp:cNvPr id="0" name=""/>
        <dsp:cNvSpPr/>
      </dsp:nvSpPr>
      <dsp:spPr>
        <a:xfrm>
          <a:off x="2073116" y="5689"/>
          <a:ext cx="4375551" cy="1795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058" tIns="190058" rIns="190058" bIns="190058" numCol="1" spcCol="1270" anchor="ctr" anchorCtr="0">
          <a:noAutofit/>
        </a:bodyPr>
        <a:lstStyle/>
        <a:p>
          <a:pPr marL="0" lvl="0" indent="0" algn="l" defTabSz="622300">
            <a:lnSpc>
              <a:spcPct val="100000"/>
            </a:lnSpc>
            <a:spcBef>
              <a:spcPct val="0"/>
            </a:spcBef>
            <a:spcAft>
              <a:spcPct val="35000"/>
            </a:spcAft>
            <a:buNone/>
          </a:pPr>
          <a:r>
            <a:rPr lang="en-US" sz="1400" kern="1200"/>
            <a:t>4</a:t>
          </a:r>
          <a:r>
            <a:rPr lang="en-US" sz="1400" b="0" kern="1200"/>
            <a:t>. Insensitive to Linear Separation: Some models, like LinearSVC, might not perform well on the Poker Hand Dataset if the data cannot be linearly separated, as this model relies on finding linear decision boundaries.</a:t>
          </a:r>
          <a:endParaRPr lang="en-US" sz="1400" kern="1200"/>
        </a:p>
      </dsp:txBody>
      <dsp:txXfrm>
        <a:off x="2073116" y="5689"/>
        <a:ext cx="4375551" cy="1795824"/>
      </dsp:txXfrm>
    </dsp:sp>
    <dsp:sp modelId="{E21D634F-6C67-4606-AB7D-479D81ED067A}">
      <dsp:nvSpPr>
        <dsp:cNvPr id="0" name=""/>
        <dsp:cNvSpPr/>
      </dsp:nvSpPr>
      <dsp:spPr>
        <a:xfrm>
          <a:off x="0" y="2236865"/>
          <a:ext cx="6529892" cy="179407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5B84E2-EE69-45D4-ABE6-64A0F4424F49}">
      <dsp:nvSpPr>
        <dsp:cNvPr id="0" name=""/>
        <dsp:cNvSpPr/>
      </dsp:nvSpPr>
      <dsp:spPr>
        <a:xfrm>
          <a:off x="542706" y="2640531"/>
          <a:ext cx="987703" cy="9867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D91468-B149-4452-9EF0-4841C3974DE3}">
      <dsp:nvSpPr>
        <dsp:cNvPr id="0" name=""/>
        <dsp:cNvSpPr/>
      </dsp:nvSpPr>
      <dsp:spPr>
        <a:xfrm>
          <a:off x="2073116" y="2236865"/>
          <a:ext cx="4375551" cy="1795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058" tIns="190058" rIns="190058" bIns="190058" numCol="1" spcCol="1270" anchor="ctr" anchorCtr="0">
          <a:noAutofit/>
        </a:bodyPr>
        <a:lstStyle/>
        <a:p>
          <a:pPr marL="0" lvl="0" indent="0" algn="l" defTabSz="622300">
            <a:lnSpc>
              <a:spcPct val="100000"/>
            </a:lnSpc>
            <a:spcBef>
              <a:spcPct val="0"/>
            </a:spcBef>
            <a:spcAft>
              <a:spcPct val="35000"/>
            </a:spcAft>
            <a:buNone/>
          </a:pPr>
          <a:r>
            <a:rPr lang="en-US" sz="1400" b="0" kern="1200"/>
            <a:t>5. Model Hyperparameter Tuning: The models' suboptimal performance might also be attributed to insufficient hyperparameter tuning. Finding the best combination of hyperparameters for each model is crucial for achieving better results.</a:t>
          </a:r>
          <a:endParaRPr lang="en-US" sz="1400" kern="1200"/>
        </a:p>
      </dsp:txBody>
      <dsp:txXfrm>
        <a:off x="2073116" y="2236865"/>
        <a:ext cx="4375551" cy="1795824"/>
      </dsp:txXfrm>
    </dsp:sp>
    <dsp:sp modelId="{10C9897B-54F6-4E4D-8F4E-E6019405BED0}">
      <dsp:nvSpPr>
        <dsp:cNvPr id="0" name=""/>
        <dsp:cNvSpPr/>
      </dsp:nvSpPr>
      <dsp:spPr>
        <a:xfrm>
          <a:off x="0" y="4468041"/>
          <a:ext cx="6529892" cy="179407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EBF719-263D-4D7C-851E-7D538D9CB21F}">
      <dsp:nvSpPr>
        <dsp:cNvPr id="0" name=""/>
        <dsp:cNvSpPr/>
      </dsp:nvSpPr>
      <dsp:spPr>
        <a:xfrm>
          <a:off x="543236" y="4871707"/>
          <a:ext cx="987703" cy="9867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AC17BF-DAAB-4988-B527-E0215C533E58}">
      <dsp:nvSpPr>
        <dsp:cNvPr id="0" name=""/>
        <dsp:cNvSpPr/>
      </dsp:nvSpPr>
      <dsp:spPr>
        <a:xfrm>
          <a:off x="2074177" y="4468041"/>
          <a:ext cx="4375551" cy="1795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058" tIns="190058" rIns="190058" bIns="190058" numCol="1" spcCol="1270" anchor="ctr" anchorCtr="0">
          <a:noAutofit/>
        </a:bodyPr>
        <a:lstStyle/>
        <a:p>
          <a:pPr marL="0" lvl="0" indent="0" algn="l" defTabSz="622300">
            <a:lnSpc>
              <a:spcPct val="100000"/>
            </a:lnSpc>
            <a:spcBef>
              <a:spcPct val="0"/>
            </a:spcBef>
            <a:spcAft>
              <a:spcPct val="35000"/>
            </a:spcAft>
            <a:buNone/>
          </a:pPr>
          <a:r>
            <a:rPr lang="en-US" sz="1400" b="0" kern="1200"/>
            <a:t>6. Overfitting: Some models, especially complex ones like Random Forest and Gradient Boosted Trees, are prone to overfitting if not carefully tuned or regularized. Overfitting occurs when models memorize the training data but fail to generalize on unseen data.els may struggle to generalize well on unseen data.</a:t>
          </a:r>
          <a:endParaRPr lang="en-US" sz="1400" kern="1200"/>
        </a:p>
      </dsp:txBody>
      <dsp:txXfrm>
        <a:off x="2074177" y="4468041"/>
        <a:ext cx="4375551" cy="17958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1A86C8-DF3C-4C01-BE87-0E707CAEF960}">
      <dsp:nvSpPr>
        <dsp:cNvPr id="0" name=""/>
        <dsp:cNvSpPr/>
      </dsp:nvSpPr>
      <dsp:spPr>
        <a:xfrm>
          <a:off x="573212" y="29251"/>
          <a:ext cx="1132837" cy="113283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BAFB45-2A35-403F-87E1-04535A3D174C}">
      <dsp:nvSpPr>
        <dsp:cNvPr id="0" name=""/>
        <dsp:cNvSpPr/>
      </dsp:nvSpPr>
      <dsp:spPr>
        <a:xfrm>
          <a:off x="811108" y="267147"/>
          <a:ext cx="657045" cy="6570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F3350A-EC99-49C0-8B09-A94222F0080D}">
      <dsp:nvSpPr>
        <dsp:cNvPr id="0" name=""/>
        <dsp:cNvSpPr/>
      </dsp:nvSpPr>
      <dsp:spPr>
        <a:xfrm>
          <a:off x="1948801" y="29251"/>
          <a:ext cx="2670260" cy="1132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it-IT" sz="1400" kern="1200" dirty="0"/>
            <a:t>The idea </a:t>
          </a:r>
          <a:r>
            <a:rPr lang="it-IT" sz="1400" kern="1200" dirty="0" err="1"/>
            <a:t>behind</a:t>
          </a:r>
          <a:r>
            <a:rPr lang="it-IT" sz="1400" kern="1200" dirty="0"/>
            <a:t> </a:t>
          </a:r>
          <a:r>
            <a:rPr lang="it-IT" sz="1400" kern="1200" dirty="0" err="1"/>
            <a:t>Pyspark</a:t>
          </a:r>
          <a:r>
            <a:rPr lang="it-IT" sz="1400" kern="1200" dirty="0"/>
            <a:t> </a:t>
          </a:r>
          <a:r>
            <a:rPr lang="it-IT" sz="1400" kern="1200" dirty="0" err="1"/>
            <a:t>is</a:t>
          </a:r>
          <a:r>
            <a:rPr lang="it-IT" sz="1400" kern="1200" dirty="0"/>
            <a:t> a Cluster computing </a:t>
          </a:r>
          <a:r>
            <a:rPr lang="it-IT" sz="1400" kern="1200" dirty="0" err="1"/>
            <a:t>platform</a:t>
          </a:r>
          <a:r>
            <a:rPr lang="it-IT" sz="1400" kern="1200" dirty="0"/>
            <a:t> </a:t>
          </a:r>
          <a:r>
            <a:rPr lang="it-IT" sz="1400" kern="1200" dirty="0" err="1"/>
            <a:t>designed</a:t>
          </a:r>
          <a:r>
            <a:rPr lang="it-IT" sz="1400" kern="1200" dirty="0"/>
            <a:t> for speed and </a:t>
          </a:r>
          <a:r>
            <a:rPr lang="it-IT" sz="1400" kern="1200" dirty="0" err="1"/>
            <a:t>polyvalency</a:t>
          </a:r>
          <a:r>
            <a:rPr lang="it-IT" sz="1400" kern="1200" dirty="0"/>
            <a:t>.</a:t>
          </a:r>
          <a:endParaRPr lang="en-US" sz="1400" kern="1200" dirty="0"/>
        </a:p>
      </dsp:txBody>
      <dsp:txXfrm>
        <a:off x="1948801" y="29251"/>
        <a:ext cx="2670260" cy="1132837"/>
      </dsp:txXfrm>
    </dsp:sp>
    <dsp:sp modelId="{FA740318-BA0C-4F1B-92BB-BC0DE6C989CD}">
      <dsp:nvSpPr>
        <dsp:cNvPr id="0" name=""/>
        <dsp:cNvSpPr/>
      </dsp:nvSpPr>
      <dsp:spPr>
        <a:xfrm>
          <a:off x="5084334" y="29251"/>
          <a:ext cx="1132837" cy="113283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FBCF90-6FEF-4963-9384-FFF0099924ED}">
      <dsp:nvSpPr>
        <dsp:cNvPr id="0" name=""/>
        <dsp:cNvSpPr/>
      </dsp:nvSpPr>
      <dsp:spPr>
        <a:xfrm>
          <a:off x="5322230" y="267147"/>
          <a:ext cx="657045" cy="6570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067C0B-E10F-40AB-89D6-828F5285EA87}">
      <dsp:nvSpPr>
        <dsp:cNvPr id="0" name=""/>
        <dsp:cNvSpPr/>
      </dsp:nvSpPr>
      <dsp:spPr>
        <a:xfrm>
          <a:off x="6459923" y="29251"/>
          <a:ext cx="2670260" cy="1132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A Spark application consists of a driver program that coordinates a set of </a:t>
          </a:r>
          <a:r>
            <a:rPr lang="it-IT" sz="1400" kern="1200"/>
            <a:t>executor processes.</a:t>
          </a:r>
          <a:endParaRPr lang="en-US" sz="1400" kern="1200"/>
        </a:p>
      </dsp:txBody>
      <dsp:txXfrm>
        <a:off x="6459923" y="29251"/>
        <a:ext cx="2670260" cy="1132837"/>
      </dsp:txXfrm>
    </dsp:sp>
    <dsp:sp modelId="{A6AE1FFD-0868-4A2F-904F-5563830BF30D}">
      <dsp:nvSpPr>
        <dsp:cNvPr id="0" name=""/>
        <dsp:cNvSpPr/>
      </dsp:nvSpPr>
      <dsp:spPr>
        <a:xfrm>
          <a:off x="573212" y="1638125"/>
          <a:ext cx="1132837" cy="113283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3E4D53-5FF8-4EC2-B8F3-8FB8D16B9BE1}">
      <dsp:nvSpPr>
        <dsp:cNvPr id="0" name=""/>
        <dsp:cNvSpPr/>
      </dsp:nvSpPr>
      <dsp:spPr>
        <a:xfrm>
          <a:off x="811108" y="1876021"/>
          <a:ext cx="657045" cy="6570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6EF8A5-8D31-425B-90A7-26E6F4E776A6}">
      <dsp:nvSpPr>
        <dsp:cNvPr id="0" name=""/>
        <dsp:cNvSpPr/>
      </dsp:nvSpPr>
      <dsp:spPr>
        <a:xfrm>
          <a:off x="1948801" y="1638125"/>
          <a:ext cx="2670260" cy="1132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it-IT" sz="1400" kern="1200" dirty="0" err="1"/>
            <a:t>It</a:t>
          </a:r>
          <a:r>
            <a:rPr lang="it-IT" sz="1400" kern="1200" dirty="0"/>
            <a:t> can works in </a:t>
          </a:r>
          <a:r>
            <a:rPr lang="it-IT" sz="1400" b="1" kern="1200" dirty="0"/>
            <a:t>cluster mode </a:t>
          </a:r>
          <a:r>
            <a:rPr lang="it-IT" sz="1400" kern="1200" dirty="0"/>
            <a:t>(driver and </a:t>
          </a:r>
          <a:r>
            <a:rPr lang="it-IT" sz="1400" kern="1200" dirty="0" err="1"/>
            <a:t>executors</a:t>
          </a:r>
          <a:r>
            <a:rPr lang="it-IT" sz="1400" kern="1200" dirty="0"/>
            <a:t> are </a:t>
          </a:r>
          <a:r>
            <a:rPr lang="it-IT" sz="1400" kern="1200" dirty="0" err="1"/>
            <a:t>run</a:t>
          </a:r>
          <a:r>
            <a:rPr lang="it-IT" sz="1400" kern="1200" dirty="0"/>
            <a:t> on </a:t>
          </a:r>
          <a:r>
            <a:rPr lang="it-IT" sz="1400" kern="1200" dirty="0" err="1"/>
            <a:t>differents</a:t>
          </a:r>
          <a:r>
            <a:rPr lang="it-IT" sz="1400" kern="1200" dirty="0"/>
            <a:t> </a:t>
          </a:r>
          <a:r>
            <a:rPr lang="it-IT" sz="1400" kern="1200" dirty="0" err="1"/>
            <a:t>nodes</a:t>
          </a:r>
          <a:r>
            <a:rPr lang="it-IT" sz="1400" kern="1200" dirty="0"/>
            <a:t>) or </a:t>
          </a:r>
          <a:r>
            <a:rPr lang="it-IT" sz="1400" b="1" kern="1200" dirty="0" err="1"/>
            <a:t>local</a:t>
          </a:r>
          <a:r>
            <a:rPr lang="it-IT" sz="1400" b="1" kern="1200" dirty="0"/>
            <a:t> mode </a:t>
          </a:r>
          <a:r>
            <a:rPr lang="it-IT" sz="1400" kern="1200" dirty="0"/>
            <a:t>(driver and </a:t>
          </a:r>
          <a:r>
            <a:rPr lang="it-IT" sz="1400" kern="1200" dirty="0" err="1"/>
            <a:t>executors</a:t>
          </a:r>
          <a:r>
            <a:rPr lang="it-IT" sz="1400" kern="1200" dirty="0"/>
            <a:t> are </a:t>
          </a:r>
          <a:r>
            <a:rPr lang="it-IT" sz="1400" kern="1200" dirty="0" err="1"/>
            <a:t>run</a:t>
          </a:r>
          <a:r>
            <a:rPr lang="it-IT" sz="1400" kern="1200" dirty="0"/>
            <a:t> on the </a:t>
          </a:r>
          <a:r>
            <a:rPr lang="it-IT" sz="1400" kern="1200" dirty="0" err="1"/>
            <a:t>same</a:t>
          </a:r>
          <a:r>
            <a:rPr lang="it-IT" sz="1400" kern="1200" dirty="0"/>
            <a:t> machine).</a:t>
          </a:r>
          <a:endParaRPr lang="en-US" sz="1400" kern="1200" dirty="0"/>
        </a:p>
      </dsp:txBody>
      <dsp:txXfrm>
        <a:off x="1948801" y="1638125"/>
        <a:ext cx="2670260" cy="1132837"/>
      </dsp:txXfrm>
    </dsp:sp>
    <dsp:sp modelId="{80B2647D-6A52-4E6E-9CEC-211049E4F820}">
      <dsp:nvSpPr>
        <dsp:cNvPr id="0" name=""/>
        <dsp:cNvSpPr/>
      </dsp:nvSpPr>
      <dsp:spPr>
        <a:xfrm>
          <a:off x="5084334" y="1638125"/>
          <a:ext cx="1132837" cy="113283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D9A507-FF5A-4031-A256-0136F9542F4A}">
      <dsp:nvSpPr>
        <dsp:cNvPr id="0" name=""/>
        <dsp:cNvSpPr/>
      </dsp:nvSpPr>
      <dsp:spPr>
        <a:xfrm>
          <a:off x="5322230" y="1876021"/>
          <a:ext cx="657045" cy="65704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B4D897-A399-428A-9A6B-104F1C8278C1}">
      <dsp:nvSpPr>
        <dsp:cNvPr id="0" name=""/>
        <dsp:cNvSpPr/>
      </dsp:nvSpPr>
      <dsp:spPr>
        <a:xfrm>
          <a:off x="6459923" y="1638125"/>
          <a:ext cx="2670260" cy="1132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it-IT" sz="1400" kern="1200"/>
            <a:t>It provides some API for several languages likes Python</a:t>
          </a:r>
          <a:endParaRPr lang="en-US" sz="1400" kern="1200"/>
        </a:p>
      </dsp:txBody>
      <dsp:txXfrm>
        <a:off x="6459923" y="1638125"/>
        <a:ext cx="2670260" cy="113283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2FDB6E-7F72-4F8B-8065-EE875B8E19AD}">
      <dsp:nvSpPr>
        <dsp:cNvPr id="0" name=""/>
        <dsp:cNvSpPr/>
      </dsp:nvSpPr>
      <dsp:spPr>
        <a:xfrm>
          <a:off x="0" y="0"/>
          <a:ext cx="7671924" cy="12188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0" i="0" kern="1200" dirty="0"/>
            <a:t>1. </a:t>
          </a:r>
          <a:r>
            <a:rPr lang="en-US" sz="1200" kern="1200" dirty="0"/>
            <a:t>In the game of poker, a "Poker Hand" refers to a set of five cards that a player arranges following the rules of the game. These hands are compared against the hands of other players involved in the showdown to determine the winner of the pot. Each poker hand has a specific ranking or value, and the player with the highest-ranking hand at the end of the round wins the chips or money placed in the pot during that particular hand.</a:t>
          </a:r>
        </a:p>
      </dsp:txBody>
      <dsp:txXfrm>
        <a:off x="35699" y="35699"/>
        <a:ext cx="6253706" cy="1147443"/>
      </dsp:txXfrm>
    </dsp:sp>
    <dsp:sp modelId="{FDDBF2A6-250A-4B23-9E5A-3C45AA9E4CA7}">
      <dsp:nvSpPr>
        <dsp:cNvPr id="0" name=""/>
        <dsp:cNvSpPr/>
      </dsp:nvSpPr>
      <dsp:spPr>
        <a:xfrm>
          <a:off x="642523" y="1440448"/>
          <a:ext cx="7671924" cy="12188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0" i="0" kern="1200"/>
            <a:t>2. </a:t>
          </a:r>
          <a:r>
            <a:rPr lang="en-US" sz="1200" kern="1200"/>
            <a:t>Each record is an example of a hand consisting of five playing cards drawn from a standard deck of 52. Each card is described using two attributes (suit and rank), for a total of 10 predictive attributes. There is one Class attribute that describes the “Poker Hand”. The order of cards is important, which is why there are 480 possible Royal Flush hands as compared to 4 .</a:t>
          </a:r>
        </a:p>
      </dsp:txBody>
      <dsp:txXfrm>
        <a:off x="678222" y="1476147"/>
        <a:ext cx="6165755" cy="1147443"/>
      </dsp:txXfrm>
    </dsp:sp>
    <dsp:sp modelId="{DC74BC6A-38FC-4E6F-B19D-92A87C148C27}">
      <dsp:nvSpPr>
        <dsp:cNvPr id="0" name=""/>
        <dsp:cNvSpPr/>
      </dsp:nvSpPr>
      <dsp:spPr>
        <a:xfrm>
          <a:off x="1275457" y="2880897"/>
          <a:ext cx="7671924" cy="12188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3. In the dataset, each record represents an example of a poker hand consisting of five playing cards drawn from a standard deck of 52 cards. Each card is described using two attributes: the "suit" attribute, representing the suit of the card (e.g., hearts, diamonds, clubs, spades), and the "rank" attribute, indicating the rank of the card (e.g., 2, 3, 4, ..., 10, Jack, Queen, King, Ace). This results in a total of 10 predictive attributes for each hand.</a:t>
          </a:r>
        </a:p>
      </dsp:txBody>
      <dsp:txXfrm>
        <a:off x="1311156" y="2916596"/>
        <a:ext cx="6175345" cy="1147443"/>
      </dsp:txXfrm>
    </dsp:sp>
    <dsp:sp modelId="{4C363301-62F5-49E4-AF67-70692AC298E8}">
      <dsp:nvSpPr>
        <dsp:cNvPr id="0" name=""/>
        <dsp:cNvSpPr/>
      </dsp:nvSpPr>
      <dsp:spPr>
        <a:xfrm>
          <a:off x="1917980" y="4321346"/>
          <a:ext cx="7671924" cy="12188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it-IT" sz="1200" kern="1200"/>
            <a:t>4. </a:t>
          </a:r>
          <a:r>
            <a:rPr lang="en-US" sz="1200" kern="1200"/>
            <a:t>The order of the cards in each hand is crucial in determining the hand's classification. For example, a Royal Flush with the cards in the order of 10, Jack, Queen, King, and Ace would be considered distinct from another Royal Flush with the cards in a different order. This is why there are 480 possible combinations of Royal Flush hands, as each order is counted separately, compared to only 4 distinct combinations of Royal Flush hands in total.</a:t>
          </a:r>
        </a:p>
      </dsp:txBody>
      <dsp:txXfrm>
        <a:off x="1953679" y="4357045"/>
        <a:ext cx="6165755" cy="1147443"/>
      </dsp:txXfrm>
    </dsp:sp>
    <dsp:sp modelId="{253F7DA8-941C-44E7-9D71-70E8D05DBBB3}">
      <dsp:nvSpPr>
        <dsp:cNvPr id="0" name=""/>
        <dsp:cNvSpPr/>
      </dsp:nvSpPr>
      <dsp:spPr>
        <a:xfrm>
          <a:off x="6879677" y="933521"/>
          <a:ext cx="792246" cy="792246"/>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057932" y="933521"/>
        <a:ext cx="435736" cy="596165"/>
      </dsp:txXfrm>
    </dsp:sp>
    <dsp:sp modelId="{ADEA53C6-92D9-4567-B7D4-B41B9B91E542}">
      <dsp:nvSpPr>
        <dsp:cNvPr id="0" name=""/>
        <dsp:cNvSpPr/>
      </dsp:nvSpPr>
      <dsp:spPr>
        <a:xfrm>
          <a:off x="7522200" y="2373970"/>
          <a:ext cx="792246" cy="792246"/>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700455" y="2373970"/>
        <a:ext cx="435736" cy="596165"/>
      </dsp:txXfrm>
    </dsp:sp>
    <dsp:sp modelId="{9C5359C7-C7EA-4621-8771-31DD905C9BDB}">
      <dsp:nvSpPr>
        <dsp:cNvPr id="0" name=""/>
        <dsp:cNvSpPr/>
      </dsp:nvSpPr>
      <dsp:spPr>
        <a:xfrm>
          <a:off x="8155134" y="3814419"/>
          <a:ext cx="792246" cy="792246"/>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333389" y="3814419"/>
        <a:ext cx="435736" cy="59616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BCA31C-47B4-4F83-8C87-CC3C0105BBB2}">
      <dsp:nvSpPr>
        <dsp:cNvPr id="0" name=""/>
        <dsp:cNvSpPr/>
      </dsp:nvSpPr>
      <dsp:spPr>
        <a:xfrm>
          <a:off x="3968" y="1396365"/>
          <a:ext cx="1476374" cy="59054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it-IT" sz="1000" u="sng" kern="1200" dirty="0"/>
            <a:t>Import</a:t>
          </a:r>
        </a:p>
      </dsp:txBody>
      <dsp:txXfrm>
        <a:off x="299243" y="1396365"/>
        <a:ext cx="885825" cy="590549"/>
      </dsp:txXfrm>
    </dsp:sp>
    <dsp:sp modelId="{8D505C77-A9F3-4000-88F0-3EFE24A294A7}">
      <dsp:nvSpPr>
        <dsp:cNvPr id="0" name=""/>
        <dsp:cNvSpPr/>
      </dsp:nvSpPr>
      <dsp:spPr>
        <a:xfrm>
          <a:off x="1332706" y="1396365"/>
          <a:ext cx="1476374" cy="59054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it-IT" sz="1000" u="sng" kern="1200" dirty="0"/>
            <a:t>Spark Session </a:t>
          </a:r>
          <a:r>
            <a:rPr lang="it-IT" sz="1000" u="sng" kern="1200" dirty="0" err="1"/>
            <a:t>definition</a:t>
          </a:r>
          <a:endParaRPr lang="it-IT" sz="1000" u="sng" kern="1200" dirty="0"/>
        </a:p>
      </dsp:txBody>
      <dsp:txXfrm>
        <a:off x="1627981" y="1396365"/>
        <a:ext cx="885825" cy="590549"/>
      </dsp:txXfrm>
    </dsp:sp>
    <dsp:sp modelId="{01C9A1D2-F6DA-428B-9882-AAA680D51D42}">
      <dsp:nvSpPr>
        <dsp:cNvPr id="0" name=""/>
        <dsp:cNvSpPr/>
      </dsp:nvSpPr>
      <dsp:spPr>
        <a:xfrm>
          <a:off x="2661443" y="1396365"/>
          <a:ext cx="1476374" cy="59054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it-IT" sz="1000" u="sng" kern="1200" dirty="0"/>
            <a:t>Analyzing input data</a:t>
          </a:r>
        </a:p>
      </dsp:txBody>
      <dsp:txXfrm>
        <a:off x="2956718" y="1396365"/>
        <a:ext cx="885825" cy="590549"/>
      </dsp:txXfrm>
    </dsp:sp>
    <dsp:sp modelId="{52D6C98A-76CB-4DE2-AAB5-D8D0A5EF3EA4}">
      <dsp:nvSpPr>
        <dsp:cNvPr id="0" name=""/>
        <dsp:cNvSpPr/>
      </dsp:nvSpPr>
      <dsp:spPr>
        <a:xfrm>
          <a:off x="3990181" y="1396365"/>
          <a:ext cx="1476374" cy="59054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it-IT" sz="1000" u="sng" kern="1200" dirty="0" err="1"/>
            <a:t>Preprocessing</a:t>
          </a:r>
          <a:endParaRPr lang="it-IT" sz="1000" u="sng" kern="1200" dirty="0"/>
        </a:p>
      </dsp:txBody>
      <dsp:txXfrm>
        <a:off x="4285456" y="1396365"/>
        <a:ext cx="885825" cy="590549"/>
      </dsp:txXfrm>
    </dsp:sp>
    <dsp:sp modelId="{644AAAE0-CE47-4150-A25D-2116D7CD1817}">
      <dsp:nvSpPr>
        <dsp:cNvPr id="0" name=""/>
        <dsp:cNvSpPr/>
      </dsp:nvSpPr>
      <dsp:spPr>
        <a:xfrm>
          <a:off x="5318918" y="1396365"/>
          <a:ext cx="1476374" cy="59054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it-IT" sz="1000" u="sng" kern="1200" dirty="0"/>
            <a:t>Models Definition</a:t>
          </a:r>
        </a:p>
      </dsp:txBody>
      <dsp:txXfrm>
        <a:off x="5614193" y="1396365"/>
        <a:ext cx="885825" cy="590549"/>
      </dsp:txXfrm>
    </dsp:sp>
    <dsp:sp modelId="{FC95E99E-73A6-4CFD-9049-DA90D1FAD22E}">
      <dsp:nvSpPr>
        <dsp:cNvPr id="0" name=""/>
        <dsp:cNvSpPr/>
      </dsp:nvSpPr>
      <dsp:spPr>
        <a:xfrm>
          <a:off x="6647656" y="1396365"/>
          <a:ext cx="1476374" cy="59054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it-IT" sz="1000" u="sng" kern="1200" dirty="0" err="1"/>
            <a:t>Result</a:t>
          </a:r>
          <a:r>
            <a:rPr lang="it-IT" sz="1000" u="sng" kern="1200" dirty="0"/>
            <a:t> </a:t>
          </a:r>
          <a:r>
            <a:rPr lang="it-IT" sz="1000" u="sng" kern="1200" dirty="0" err="1"/>
            <a:t>evaluations</a:t>
          </a:r>
          <a:endParaRPr lang="it-IT" sz="1000" u="sng" kern="1200" dirty="0"/>
        </a:p>
      </dsp:txBody>
      <dsp:txXfrm>
        <a:off x="6942931" y="1396365"/>
        <a:ext cx="885825" cy="59054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986E55-77D7-4CA9-B32D-3A1E8E3A3C07}">
      <dsp:nvSpPr>
        <dsp:cNvPr id="0" name=""/>
        <dsp:cNvSpPr/>
      </dsp:nvSpPr>
      <dsp:spPr>
        <a:xfrm>
          <a:off x="0" y="0"/>
          <a:ext cx="8901988" cy="7894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it-IT" sz="1100" kern="1200" dirty="0"/>
            <a:t>The first step </a:t>
          </a:r>
          <a:r>
            <a:rPr lang="it-IT" sz="1100" kern="1200" dirty="0" err="1"/>
            <a:t>consists</a:t>
          </a:r>
          <a:r>
            <a:rPr lang="it-IT" sz="1100" kern="1200" dirty="0"/>
            <a:t> in </a:t>
          </a:r>
          <a:r>
            <a:rPr lang="it-IT" sz="1100" kern="1200" dirty="0" err="1"/>
            <a:t>importing</a:t>
          </a:r>
          <a:r>
            <a:rPr lang="it-IT" sz="1100" kern="1200" dirty="0"/>
            <a:t> the library, in </a:t>
          </a:r>
          <a:r>
            <a:rPr lang="it-IT" sz="1100" kern="1200" dirty="0" err="1"/>
            <a:t>particulary</a:t>
          </a:r>
          <a:r>
            <a:rPr lang="it-IT" sz="1100" kern="1200" dirty="0"/>
            <a:t> from the </a:t>
          </a:r>
          <a:r>
            <a:rPr lang="it-IT" sz="1100" kern="1200" dirty="0" err="1"/>
            <a:t>pyspark.sql</a:t>
          </a:r>
          <a:r>
            <a:rPr lang="it-IT" sz="1100" kern="1200" dirty="0"/>
            <a:t> and pyspark.ml  </a:t>
          </a:r>
          <a:endParaRPr lang="en-US" sz="1100" kern="1200" dirty="0"/>
        </a:p>
      </dsp:txBody>
      <dsp:txXfrm>
        <a:off x="23122" y="23122"/>
        <a:ext cx="8086034" cy="743202"/>
      </dsp:txXfrm>
    </dsp:sp>
    <dsp:sp modelId="{5B71D0CD-A94A-4BEC-89D4-D3669D51B346}">
      <dsp:nvSpPr>
        <dsp:cNvPr id="0" name=""/>
        <dsp:cNvSpPr/>
      </dsp:nvSpPr>
      <dsp:spPr>
        <a:xfrm>
          <a:off x="1570939" y="964879"/>
          <a:ext cx="8901988" cy="7894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it-IT" sz="1100" kern="1200"/>
            <a:t>The secon step is define the SparkSession, here are defined the specifics of the Big data platform :</a:t>
          </a:r>
          <a:endParaRPr lang="en-US" sz="1100" kern="1200"/>
        </a:p>
        <a:p>
          <a:pPr marL="57150" lvl="1" indent="-57150" algn="l" defTabSz="400050">
            <a:lnSpc>
              <a:spcPct val="90000"/>
            </a:lnSpc>
            <a:spcBef>
              <a:spcPct val="0"/>
            </a:spcBef>
            <a:spcAft>
              <a:spcPct val="15000"/>
            </a:spcAft>
            <a:buChar char="•"/>
          </a:pPr>
          <a:r>
            <a:rPr lang="it-IT" sz="900" kern="1200"/>
            <a:t>Local or remote</a:t>
          </a:r>
          <a:endParaRPr lang="en-US" sz="900" kern="1200"/>
        </a:p>
        <a:p>
          <a:pPr marL="57150" lvl="1" indent="-57150" algn="l" defTabSz="400050">
            <a:lnSpc>
              <a:spcPct val="90000"/>
            </a:lnSpc>
            <a:spcBef>
              <a:spcPct val="0"/>
            </a:spcBef>
            <a:spcAft>
              <a:spcPct val="15000"/>
            </a:spcAft>
            <a:buChar char="•"/>
          </a:pPr>
          <a:r>
            <a:rPr lang="it-IT" sz="900" kern="1200"/>
            <a:t>The name of the application</a:t>
          </a:r>
          <a:endParaRPr lang="en-US" sz="900" kern="1200"/>
        </a:p>
        <a:p>
          <a:pPr marL="57150" lvl="1" indent="-57150" algn="l" defTabSz="400050">
            <a:lnSpc>
              <a:spcPct val="90000"/>
            </a:lnSpc>
            <a:spcBef>
              <a:spcPct val="0"/>
            </a:spcBef>
            <a:spcAft>
              <a:spcPct val="15000"/>
            </a:spcAft>
            <a:buChar char="•"/>
          </a:pPr>
          <a:r>
            <a:rPr lang="it-IT" sz="900" kern="1200"/>
            <a:t>Some configuration parameters like the access port </a:t>
          </a:r>
          <a:endParaRPr lang="en-US" sz="900" kern="1200"/>
        </a:p>
      </dsp:txBody>
      <dsp:txXfrm>
        <a:off x="1594061" y="988001"/>
        <a:ext cx="6771665" cy="743202"/>
      </dsp:txXfrm>
    </dsp:sp>
    <dsp:sp modelId="{54595812-7A32-494A-86ED-3470DBB158BF}">
      <dsp:nvSpPr>
        <dsp:cNvPr id="0" name=""/>
        <dsp:cNvSpPr/>
      </dsp:nvSpPr>
      <dsp:spPr>
        <a:xfrm>
          <a:off x="8388848" y="620592"/>
          <a:ext cx="513140" cy="513140"/>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8504305" y="620592"/>
        <a:ext cx="282227" cy="38613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89805E-B3D2-4BE4-A181-0CD3E1EC8A76}">
      <dsp:nvSpPr>
        <dsp:cNvPr id="0" name=""/>
        <dsp:cNvSpPr/>
      </dsp:nvSpPr>
      <dsp:spPr>
        <a:xfrm>
          <a:off x="0" y="361880"/>
          <a:ext cx="10472928" cy="66808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6CBEDC-81C0-498D-A699-6C2FEDA2EF2A}">
      <dsp:nvSpPr>
        <dsp:cNvPr id="0" name=""/>
        <dsp:cNvSpPr/>
      </dsp:nvSpPr>
      <dsp:spPr>
        <a:xfrm>
          <a:off x="202096" y="512199"/>
          <a:ext cx="367447" cy="3674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7EA5E3-B405-4D1E-9E41-C9547F193D0F}">
      <dsp:nvSpPr>
        <dsp:cNvPr id="0" name=""/>
        <dsp:cNvSpPr/>
      </dsp:nvSpPr>
      <dsp:spPr>
        <a:xfrm>
          <a:off x="771640" y="361880"/>
          <a:ext cx="9701287" cy="668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706" tIns="70706" rIns="70706" bIns="70706" numCol="1" spcCol="1270" anchor="ctr" anchorCtr="0">
          <a:noAutofit/>
        </a:bodyPr>
        <a:lstStyle/>
        <a:p>
          <a:pPr marL="0" lvl="0" indent="0" algn="l" defTabSz="755650">
            <a:lnSpc>
              <a:spcPct val="100000"/>
            </a:lnSpc>
            <a:spcBef>
              <a:spcPct val="0"/>
            </a:spcBef>
            <a:spcAft>
              <a:spcPct val="35000"/>
            </a:spcAft>
            <a:buNone/>
          </a:pPr>
          <a:r>
            <a:rPr lang="en-US" sz="1700" kern="1200"/>
            <a:t>The goal of this section is to extract valuable insights from the dataset to enhance our machine learning models.</a:t>
          </a:r>
        </a:p>
      </dsp:txBody>
      <dsp:txXfrm>
        <a:off x="771640" y="361880"/>
        <a:ext cx="9701287" cy="668086"/>
      </dsp:txXfrm>
    </dsp:sp>
    <dsp:sp modelId="{DE293275-C4EB-4720-83EE-DBFDCB0A5BFC}">
      <dsp:nvSpPr>
        <dsp:cNvPr id="0" name=""/>
        <dsp:cNvSpPr/>
      </dsp:nvSpPr>
      <dsp:spPr>
        <a:xfrm>
          <a:off x="0" y="1196988"/>
          <a:ext cx="10472928" cy="66808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D9EBC3-7C23-49D4-B1D9-E8591C1BE253}">
      <dsp:nvSpPr>
        <dsp:cNvPr id="0" name=""/>
        <dsp:cNvSpPr/>
      </dsp:nvSpPr>
      <dsp:spPr>
        <a:xfrm>
          <a:off x="202096" y="1347308"/>
          <a:ext cx="367447" cy="3674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B22107-52E6-43D6-B7E2-034BCFD7E321}">
      <dsp:nvSpPr>
        <dsp:cNvPr id="0" name=""/>
        <dsp:cNvSpPr/>
      </dsp:nvSpPr>
      <dsp:spPr>
        <a:xfrm>
          <a:off x="771640" y="1196988"/>
          <a:ext cx="9701287" cy="668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706" tIns="70706" rIns="70706" bIns="70706" numCol="1" spcCol="1270" anchor="ctr" anchorCtr="0">
          <a:noAutofit/>
        </a:bodyPr>
        <a:lstStyle/>
        <a:p>
          <a:pPr marL="0" lvl="0" indent="0" algn="l" defTabSz="755650">
            <a:lnSpc>
              <a:spcPct val="100000"/>
            </a:lnSpc>
            <a:spcBef>
              <a:spcPct val="0"/>
            </a:spcBef>
            <a:spcAft>
              <a:spcPct val="35000"/>
            </a:spcAft>
            <a:buNone/>
          </a:pPr>
          <a:r>
            <a:rPr lang="en-US" sz="1700" kern="1200"/>
            <a:t>An important aspect to consider is the distribution of instances along the CLASS column, which serves as our label column.</a:t>
          </a:r>
        </a:p>
      </dsp:txBody>
      <dsp:txXfrm>
        <a:off x="771640" y="1196988"/>
        <a:ext cx="9701287" cy="66808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7763FF-7301-48A4-B338-7992F6CF742A}">
      <dsp:nvSpPr>
        <dsp:cNvPr id="0" name=""/>
        <dsp:cNvSpPr/>
      </dsp:nvSpPr>
      <dsp:spPr>
        <a:xfrm>
          <a:off x="0" y="0"/>
          <a:ext cx="5735856" cy="150072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The dataset exhibits class imbalance, indicated by a substantial difference in the number of instances among different labels.</a:t>
          </a:r>
        </a:p>
      </dsp:txBody>
      <dsp:txXfrm>
        <a:off x="43955" y="43955"/>
        <a:ext cx="4184736" cy="1412818"/>
      </dsp:txXfrm>
    </dsp:sp>
    <dsp:sp modelId="{E4B23B99-0822-4D0C-B1D3-57A058E5CD61}">
      <dsp:nvSpPr>
        <dsp:cNvPr id="0" name=""/>
        <dsp:cNvSpPr/>
      </dsp:nvSpPr>
      <dsp:spPr>
        <a:xfrm>
          <a:off x="1012210" y="1834223"/>
          <a:ext cx="5735856" cy="150072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Specifically, there are a significantly larger number of instances labeled 0 and 1 compared to the smaller amount of instances for the remaining labels.</a:t>
          </a:r>
        </a:p>
      </dsp:txBody>
      <dsp:txXfrm>
        <a:off x="1056165" y="1878178"/>
        <a:ext cx="3660263" cy="1412818"/>
      </dsp:txXfrm>
    </dsp:sp>
    <dsp:sp modelId="{D4A63A08-A42B-4C1B-B68D-C9075A33EF10}">
      <dsp:nvSpPr>
        <dsp:cNvPr id="0" name=""/>
        <dsp:cNvSpPr/>
      </dsp:nvSpPr>
      <dsp:spPr>
        <a:xfrm>
          <a:off x="4760383" y="1179739"/>
          <a:ext cx="975473" cy="975473"/>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979864" y="1179739"/>
        <a:ext cx="536511" cy="73404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CE7FCF-375E-47CF-987F-555ADAAA0A0D}">
      <dsp:nvSpPr>
        <dsp:cNvPr id="0" name=""/>
        <dsp:cNvSpPr/>
      </dsp:nvSpPr>
      <dsp:spPr>
        <a:xfrm>
          <a:off x="0" y="203901"/>
          <a:ext cx="10475919" cy="5505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3C6820-531C-40A7-902E-7451B7A407F0}">
      <dsp:nvSpPr>
        <dsp:cNvPr id="0" name=""/>
        <dsp:cNvSpPr/>
      </dsp:nvSpPr>
      <dsp:spPr>
        <a:xfrm>
          <a:off x="166536" y="327772"/>
          <a:ext cx="302794" cy="3027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155214-0498-44DF-89BF-C0222A8B17A2}">
      <dsp:nvSpPr>
        <dsp:cNvPr id="0" name=""/>
        <dsp:cNvSpPr/>
      </dsp:nvSpPr>
      <dsp:spPr>
        <a:xfrm>
          <a:off x="635868" y="203901"/>
          <a:ext cx="9840050" cy="55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265" tIns="58265" rIns="58265" bIns="58265" numCol="1" spcCol="1270" anchor="ctr" anchorCtr="0">
          <a:noAutofit/>
        </a:bodyPr>
        <a:lstStyle/>
        <a:p>
          <a:pPr marL="0" lvl="0" indent="0" algn="l" defTabSz="622300">
            <a:lnSpc>
              <a:spcPct val="100000"/>
            </a:lnSpc>
            <a:spcBef>
              <a:spcPct val="0"/>
            </a:spcBef>
            <a:spcAft>
              <a:spcPct val="35000"/>
            </a:spcAft>
            <a:buNone/>
          </a:pPr>
          <a:r>
            <a:rPr lang="en-US" sz="1400" kern="1200" dirty="0"/>
            <a:t>Understanding class distribution is crucial for developing accurate models, as imbalanced datasets can lead to biased results and lower performance.</a:t>
          </a:r>
        </a:p>
      </dsp:txBody>
      <dsp:txXfrm>
        <a:off x="635868" y="203901"/>
        <a:ext cx="9840050" cy="550535"/>
      </dsp:txXfrm>
    </dsp:sp>
    <dsp:sp modelId="{65723857-7FB3-48E8-A7F9-59C082CD8553}">
      <dsp:nvSpPr>
        <dsp:cNvPr id="0" name=""/>
        <dsp:cNvSpPr/>
      </dsp:nvSpPr>
      <dsp:spPr>
        <a:xfrm>
          <a:off x="0" y="876778"/>
          <a:ext cx="10475919" cy="5505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18AE90-B4DF-44F1-8131-4EEC302FCC4F}">
      <dsp:nvSpPr>
        <dsp:cNvPr id="0" name=""/>
        <dsp:cNvSpPr/>
      </dsp:nvSpPr>
      <dsp:spPr>
        <a:xfrm>
          <a:off x="166536" y="1000649"/>
          <a:ext cx="302794" cy="3027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76BAED-0B2F-4541-91F7-634BEB7AF7C6}">
      <dsp:nvSpPr>
        <dsp:cNvPr id="0" name=""/>
        <dsp:cNvSpPr/>
      </dsp:nvSpPr>
      <dsp:spPr>
        <a:xfrm>
          <a:off x="635868" y="876778"/>
          <a:ext cx="9840050" cy="55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265" tIns="58265" rIns="58265" bIns="58265" numCol="1" spcCol="1270" anchor="ctr" anchorCtr="0">
          <a:noAutofit/>
        </a:bodyPr>
        <a:lstStyle/>
        <a:p>
          <a:pPr marL="0" lvl="0" indent="0" algn="l" defTabSz="622300">
            <a:lnSpc>
              <a:spcPct val="100000"/>
            </a:lnSpc>
            <a:spcBef>
              <a:spcPct val="0"/>
            </a:spcBef>
            <a:spcAft>
              <a:spcPct val="35000"/>
            </a:spcAft>
            <a:buNone/>
          </a:pPr>
          <a:r>
            <a:rPr lang="en-US" sz="1400" kern="1200"/>
            <a:t>It is essential to address class imbalance to ensure fair representation and improve the effectiveness of our machine learning algorithms.</a:t>
          </a:r>
        </a:p>
      </dsp:txBody>
      <dsp:txXfrm>
        <a:off x="635868" y="876778"/>
        <a:ext cx="9840050" cy="550535"/>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2.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9/3/layout/OpposingIdeas">
  <dgm:title val=""/>
  <dgm:desc val=""/>
  <dgm:catLst>
    <dgm:cat type="relationship" pri="3400"/>
  </dgm:catLst>
  <dgm:samp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clrData>
  <dgm:layoutNode name="Name0">
    <dgm:varLst>
      <dgm:chMax val="2"/>
      <dgm:dir/>
      <dgm:animOne val="branch"/>
      <dgm:animLvl val="lvl"/>
      <dgm:resizeHandles val="exact"/>
    </dgm:varLst>
    <dgm:choose name="Name1">
      <dgm:if name="Name2" axis="ch" ptType="node" func="cnt" op="lte" val="1">
        <dgm:alg type="composite">
          <dgm:param type="ar" val="0.9928"/>
        </dgm:alg>
      </dgm:if>
      <dgm:else name="Name3">
        <dgm:alg type="composite">
          <dgm:param type="ar" val="1.6364"/>
        </dgm:alg>
      </dgm:else>
    </dgm:choose>
    <dgm:shape xmlns:r="http://schemas.openxmlformats.org/officeDocument/2006/relationships" r:blip="">
      <dgm:adjLst/>
    </dgm:shape>
    <dgm:choose name="Name4">
      <dgm:if name="Name5" func="var" arg="dir" op="equ" val="norm">
        <dgm:choose name="Name6">
          <dgm:if name="Name7"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2963"/>
              <dgm:constr type="t" for="ch" forName="ChildText1" refType="h" fact="0.2722"/>
              <dgm:constr type="w" for="ch" forName="ChildText1" refType="w" fact="0.6534"/>
              <dgm:constr type="h" for="ch" forName="ChildText1" refType="h" fact="0.6682"/>
              <dgm:constr type="l" for="ch" forName="Background" refType="w" fact="0.246"/>
              <dgm:constr type="t" for="ch" forName="Background" refType="h" fact="0.2125"/>
              <dgm:constr type="w" for="ch" forName="Background" refType="w" fact="0.754"/>
              <dgm:constr type="h" for="ch" forName="Background" refType="h" fact="0.7875"/>
              <dgm:constr type="l" for="ch" forName="ParentText1" refType="w" fact="0"/>
              <dgm:constr type="t" for="ch" forName="ParentText1" refType="h" fact="0"/>
              <dgm:constr type="w" for="ch" forName="ParentText1" refType="w" fact="0.234"/>
              <dgm:constr type="h" for="ch" forName="ParentText1" refType="h" fact="0.8713"/>
              <dgm:constr type="l" for="ch" forName="ParentShape1" refType="w" fact="0"/>
              <dgm:constr type="t" for="ch" forName="ParentShape1" refType="h" fact="0"/>
              <dgm:constr type="w" for="ch" forName="ParentShape1" refType="w" fact="0.234"/>
              <dgm:constr type="h" for="ch" forName="ParentShape1" refType="h" fact="0.8713"/>
            </dgm:constrLst>
          </dgm:if>
          <dgm:else name="Name8">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15"/>
              <dgm:constr type="t" for="ch" forName="ChildText1" refType="h" fact="0.22"/>
              <dgm:constr type="w" for="ch" forName="ChildText1" refType="w" fact="0.325"/>
              <dgm:constr type="h" for="ch" forName="ChildText1" refType="h" fact="0.56"/>
              <dgm:constr type="l" for="ch" forName="ChildText2" refType="w" fact="0.525"/>
              <dgm:constr type="t" for="ch" forName="ChildText2" refType="h" fact="0.22"/>
              <dgm:constr type="w" for="ch" forName="ChildText2" refType="w" fact="0.325"/>
              <dgm:constr type="h" for="ch" forName="ChildText2" refType="h" fact="0.56"/>
              <dgm:constr type="l" for="ch" forName="Background" refType="w" fact="0.125"/>
              <dgm:constr type="t" for="ch" forName="Background" refType="h" fact="0.17"/>
              <dgm:constr type="w" for="ch" forName="Background" refType="w" fact="0.75"/>
              <dgm:constr type="h" for="ch" forName="Background" refType="h" fact="0.66"/>
              <dgm:constr type="l" for="ch" forName="ParentText1" refType="w" fact="0"/>
              <dgm:constr type="t" for="ch" forName="ParentText1" refType="h" fact="0"/>
              <dgm:constr type="w" for="ch" forName="ParentText1" refType="w" fact="0.125"/>
              <dgm:constr type="h" for="ch" forName="ParentText1" refType="h" fact="0.72"/>
              <dgm:constr type="l" for="ch" forName="ParentShape1" refType="w" fact="0"/>
              <dgm:constr type="t" for="ch" forName="ParentShape1" refType="h" fact="0"/>
              <dgm:constr type="w" for="ch" forName="ParentShape1" refType="w" fact="0.125"/>
              <dgm:constr type="h" for="ch" forName="ParentShape1" refType="h" fact="0.72"/>
              <dgm:constr type="l" for="ch" forName="ParentText2" refType="w" fact="0.875"/>
              <dgm:constr type="t" for="ch" forName="ParentText2" refType="h" fact="0.28"/>
              <dgm:constr type="w" for="ch" forName="ParentText2" refType="w" fact="0.125"/>
              <dgm:constr type="h" for="ch" forName="ParentText2" refType="h" fact="0.72"/>
              <dgm:constr type="l" for="ch" forName="ParentShape2" refType="w" fact="0.875"/>
              <dgm:constr type="t" for="ch" forName="ParentShape2" refType="h" fact="0.28"/>
              <dgm:constr type="w" for="ch" forName="ParentShape2" refType="w" fact="0.125"/>
              <dgm:constr type="h" for="ch" forName="ParentShape2" refType="h" fact="0.72"/>
              <dgm:constr type="l" for="ch" forName="Divider" refType="w" fact="0.5"/>
              <dgm:constr type="t" for="ch" forName="Divider" refType="h" fact="0.24"/>
              <dgm:constr type="w" for="ch" forName="Divider" refType="w" fact="0.0001"/>
              <dgm:constr type="h" for="ch" forName="Divider" refType="h" fact="0.52"/>
            </dgm:constrLst>
          </dgm:else>
        </dgm:choose>
      </dgm:if>
      <dgm:else name="Name9">
        <dgm:choose name="Name10">
          <dgm:if name="Name11"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2455"/>
              <dgm:constr type="t" for="ch" forName="ChildText1" refType="h" fact="0.2651"/>
              <dgm:constr type="w" for="ch" forName="ChildText1" refType="w" fact="0.5351"/>
              <dgm:constr type="h" for="ch" forName="ChildText1" refType="h" fact="0.56"/>
              <dgm:constr type="r" for="ch" forName="Background" refType="w" fact="-0.246"/>
              <dgm:constr type="t" for="ch" forName="Background" refType="h" fact="0.2125"/>
              <dgm:constr type="w" for="ch" forName="Background" refType="w" fact="0.754"/>
              <dgm:constr type="h" for="ch" forName="Background" refType="h" fact="0.7875"/>
              <dgm:constr type="r" for="ch" forName="ParentText1" refType="w" fact="0"/>
              <dgm:constr type="t" for="ch" forName="ParentText1" refType="h" fact="0"/>
              <dgm:constr type="w" for="ch" forName="ParentText1" refType="w" fact="0.234"/>
              <dgm:constr type="h" for="ch" forName="ParentText1" refType="h" fact="0.8713"/>
              <dgm:constr type="r" for="ch" forName="ParentShape1" refType="w" fact="0"/>
              <dgm:constr type="t" for="ch" forName="ParentShape1" refType="h" fact="0"/>
              <dgm:constr type="w" for="ch" forName="ParentShape1" refType="w" fact="0.234"/>
              <dgm:constr type="h" for="ch" forName="ParentShape1" refType="h" fact="0.8713"/>
            </dgm:constrLst>
          </dgm:if>
          <dgm:else name="Name12">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15"/>
              <dgm:constr type="t" for="ch" forName="ChildText1" refType="h" fact="0.22"/>
              <dgm:constr type="w" for="ch" forName="ChildText1" refType="w" fact="0.325"/>
              <dgm:constr type="h" for="ch" forName="ChildText1" refType="h" fact="0.56"/>
              <dgm:constr type="r" for="ch" forName="ChildText2" refType="w" fact="-0.525"/>
              <dgm:constr type="t" for="ch" forName="ChildText2" refType="h" fact="0.22"/>
              <dgm:constr type="w" for="ch" forName="ChildText2" refType="w" fact="0.325"/>
              <dgm:constr type="h" for="ch" forName="ChildText2" refType="h" fact="0.56"/>
              <dgm:constr type="r" for="ch" forName="Background" refType="w" fact="-0.125"/>
              <dgm:constr type="t" for="ch" forName="Background" refType="h" fact="0.17"/>
              <dgm:constr type="w" for="ch" forName="Background" refType="w" fact="0.75"/>
              <dgm:constr type="h" for="ch" forName="Background" refType="h" fact="0.66"/>
              <dgm:constr type="r" for="ch" forName="ParentText1" refType="w" fact="0"/>
              <dgm:constr type="t" for="ch" forName="ParentText1" refType="h" fact="0"/>
              <dgm:constr type="w" for="ch" forName="ParentText1" refType="w" fact="0.125"/>
              <dgm:constr type="h" for="ch" forName="ParentText1" refType="h" fact="0.72"/>
              <dgm:constr type="r" for="ch" forName="ParentShape1" refType="w" fact="0"/>
              <dgm:constr type="t" for="ch" forName="ParentShape1" refType="h" fact="0"/>
              <dgm:constr type="w" for="ch" forName="ParentShape1" refType="w" fact="0.125"/>
              <dgm:constr type="h" for="ch" forName="ParentShape1" refType="h" fact="0.72"/>
              <dgm:constr type="r" for="ch" forName="ParentText2" refType="w" fact="-0.875"/>
              <dgm:constr type="t" for="ch" forName="ParentText2" refType="h" fact="0.28"/>
              <dgm:constr type="w" for="ch" forName="ParentText2" refType="w" fact="0.125"/>
              <dgm:constr type="h" for="ch" forName="ParentText2" refType="h" fact="0.72"/>
              <dgm:constr type="r" for="ch" forName="ParentShape2" refType="w" fact="-0.875"/>
              <dgm:constr type="t" for="ch" forName="ParentShape2" refType="h" fact="0.28"/>
              <dgm:constr type="w" for="ch" forName="ParentShape2" refType="w" fact="0.125"/>
              <dgm:constr type="h" for="ch" forName="ParentShape2" refType="h" fact="0.72"/>
              <dgm:constr type="r" for="ch" forName="Divider" refType="w" fact="-0.5"/>
              <dgm:constr type="t" for="ch" forName="Divider" refType="h" fact="0.24"/>
              <dgm:constr type="w" for="ch" forName="Divider" refType="w" fact="0.0001"/>
              <dgm:constr type="h" for="ch" forName="Divider" refType="h" fact="0.52"/>
            </dgm:constrLst>
          </dgm:else>
        </dgm:choose>
      </dgm:else>
    </dgm:choose>
    <dgm:choose name="Name13">
      <dgm:if name="Name14" axis="ch" ptType="node" func="cnt" op="gte" val="1">
        <dgm:layoutNode name="Background" styleLbl="node1">
          <dgm:alg type="sp"/>
          <dgm:choose name="Name15">
            <dgm:if name="Name16" func="var" arg="dir" op="equ" val="norm">
              <dgm:shape xmlns:r="http://schemas.openxmlformats.org/officeDocument/2006/relationships" type="round2DiagRect" r:blip="">
                <dgm:adjLst>
                  <dgm:adj idx="1" val="0"/>
                  <dgm:adj idx="2" val="0.1667"/>
                </dgm:adjLst>
              </dgm:shape>
            </dgm:if>
            <dgm:else name="Name17">
              <dgm:shape xmlns:r="http://schemas.openxmlformats.org/officeDocument/2006/relationships" type="round2DiagRect" r:blip="">
                <dgm:adjLst>
                  <dgm:adj idx="1" val="0.1667"/>
                  <dgm:adj idx="2" val="0"/>
                </dgm:adjLst>
              </dgm:shape>
            </dgm:else>
          </dgm:choose>
          <dgm:presOf/>
        </dgm:layoutNode>
        <dgm:choose name="Name18">
          <dgm:if name="Name19" axis="ch" ptType="node" func="cnt" op="gte" val="2">
            <dgm:layoutNode name="Divider" styleLbl="callout">
              <dgm:alg type="sp"/>
              <dgm:shape xmlns:r="http://schemas.openxmlformats.org/officeDocument/2006/relationships" type="line" r:blip="">
                <dgm:adjLst/>
              </dgm:shape>
              <dgm:presOf/>
            </dgm:layoutNode>
          </dgm:if>
          <dgm:else name="Name20"/>
        </dgm:choose>
        <dgm:layoutNode name="ChildText1"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21">
          <dgm:if name="Name22" axis="ch" ptType="node" func="cnt" op="gte" val="2">
            <dgm:layoutNode name="ChildText2"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3"/>
        </dgm:choose>
        <dgm:layoutNode name="ParentText1" styleLbl="revTx">
          <dgm:varLst>
            <dgm:chMax val="1"/>
            <dgm:chPref val="1"/>
          </dgm:varLst>
          <dgm:choose name="Name24">
            <dgm:if name="Name25" func="var" arg="dir" op="equ" val="norm">
              <dgm:alg type="tx">
                <dgm:param type="parTxLTRAlign" val="r"/>
                <dgm:param type="shpTxLTRAlignCh" val="r"/>
                <dgm:param type="txAnchorVertCh" val="mid"/>
                <dgm:param type="autoTxRot" val="grav"/>
              </dgm:alg>
            </dgm:if>
            <dgm:else name="Name26">
              <dgm:alg type="tx">
                <dgm:param type="parTxLTRAlign" val="l"/>
                <dgm:param type="shpTxLTRAlignCh" val="r"/>
                <dgm:param type="txAnchorVertCh" val="mid"/>
                <dgm:param type="autoTxRot" val="grav"/>
              </dgm:alg>
            </dgm:else>
          </dgm:choose>
          <dgm:choose name="Name27">
            <dgm:if name="Name28" func="var" arg="dir" op="equ" val="norm">
              <dgm:shape xmlns:r="http://schemas.openxmlformats.org/officeDocument/2006/relationships" rot="-90" type="rightArrow" r:blip="" hideGeom="1">
                <dgm:adjLst>
                  <dgm:adj idx="1" val="0.4983"/>
                  <dgm:adj idx="2" val="0.6066"/>
                </dgm:adjLst>
              </dgm:shape>
            </dgm:if>
            <dgm:else name="Name29">
              <dgm:shape xmlns:r="http://schemas.openxmlformats.org/officeDocument/2006/relationships" rot="90" type="leftArrow" r:blip="" hideGeom="1">
                <dgm:adjLst>
                  <dgm:adj idx="1" val="0.4983"/>
                  <dgm:adj idx="2" val="0.6066"/>
                </dgm:adjLst>
              </dgm:shape>
            </dgm:else>
          </dgm:choose>
          <dgm:presOf axis="ch 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1" styleLbl="alignImgPlace1">
          <dgm:varLst/>
          <dgm:alg type="sp"/>
          <dgm:presOf axis="ch self" ptType="node node" st="1 1" cnt="1 0"/>
          <dgm:choose name="Name30">
            <dgm:if name="Name31" func="var" arg="dir" op="equ" val="norm">
              <dgm:shape xmlns:r="http://schemas.openxmlformats.org/officeDocument/2006/relationships" rot="-90" type="rightArrow" r:blip="">
                <dgm:adjLst>
                  <dgm:adj idx="1" val="0.4983"/>
                  <dgm:adj idx="2" val="0.6066"/>
                </dgm:adjLst>
              </dgm:shape>
            </dgm:if>
            <dgm:else name="Name32">
              <dgm:shape xmlns:r="http://schemas.openxmlformats.org/officeDocument/2006/relationships" rot="90" type="leftArrow" r:blip="">
                <dgm:adjLst>
                  <dgm:adj idx="1" val="0.4983"/>
                  <dgm:adj idx="2" val="0.6066"/>
                </dgm:adjLst>
              </dgm:shape>
            </dgm:else>
          </dgm:choose>
        </dgm:layoutNode>
        <dgm:choose name="Name33">
          <dgm:if name="Name34" axis="ch" ptType="node" func="cnt" op="gte" val="2">
            <dgm:layoutNode name="ParentText2" styleLbl="revTx">
              <dgm:varLst>
                <dgm:chMax val="1"/>
                <dgm:chPref val="1"/>
              </dgm:varLst>
              <dgm:choose name="Name35">
                <dgm:if name="Name36" func="var" arg="dir" op="equ" val="norm">
                  <dgm:alg type="tx">
                    <dgm:param type="parTxLTRAlign" val="r"/>
                    <dgm:param type="shpTxLTRAlignCh" val="r"/>
                    <dgm:param type="txAnchorVertCh" val="mid"/>
                    <dgm:param type="autoTxRot" val="grav"/>
                  </dgm:alg>
                </dgm:if>
                <dgm:else name="Name37">
                  <dgm:alg type="tx">
                    <dgm:param type="parTxLTRAlign" val="l"/>
                    <dgm:param type="shpTxLTRAlignCh" val="r"/>
                    <dgm:param type="txAnchorVertCh" val="mid"/>
                    <dgm:param type="autoTxRot" val="grav"/>
                  </dgm:alg>
                </dgm:else>
              </dgm:choose>
              <dgm:choose name="Name38">
                <dgm:if name="Name39" func="var" arg="dir" op="equ" val="norm">
                  <dgm:shape xmlns:r="http://schemas.openxmlformats.org/officeDocument/2006/relationships" rot="90" type="rightArrow" r:blip="" hideGeom="1">
                    <dgm:adjLst>
                      <dgm:adj idx="1" val="0.4983"/>
                      <dgm:adj idx="2" val="0.6066"/>
                    </dgm:adjLst>
                  </dgm:shape>
                </dgm:if>
                <dgm:else name="Name40">
                  <dgm:shape xmlns:r="http://schemas.openxmlformats.org/officeDocument/2006/relationships" rot="-90" type="leftArrow" r:blip="" hideGeom="1">
                    <dgm:adjLst>
                      <dgm:adj idx="1" val="0.4983"/>
                      <dgm:adj idx="2" val="0.6066"/>
                    </dgm:adjLst>
                  </dgm:shape>
                </dgm:else>
              </dgm:choose>
              <dgm:presOf axis="ch 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2" styleLbl="alignImgPlace1">
              <dgm:varLst/>
              <dgm:alg type="sp"/>
              <dgm:choose name="Name41">
                <dgm:if name="Name42" func="var" arg="dir" op="equ" val="norm">
                  <dgm:shape xmlns:r="http://schemas.openxmlformats.org/officeDocument/2006/relationships" rot="90" type="rightArrow" r:blip="">
                    <dgm:adjLst>
                      <dgm:adj idx="1" val="0.4983"/>
                      <dgm:adj idx="2" val="0.6066"/>
                    </dgm:adjLst>
                  </dgm:shape>
                </dgm:if>
                <dgm:else name="Name43">
                  <dgm:shape xmlns:r="http://schemas.openxmlformats.org/officeDocument/2006/relationships" rot="-90" type="leftArrow" r:blip="">
                    <dgm:adjLst>
                      <dgm:adj idx="1" val="0.4983"/>
                      <dgm:adj idx="2" val="0.6066"/>
                    </dgm:adjLst>
                  </dgm:shape>
                </dgm:else>
              </dgm:choose>
              <dgm:presOf axis="ch self" ptType="node node" st="2 1" cnt="1 0"/>
            </dgm:layoutNode>
          </dgm:if>
          <dgm:else name="Name44"/>
        </dgm:choose>
      </dgm:if>
      <dgm:else name="Name45"/>
    </dgm:choose>
  </dgm:layoutNode>
</dgm:layoutDef>
</file>

<file path=ppt/diagrams/layout19.xml><?xml version="1.0" encoding="utf-8"?>
<dgm:layoutDef xmlns:dgm="http://schemas.openxmlformats.org/drawingml/2006/diagram" xmlns:a="http://schemas.openxmlformats.org/drawingml/2006/main" uniqueId="urn:microsoft.com/office/officeart/2009/3/layout/OpposingIdeas">
  <dgm:title val=""/>
  <dgm:desc val=""/>
  <dgm:catLst>
    <dgm:cat type="relationship" pri="3400"/>
  </dgm:catLst>
  <dgm:samp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clrData>
  <dgm:layoutNode name="Name0">
    <dgm:varLst>
      <dgm:chMax val="2"/>
      <dgm:dir/>
      <dgm:animOne val="branch"/>
      <dgm:animLvl val="lvl"/>
      <dgm:resizeHandles val="exact"/>
    </dgm:varLst>
    <dgm:choose name="Name1">
      <dgm:if name="Name2" axis="ch" ptType="node" func="cnt" op="lte" val="1">
        <dgm:alg type="composite">
          <dgm:param type="ar" val="0.9928"/>
        </dgm:alg>
      </dgm:if>
      <dgm:else name="Name3">
        <dgm:alg type="composite">
          <dgm:param type="ar" val="1.6364"/>
        </dgm:alg>
      </dgm:else>
    </dgm:choose>
    <dgm:shape xmlns:r="http://schemas.openxmlformats.org/officeDocument/2006/relationships" r:blip="">
      <dgm:adjLst/>
    </dgm:shape>
    <dgm:choose name="Name4">
      <dgm:if name="Name5" func="var" arg="dir" op="equ" val="norm">
        <dgm:choose name="Name6">
          <dgm:if name="Name7"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2963"/>
              <dgm:constr type="t" for="ch" forName="ChildText1" refType="h" fact="0.2722"/>
              <dgm:constr type="w" for="ch" forName="ChildText1" refType="w" fact="0.6534"/>
              <dgm:constr type="h" for="ch" forName="ChildText1" refType="h" fact="0.6682"/>
              <dgm:constr type="l" for="ch" forName="Background" refType="w" fact="0.246"/>
              <dgm:constr type="t" for="ch" forName="Background" refType="h" fact="0.2125"/>
              <dgm:constr type="w" for="ch" forName="Background" refType="w" fact="0.754"/>
              <dgm:constr type="h" for="ch" forName="Background" refType="h" fact="0.7875"/>
              <dgm:constr type="l" for="ch" forName="ParentText1" refType="w" fact="0"/>
              <dgm:constr type="t" for="ch" forName="ParentText1" refType="h" fact="0"/>
              <dgm:constr type="w" for="ch" forName="ParentText1" refType="w" fact="0.234"/>
              <dgm:constr type="h" for="ch" forName="ParentText1" refType="h" fact="0.8713"/>
              <dgm:constr type="l" for="ch" forName="ParentShape1" refType="w" fact="0"/>
              <dgm:constr type="t" for="ch" forName="ParentShape1" refType="h" fact="0"/>
              <dgm:constr type="w" for="ch" forName="ParentShape1" refType="w" fact="0.234"/>
              <dgm:constr type="h" for="ch" forName="ParentShape1" refType="h" fact="0.8713"/>
            </dgm:constrLst>
          </dgm:if>
          <dgm:else name="Name8">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15"/>
              <dgm:constr type="t" for="ch" forName="ChildText1" refType="h" fact="0.22"/>
              <dgm:constr type="w" for="ch" forName="ChildText1" refType="w" fact="0.325"/>
              <dgm:constr type="h" for="ch" forName="ChildText1" refType="h" fact="0.56"/>
              <dgm:constr type="l" for="ch" forName="ChildText2" refType="w" fact="0.525"/>
              <dgm:constr type="t" for="ch" forName="ChildText2" refType="h" fact="0.22"/>
              <dgm:constr type="w" for="ch" forName="ChildText2" refType="w" fact="0.325"/>
              <dgm:constr type="h" for="ch" forName="ChildText2" refType="h" fact="0.56"/>
              <dgm:constr type="l" for="ch" forName="Background" refType="w" fact="0.125"/>
              <dgm:constr type="t" for="ch" forName="Background" refType="h" fact="0.17"/>
              <dgm:constr type="w" for="ch" forName="Background" refType="w" fact="0.75"/>
              <dgm:constr type="h" for="ch" forName="Background" refType="h" fact="0.66"/>
              <dgm:constr type="l" for="ch" forName="ParentText1" refType="w" fact="0"/>
              <dgm:constr type="t" for="ch" forName="ParentText1" refType="h" fact="0"/>
              <dgm:constr type="w" for="ch" forName="ParentText1" refType="w" fact="0.125"/>
              <dgm:constr type="h" for="ch" forName="ParentText1" refType="h" fact="0.72"/>
              <dgm:constr type="l" for="ch" forName="ParentShape1" refType="w" fact="0"/>
              <dgm:constr type="t" for="ch" forName="ParentShape1" refType="h" fact="0"/>
              <dgm:constr type="w" for="ch" forName="ParentShape1" refType="w" fact="0.125"/>
              <dgm:constr type="h" for="ch" forName="ParentShape1" refType="h" fact="0.72"/>
              <dgm:constr type="l" for="ch" forName="ParentText2" refType="w" fact="0.875"/>
              <dgm:constr type="t" for="ch" forName="ParentText2" refType="h" fact="0.28"/>
              <dgm:constr type="w" for="ch" forName="ParentText2" refType="w" fact="0.125"/>
              <dgm:constr type="h" for="ch" forName="ParentText2" refType="h" fact="0.72"/>
              <dgm:constr type="l" for="ch" forName="ParentShape2" refType="w" fact="0.875"/>
              <dgm:constr type="t" for="ch" forName="ParentShape2" refType="h" fact="0.28"/>
              <dgm:constr type="w" for="ch" forName="ParentShape2" refType="w" fact="0.125"/>
              <dgm:constr type="h" for="ch" forName="ParentShape2" refType="h" fact="0.72"/>
              <dgm:constr type="l" for="ch" forName="Divider" refType="w" fact="0.5"/>
              <dgm:constr type="t" for="ch" forName="Divider" refType="h" fact="0.24"/>
              <dgm:constr type="w" for="ch" forName="Divider" refType="w" fact="0.0001"/>
              <dgm:constr type="h" for="ch" forName="Divider" refType="h" fact="0.52"/>
            </dgm:constrLst>
          </dgm:else>
        </dgm:choose>
      </dgm:if>
      <dgm:else name="Name9">
        <dgm:choose name="Name10">
          <dgm:if name="Name11"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2455"/>
              <dgm:constr type="t" for="ch" forName="ChildText1" refType="h" fact="0.2651"/>
              <dgm:constr type="w" for="ch" forName="ChildText1" refType="w" fact="0.5351"/>
              <dgm:constr type="h" for="ch" forName="ChildText1" refType="h" fact="0.56"/>
              <dgm:constr type="r" for="ch" forName="Background" refType="w" fact="-0.246"/>
              <dgm:constr type="t" for="ch" forName="Background" refType="h" fact="0.2125"/>
              <dgm:constr type="w" for="ch" forName="Background" refType="w" fact="0.754"/>
              <dgm:constr type="h" for="ch" forName="Background" refType="h" fact="0.7875"/>
              <dgm:constr type="r" for="ch" forName="ParentText1" refType="w" fact="0"/>
              <dgm:constr type="t" for="ch" forName="ParentText1" refType="h" fact="0"/>
              <dgm:constr type="w" for="ch" forName="ParentText1" refType="w" fact="0.234"/>
              <dgm:constr type="h" for="ch" forName="ParentText1" refType="h" fact="0.8713"/>
              <dgm:constr type="r" for="ch" forName="ParentShape1" refType="w" fact="0"/>
              <dgm:constr type="t" for="ch" forName="ParentShape1" refType="h" fact="0"/>
              <dgm:constr type="w" for="ch" forName="ParentShape1" refType="w" fact="0.234"/>
              <dgm:constr type="h" for="ch" forName="ParentShape1" refType="h" fact="0.8713"/>
            </dgm:constrLst>
          </dgm:if>
          <dgm:else name="Name12">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15"/>
              <dgm:constr type="t" for="ch" forName="ChildText1" refType="h" fact="0.22"/>
              <dgm:constr type="w" for="ch" forName="ChildText1" refType="w" fact="0.325"/>
              <dgm:constr type="h" for="ch" forName="ChildText1" refType="h" fact="0.56"/>
              <dgm:constr type="r" for="ch" forName="ChildText2" refType="w" fact="-0.525"/>
              <dgm:constr type="t" for="ch" forName="ChildText2" refType="h" fact="0.22"/>
              <dgm:constr type="w" for="ch" forName="ChildText2" refType="w" fact="0.325"/>
              <dgm:constr type="h" for="ch" forName="ChildText2" refType="h" fact="0.56"/>
              <dgm:constr type="r" for="ch" forName="Background" refType="w" fact="-0.125"/>
              <dgm:constr type="t" for="ch" forName="Background" refType="h" fact="0.17"/>
              <dgm:constr type="w" for="ch" forName="Background" refType="w" fact="0.75"/>
              <dgm:constr type="h" for="ch" forName="Background" refType="h" fact="0.66"/>
              <dgm:constr type="r" for="ch" forName="ParentText1" refType="w" fact="0"/>
              <dgm:constr type="t" for="ch" forName="ParentText1" refType="h" fact="0"/>
              <dgm:constr type="w" for="ch" forName="ParentText1" refType="w" fact="0.125"/>
              <dgm:constr type="h" for="ch" forName="ParentText1" refType="h" fact="0.72"/>
              <dgm:constr type="r" for="ch" forName="ParentShape1" refType="w" fact="0"/>
              <dgm:constr type="t" for="ch" forName="ParentShape1" refType="h" fact="0"/>
              <dgm:constr type="w" for="ch" forName="ParentShape1" refType="w" fact="0.125"/>
              <dgm:constr type="h" for="ch" forName="ParentShape1" refType="h" fact="0.72"/>
              <dgm:constr type="r" for="ch" forName="ParentText2" refType="w" fact="-0.875"/>
              <dgm:constr type="t" for="ch" forName="ParentText2" refType="h" fact="0.28"/>
              <dgm:constr type="w" for="ch" forName="ParentText2" refType="w" fact="0.125"/>
              <dgm:constr type="h" for="ch" forName="ParentText2" refType="h" fact="0.72"/>
              <dgm:constr type="r" for="ch" forName="ParentShape2" refType="w" fact="-0.875"/>
              <dgm:constr type="t" for="ch" forName="ParentShape2" refType="h" fact="0.28"/>
              <dgm:constr type="w" for="ch" forName="ParentShape2" refType="w" fact="0.125"/>
              <dgm:constr type="h" for="ch" forName="ParentShape2" refType="h" fact="0.72"/>
              <dgm:constr type="r" for="ch" forName="Divider" refType="w" fact="-0.5"/>
              <dgm:constr type="t" for="ch" forName="Divider" refType="h" fact="0.24"/>
              <dgm:constr type="w" for="ch" forName="Divider" refType="w" fact="0.0001"/>
              <dgm:constr type="h" for="ch" forName="Divider" refType="h" fact="0.52"/>
            </dgm:constrLst>
          </dgm:else>
        </dgm:choose>
      </dgm:else>
    </dgm:choose>
    <dgm:choose name="Name13">
      <dgm:if name="Name14" axis="ch" ptType="node" func="cnt" op="gte" val="1">
        <dgm:layoutNode name="Background" styleLbl="node1">
          <dgm:alg type="sp"/>
          <dgm:choose name="Name15">
            <dgm:if name="Name16" func="var" arg="dir" op="equ" val="norm">
              <dgm:shape xmlns:r="http://schemas.openxmlformats.org/officeDocument/2006/relationships" type="round2DiagRect" r:blip="">
                <dgm:adjLst>
                  <dgm:adj idx="1" val="0"/>
                  <dgm:adj idx="2" val="0.1667"/>
                </dgm:adjLst>
              </dgm:shape>
            </dgm:if>
            <dgm:else name="Name17">
              <dgm:shape xmlns:r="http://schemas.openxmlformats.org/officeDocument/2006/relationships" type="round2DiagRect" r:blip="">
                <dgm:adjLst>
                  <dgm:adj idx="1" val="0.1667"/>
                  <dgm:adj idx="2" val="0"/>
                </dgm:adjLst>
              </dgm:shape>
            </dgm:else>
          </dgm:choose>
          <dgm:presOf/>
        </dgm:layoutNode>
        <dgm:choose name="Name18">
          <dgm:if name="Name19" axis="ch" ptType="node" func="cnt" op="gte" val="2">
            <dgm:layoutNode name="Divider" styleLbl="callout">
              <dgm:alg type="sp"/>
              <dgm:shape xmlns:r="http://schemas.openxmlformats.org/officeDocument/2006/relationships" type="line" r:blip="">
                <dgm:adjLst/>
              </dgm:shape>
              <dgm:presOf/>
            </dgm:layoutNode>
          </dgm:if>
          <dgm:else name="Name20"/>
        </dgm:choose>
        <dgm:layoutNode name="ChildText1"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21">
          <dgm:if name="Name22" axis="ch" ptType="node" func="cnt" op="gte" val="2">
            <dgm:layoutNode name="ChildText2"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3"/>
        </dgm:choose>
        <dgm:layoutNode name="ParentText1" styleLbl="revTx">
          <dgm:varLst>
            <dgm:chMax val="1"/>
            <dgm:chPref val="1"/>
          </dgm:varLst>
          <dgm:choose name="Name24">
            <dgm:if name="Name25" func="var" arg="dir" op="equ" val="norm">
              <dgm:alg type="tx">
                <dgm:param type="parTxLTRAlign" val="r"/>
                <dgm:param type="shpTxLTRAlignCh" val="r"/>
                <dgm:param type="txAnchorVertCh" val="mid"/>
                <dgm:param type="autoTxRot" val="grav"/>
              </dgm:alg>
            </dgm:if>
            <dgm:else name="Name26">
              <dgm:alg type="tx">
                <dgm:param type="parTxLTRAlign" val="l"/>
                <dgm:param type="shpTxLTRAlignCh" val="r"/>
                <dgm:param type="txAnchorVertCh" val="mid"/>
                <dgm:param type="autoTxRot" val="grav"/>
              </dgm:alg>
            </dgm:else>
          </dgm:choose>
          <dgm:choose name="Name27">
            <dgm:if name="Name28" func="var" arg="dir" op="equ" val="norm">
              <dgm:shape xmlns:r="http://schemas.openxmlformats.org/officeDocument/2006/relationships" rot="-90" type="rightArrow" r:blip="" hideGeom="1">
                <dgm:adjLst>
                  <dgm:adj idx="1" val="0.4983"/>
                  <dgm:adj idx="2" val="0.6066"/>
                </dgm:adjLst>
              </dgm:shape>
            </dgm:if>
            <dgm:else name="Name29">
              <dgm:shape xmlns:r="http://schemas.openxmlformats.org/officeDocument/2006/relationships" rot="90" type="leftArrow" r:blip="" hideGeom="1">
                <dgm:adjLst>
                  <dgm:adj idx="1" val="0.4983"/>
                  <dgm:adj idx="2" val="0.6066"/>
                </dgm:adjLst>
              </dgm:shape>
            </dgm:else>
          </dgm:choose>
          <dgm:presOf axis="ch 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1" styleLbl="alignImgPlace1">
          <dgm:varLst/>
          <dgm:alg type="sp"/>
          <dgm:presOf axis="ch self" ptType="node node" st="1 1" cnt="1 0"/>
          <dgm:choose name="Name30">
            <dgm:if name="Name31" func="var" arg="dir" op="equ" val="norm">
              <dgm:shape xmlns:r="http://schemas.openxmlformats.org/officeDocument/2006/relationships" rot="-90" type="rightArrow" r:blip="">
                <dgm:adjLst>
                  <dgm:adj idx="1" val="0.4983"/>
                  <dgm:adj idx="2" val="0.6066"/>
                </dgm:adjLst>
              </dgm:shape>
            </dgm:if>
            <dgm:else name="Name32">
              <dgm:shape xmlns:r="http://schemas.openxmlformats.org/officeDocument/2006/relationships" rot="90" type="leftArrow" r:blip="">
                <dgm:adjLst>
                  <dgm:adj idx="1" val="0.4983"/>
                  <dgm:adj idx="2" val="0.6066"/>
                </dgm:adjLst>
              </dgm:shape>
            </dgm:else>
          </dgm:choose>
        </dgm:layoutNode>
        <dgm:choose name="Name33">
          <dgm:if name="Name34" axis="ch" ptType="node" func="cnt" op="gte" val="2">
            <dgm:layoutNode name="ParentText2" styleLbl="revTx">
              <dgm:varLst>
                <dgm:chMax val="1"/>
                <dgm:chPref val="1"/>
              </dgm:varLst>
              <dgm:choose name="Name35">
                <dgm:if name="Name36" func="var" arg="dir" op="equ" val="norm">
                  <dgm:alg type="tx">
                    <dgm:param type="parTxLTRAlign" val="r"/>
                    <dgm:param type="shpTxLTRAlignCh" val="r"/>
                    <dgm:param type="txAnchorVertCh" val="mid"/>
                    <dgm:param type="autoTxRot" val="grav"/>
                  </dgm:alg>
                </dgm:if>
                <dgm:else name="Name37">
                  <dgm:alg type="tx">
                    <dgm:param type="parTxLTRAlign" val="l"/>
                    <dgm:param type="shpTxLTRAlignCh" val="r"/>
                    <dgm:param type="txAnchorVertCh" val="mid"/>
                    <dgm:param type="autoTxRot" val="grav"/>
                  </dgm:alg>
                </dgm:else>
              </dgm:choose>
              <dgm:choose name="Name38">
                <dgm:if name="Name39" func="var" arg="dir" op="equ" val="norm">
                  <dgm:shape xmlns:r="http://schemas.openxmlformats.org/officeDocument/2006/relationships" rot="90" type="rightArrow" r:blip="" hideGeom="1">
                    <dgm:adjLst>
                      <dgm:adj idx="1" val="0.4983"/>
                      <dgm:adj idx="2" val="0.6066"/>
                    </dgm:adjLst>
                  </dgm:shape>
                </dgm:if>
                <dgm:else name="Name40">
                  <dgm:shape xmlns:r="http://schemas.openxmlformats.org/officeDocument/2006/relationships" rot="-90" type="leftArrow" r:blip="" hideGeom="1">
                    <dgm:adjLst>
                      <dgm:adj idx="1" val="0.4983"/>
                      <dgm:adj idx="2" val="0.6066"/>
                    </dgm:adjLst>
                  </dgm:shape>
                </dgm:else>
              </dgm:choose>
              <dgm:presOf axis="ch 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2" styleLbl="alignImgPlace1">
              <dgm:varLst/>
              <dgm:alg type="sp"/>
              <dgm:choose name="Name41">
                <dgm:if name="Name42" func="var" arg="dir" op="equ" val="norm">
                  <dgm:shape xmlns:r="http://schemas.openxmlformats.org/officeDocument/2006/relationships" rot="90" type="rightArrow" r:blip="">
                    <dgm:adjLst>
                      <dgm:adj idx="1" val="0.4983"/>
                      <dgm:adj idx="2" val="0.6066"/>
                    </dgm:adjLst>
                  </dgm:shape>
                </dgm:if>
                <dgm:else name="Name43">
                  <dgm:shape xmlns:r="http://schemas.openxmlformats.org/officeDocument/2006/relationships" rot="-90" type="leftArrow" r:blip="">
                    <dgm:adjLst>
                      <dgm:adj idx="1" val="0.4983"/>
                      <dgm:adj idx="2" val="0.6066"/>
                    </dgm:adjLst>
                  </dgm:shape>
                </dgm:else>
              </dgm:choose>
              <dgm:presOf axis="ch self" ptType="node node" st="2 1" cnt="1 0"/>
            </dgm:layoutNode>
          </dgm:if>
          <dgm:else name="Name44"/>
        </dgm:choose>
      </dgm:if>
      <dgm:else name="Name45"/>
    </dgm:choose>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0.xml><?xml version="1.0" encoding="utf-8"?>
<dgm:layoutDef xmlns:dgm="http://schemas.openxmlformats.org/drawingml/2006/diagram" xmlns:a="http://schemas.openxmlformats.org/drawingml/2006/main" uniqueId="urn:microsoft.com/office/officeart/2009/3/layout/OpposingIdeas">
  <dgm:title val=""/>
  <dgm:desc val=""/>
  <dgm:catLst>
    <dgm:cat type="relationship" pri="3400"/>
  </dgm:catLst>
  <dgm:samp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clrData>
  <dgm:layoutNode name="Name0">
    <dgm:varLst>
      <dgm:chMax val="2"/>
      <dgm:dir/>
      <dgm:animOne val="branch"/>
      <dgm:animLvl val="lvl"/>
      <dgm:resizeHandles val="exact"/>
    </dgm:varLst>
    <dgm:choose name="Name1">
      <dgm:if name="Name2" axis="ch" ptType="node" func="cnt" op="lte" val="1">
        <dgm:alg type="composite">
          <dgm:param type="ar" val="0.9928"/>
        </dgm:alg>
      </dgm:if>
      <dgm:else name="Name3">
        <dgm:alg type="composite">
          <dgm:param type="ar" val="1.6364"/>
        </dgm:alg>
      </dgm:else>
    </dgm:choose>
    <dgm:shape xmlns:r="http://schemas.openxmlformats.org/officeDocument/2006/relationships" r:blip="">
      <dgm:adjLst/>
    </dgm:shape>
    <dgm:choose name="Name4">
      <dgm:if name="Name5" func="var" arg="dir" op="equ" val="norm">
        <dgm:choose name="Name6">
          <dgm:if name="Name7"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2963"/>
              <dgm:constr type="t" for="ch" forName="ChildText1" refType="h" fact="0.2722"/>
              <dgm:constr type="w" for="ch" forName="ChildText1" refType="w" fact="0.6534"/>
              <dgm:constr type="h" for="ch" forName="ChildText1" refType="h" fact="0.6682"/>
              <dgm:constr type="l" for="ch" forName="Background" refType="w" fact="0.246"/>
              <dgm:constr type="t" for="ch" forName="Background" refType="h" fact="0.2125"/>
              <dgm:constr type="w" for="ch" forName="Background" refType="w" fact="0.754"/>
              <dgm:constr type="h" for="ch" forName="Background" refType="h" fact="0.7875"/>
              <dgm:constr type="l" for="ch" forName="ParentText1" refType="w" fact="0"/>
              <dgm:constr type="t" for="ch" forName="ParentText1" refType="h" fact="0"/>
              <dgm:constr type="w" for="ch" forName="ParentText1" refType="w" fact="0.234"/>
              <dgm:constr type="h" for="ch" forName="ParentText1" refType="h" fact="0.8713"/>
              <dgm:constr type="l" for="ch" forName="ParentShape1" refType="w" fact="0"/>
              <dgm:constr type="t" for="ch" forName="ParentShape1" refType="h" fact="0"/>
              <dgm:constr type="w" for="ch" forName="ParentShape1" refType="w" fact="0.234"/>
              <dgm:constr type="h" for="ch" forName="ParentShape1" refType="h" fact="0.8713"/>
            </dgm:constrLst>
          </dgm:if>
          <dgm:else name="Name8">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15"/>
              <dgm:constr type="t" for="ch" forName="ChildText1" refType="h" fact="0.22"/>
              <dgm:constr type="w" for="ch" forName="ChildText1" refType="w" fact="0.325"/>
              <dgm:constr type="h" for="ch" forName="ChildText1" refType="h" fact="0.56"/>
              <dgm:constr type="l" for="ch" forName="ChildText2" refType="w" fact="0.525"/>
              <dgm:constr type="t" for="ch" forName="ChildText2" refType="h" fact="0.22"/>
              <dgm:constr type="w" for="ch" forName="ChildText2" refType="w" fact="0.325"/>
              <dgm:constr type="h" for="ch" forName="ChildText2" refType="h" fact="0.56"/>
              <dgm:constr type="l" for="ch" forName="Background" refType="w" fact="0.125"/>
              <dgm:constr type="t" for="ch" forName="Background" refType="h" fact="0.17"/>
              <dgm:constr type="w" for="ch" forName="Background" refType="w" fact="0.75"/>
              <dgm:constr type="h" for="ch" forName="Background" refType="h" fact="0.66"/>
              <dgm:constr type="l" for="ch" forName="ParentText1" refType="w" fact="0"/>
              <dgm:constr type="t" for="ch" forName="ParentText1" refType="h" fact="0"/>
              <dgm:constr type="w" for="ch" forName="ParentText1" refType="w" fact="0.125"/>
              <dgm:constr type="h" for="ch" forName="ParentText1" refType="h" fact="0.72"/>
              <dgm:constr type="l" for="ch" forName="ParentShape1" refType="w" fact="0"/>
              <dgm:constr type="t" for="ch" forName="ParentShape1" refType="h" fact="0"/>
              <dgm:constr type="w" for="ch" forName="ParentShape1" refType="w" fact="0.125"/>
              <dgm:constr type="h" for="ch" forName="ParentShape1" refType="h" fact="0.72"/>
              <dgm:constr type="l" for="ch" forName="ParentText2" refType="w" fact="0.875"/>
              <dgm:constr type="t" for="ch" forName="ParentText2" refType="h" fact="0.28"/>
              <dgm:constr type="w" for="ch" forName="ParentText2" refType="w" fact="0.125"/>
              <dgm:constr type="h" for="ch" forName="ParentText2" refType="h" fact="0.72"/>
              <dgm:constr type="l" for="ch" forName="ParentShape2" refType="w" fact="0.875"/>
              <dgm:constr type="t" for="ch" forName="ParentShape2" refType="h" fact="0.28"/>
              <dgm:constr type="w" for="ch" forName="ParentShape2" refType="w" fact="0.125"/>
              <dgm:constr type="h" for="ch" forName="ParentShape2" refType="h" fact="0.72"/>
              <dgm:constr type="l" for="ch" forName="Divider" refType="w" fact="0.5"/>
              <dgm:constr type="t" for="ch" forName="Divider" refType="h" fact="0.24"/>
              <dgm:constr type="w" for="ch" forName="Divider" refType="w" fact="0.0001"/>
              <dgm:constr type="h" for="ch" forName="Divider" refType="h" fact="0.52"/>
            </dgm:constrLst>
          </dgm:else>
        </dgm:choose>
      </dgm:if>
      <dgm:else name="Name9">
        <dgm:choose name="Name10">
          <dgm:if name="Name11"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2455"/>
              <dgm:constr type="t" for="ch" forName="ChildText1" refType="h" fact="0.2651"/>
              <dgm:constr type="w" for="ch" forName="ChildText1" refType="w" fact="0.5351"/>
              <dgm:constr type="h" for="ch" forName="ChildText1" refType="h" fact="0.56"/>
              <dgm:constr type="r" for="ch" forName="Background" refType="w" fact="-0.246"/>
              <dgm:constr type="t" for="ch" forName="Background" refType="h" fact="0.2125"/>
              <dgm:constr type="w" for="ch" forName="Background" refType="w" fact="0.754"/>
              <dgm:constr type="h" for="ch" forName="Background" refType="h" fact="0.7875"/>
              <dgm:constr type="r" for="ch" forName="ParentText1" refType="w" fact="0"/>
              <dgm:constr type="t" for="ch" forName="ParentText1" refType="h" fact="0"/>
              <dgm:constr type="w" for="ch" forName="ParentText1" refType="w" fact="0.234"/>
              <dgm:constr type="h" for="ch" forName="ParentText1" refType="h" fact="0.8713"/>
              <dgm:constr type="r" for="ch" forName="ParentShape1" refType="w" fact="0"/>
              <dgm:constr type="t" for="ch" forName="ParentShape1" refType="h" fact="0"/>
              <dgm:constr type="w" for="ch" forName="ParentShape1" refType="w" fact="0.234"/>
              <dgm:constr type="h" for="ch" forName="ParentShape1" refType="h" fact="0.8713"/>
            </dgm:constrLst>
          </dgm:if>
          <dgm:else name="Name12">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15"/>
              <dgm:constr type="t" for="ch" forName="ChildText1" refType="h" fact="0.22"/>
              <dgm:constr type="w" for="ch" forName="ChildText1" refType="w" fact="0.325"/>
              <dgm:constr type="h" for="ch" forName="ChildText1" refType="h" fact="0.56"/>
              <dgm:constr type="r" for="ch" forName="ChildText2" refType="w" fact="-0.525"/>
              <dgm:constr type="t" for="ch" forName="ChildText2" refType="h" fact="0.22"/>
              <dgm:constr type="w" for="ch" forName="ChildText2" refType="w" fact="0.325"/>
              <dgm:constr type="h" for="ch" forName="ChildText2" refType="h" fact="0.56"/>
              <dgm:constr type="r" for="ch" forName="Background" refType="w" fact="-0.125"/>
              <dgm:constr type="t" for="ch" forName="Background" refType="h" fact="0.17"/>
              <dgm:constr type="w" for="ch" forName="Background" refType="w" fact="0.75"/>
              <dgm:constr type="h" for="ch" forName="Background" refType="h" fact="0.66"/>
              <dgm:constr type="r" for="ch" forName="ParentText1" refType="w" fact="0"/>
              <dgm:constr type="t" for="ch" forName="ParentText1" refType="h" fact="0"/>
              <dgm:constr type="w" for="ch" forName="ParentText1" refType="w" fact="0.125"/>
              <dgm:constr type="h" for="ch" forName="ParentText1" refType="h" fact="0.72"/>
              <dgm:constr type="r" for="ch" forName="ParentShape1" refType="w" fact="0"/>
              <dgm:constr type="t" for="ch" forName="ParentShape1" refType="h" fact="0"/>
              <dgm:constr type="w" for="ch" forName="ParentShape1" refType="w" fact="0.125"/>
              <dgm:constr type="h" for="ch" forName="ParentShape1" refType="h" fact="0.72"/>
              <dgm:constr type="r" for="ch" forName="ParentText2" refType="w" fact="-0.875"/>
              <dgm:constr type="t" for="ch" forName="ParentText2" refType="h" fact="0.28"/>
              <dgm:constr type="w" for="ch" forName="ParentText2" refType="w" fact="0.125"/>
              <dgm:constr type="h" for="ch" forName="ParentText2" refType="h" fact="0.72"/>
              <dgm:constr type="r" for="ch" forName="ParentShape2" refType="w" fact="-0.875"/>
              <dgm:constr type="t" for="ch" forName="ParentShape2" refType="h" fact="0.28"/>
              <dgm:constr type="w" for="ch" forName="ParentShape2" refType="w" fact="0.125"/>
              <dgm:constr type="h" for="ch" forName="ParentShape2" refType="h" fact="0.72"/>
              <dgm:constr type="r" for="ch" forName="Divider" refType="w" fact="-0.5"/>
              <dgm:constr type="t" for="ch" forName="Divider" refType="h" fact="0.24"/>
              <dgm:constr type="w" for="ch" forName="Divider" refType="w" fact="0.0001"/>
              <dgm:constr type="h" for="ch" forName="Divider" refType="h" fact="0.52"/>
            </dgm:constrLst>
          </dgm:else>
        </dgm:choose>
      </dgm:else>
    </dgm:choose>
    <dgm:choose name="Name13">
      <dgm:if name="Name14" axis="ch" ptType="node" func="cnt" op="gte" val="1">
        <dgm:layoutNode name="Background" styleLbl="node1">
          <dgm:alg type="sp"/>
          <dgm:choose name="Name15">
            <dgm:if name="Name16" func="var" arg="dir" op="equ" val="norm">
              <dgm:shape xmlns:r="http://schemas.openxmlformats.org/officeDocument/2006/relationships" type="round2DiagRect" r:blip="">
                <dgm:adjLst>
                  <dgm:adj idx="1" val="0"/>
                  <dgm:adj idx="2" val="0.1667"/>
                </dgm:adjLst>
              </dgm:shape>
            </dgm:if>
            <dgm:else name="Name17">
              <dgm:shape xmlns:r="http://schemas.openxmlformats.org/officeDocument/2006/relationships" type="round2DiagRect" r:blip="">
                <dgm:adjLst>
                  <dgm:adj idx="1" val="0.1667"/>
                  <dgm:adj idx="2" val="0"/>
                </dgm:adjLst>
              </dgm:shape>
            </dgm:else>
          </dgm:choose>
          <dgm:presOf/>
        </dgm:layoutNode>
        <dgm:choose name="Name18">
          <dgm:if name="Name19" axis="ch" ptType="node" func="cnt" op="gte" val="2">
            <dgm:layoutNode name="Divider" styleLbl="callout">
              <dgm:alg type="sp"/>
              <dgm:shape xmlns:r="http://schemas.openxmlformats.org/officeDocument/2006/relationships" type="line" r:blip="">
                <dgm:adjLst/>
              </dgm:shape>
              <dgm:presOf/>
            </dgm:layoutNode>
          </dgm:if>
          <dgm:else name="Name20"/>
        </dgm:choose>
        <dgm:layoutNode name="ChildText1"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21">
          <dgm:if name="Name22" axis="ch" ptType="node" func="cnt" op="gte" val="2">
            <dgm:layoutNode name="ChildText2"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3"/>
        </dgm:choose>
        <dgm:layoutNode name="ParentText1" styleLbl="revTx">
          <dgm:varLst>
            <dgm:chMax val="1"/>
            <dgm:chPref val="1"/>
          </dgm:varLst>
          <dgm:choose name="Name24">
            <dgm:if name="Name25" func="var" arg="dir" op="equ" val="norm">
              <dgm:alg type="tx">
                <dgm:param type="parTxLTRAlign" val="r"/>
                <dgm:param type="shpTxLTRAlignCh" val="r"/>
                <dgm:param type="txAnchorVertCh" val="mid"/>
                <dgm:param type="autoTxRot" val="grav"/>
              </dgm:alg>
            </dgm:if>
            <dgm:else name="Name26">
              <dgm:alg type="tx">
                <dgm:param type="parTxLTRAlign" val="l"/>
                <dgm:param type="shpTxLTRAlignCh" val="r"/>
                <dgm:param type="txAnchorVertCh" val="mid"/>
                <dgm:param type="autoTxRot" val="grav"/>
              </dgm:alg>
            </dgm:else>
          </dgm:choose>
          <dgm:choose name="Name27">
            <dgm:if name="Name28" func="var" arg="dir" op="equ" val="norm">
              <dgm:shape xmlns:r="http://schemas.openxmlformats.org/officeDocument/2006/relationships" rot="-90" type="rightArrow" r:blip="" hideGeom="1">
                <dgm:adjLst>
                  <dgm:adj idx="1" val="0.4983"/>
                  <dgm:adj idx="2" val="0.6066"/>
                </dgm:adjLst>
              </dgm:shape>
            </dgm:if>
            <dgm:else name="Name29">
              <dgm:shape xmlns:r="http://schemas.openxmlformats.org/officeDocument/2006/relationships" rot="90" type="leftArrow" r:blip="" hideGeom="1">
                <dgm:adjLst>
                  <dgm:adj idx="1" val="0.4983"/>
                  <dgm:adj idx="2" val="0.6066"/>
                </dgm:adjLst>
              </dgm:shape>
            </dgm:else>
          </dgm:choose>
          <dgm:presOf axis="ch 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1" styleLbl="alignImgPlace1">
          <dgm:varLst/>
          <dgm:alg type="sp"/>
          <dgm:presOf axis="ch self" ptType="node node" st="1 1" cnt="1 0"/>
          <dgm:choose name="Name30">
            <dgm:if name="Name31" func="var" arg="dir" op="equ" val="norm">
              <dgm:shape xmlns:r="http://schemas.openxmlformats.org/officeDocument/2006/relationships" rot="-90" type="rightArrow" r:blip="">
                <dgm:adjLst>
                  <dgm:adj idx="1" val="0.4983"/>
                  <dgm:adj idx="2" val="0.6066"/>
                </dgm:adjLst>
              </dgm:shape>
            </dgm:if>
            <dgm:else name="Name32">
              <dgm:shape xmlns:r="http://schemas.openxmlformats.org/officeDocument/2006/relationships" rot="90" type="leftArrow" r:blip="">
                <dgm:adjLst>
                  <dgm:adj idx="1" val="0.4983"/>
                  <dgm:adj idx="2" val="0.6066"/>
                </dgm:adjLst>
              </dgm:shape>
            </dgm:else>
          </dgm:choose>
        </dgm:layoutNode>
        <dgm:choose name="Name33">
          <dgm:if name="Name34" axis="ch" ptType="node" func="cnt" op="gte" val="2">
            <dgm:layoutNode name="ParentText2" styleLbl="revTx">
              <dgm:varLst>
                <dgm:chMax val="1"/>
                <dgm:chPref val="1"/>
              </dgm:varLst>
              <dgm:choose name="Name35">
                <dgm:if name="Name36" func="var" arg="dir" op="equ" val="norm">
                  <dgm:alg type="tx">
                    <dgm:param type="parTxLTRAlign" val="r"/>
                    <dgm:param type="shpTxLTRAlignCh" val="r"/>
                    <dgm:param type="txAnchorVertCh" val="mid"/>
                    <dgm:param type="autoTxRot" val="grav"/>
                  </dgm:alg>
                </dgm:if>
                <dgm:else name="Name37">
                  <dgm:alg type="tx">
                    <dgm:param type="parTxLTRAlign" val="l"/>
                    <dgm:param type="shpTxLTRAlignCh" val="r"/>
                    <dgm:param type="txAnchorVertCh" val="mid"/>
                    <dgm:param type="autoTxRot" val="grav"/>
                  </dgm:alg>
                </dgm:else>
              </dgm:choose>
              <dgm:choose name="Name38">
                <dgm:if name="Name39" func="var" arg="dir" op="equ" val="norm">
                  <dgm:shape xmlns:r="http://schemas.openxmlformats.org/officeDocument/2006/relationships" rot="90" type="rightArrow" r:blip="" hideGeom="1">
                    <dgm:adjLst>
                      <dgm:adj idx="1" val="0.4983"/>
                      <dgm:adj idx="2" val="0.6066"/>
                    </dgm:adjLst>
                  </dgm:shape>
                </dgm:if>
                <dgm:else name="Name40">
                  <dgm:shape xmlns:r="http://schemas.openxmlformats.org/officeDocument/2006/relationships" rot="-90" type="leftArrow" r:blip="" hideGeom="1">
                    <dgm:adjLst>
                      <dgm:adj idx="1" val="0.4983"/>
                      <dgm:adj idx="2" val="0.6066"/>
                    </dgm:adjLst>
                  </dgm:shape>
                </dgm:else>
              </dgm:choose>
              <dgm:presOf axis="ch 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2" styleLbl="alignImgPlace1">
              <dgm:varLst/>
              <dgm:alg type="sp"/>
              <dgm:choose name="Name41">
                <dgm:if name="Name42" func="var" arg="dir" op="equ" val="norm">
                  <dgm:shape xmlns:r="http://schemas.openxmlformats.org/officeDocument/2006/relationships" rot="90" type="rightArrow" r:blip="">
                    <dgm:adjLst>
                      <dgm:adj idx="1" val="0.4983"/>
                      <dgm:adj idx="2" val="0.6066"/>
                    </dgm:adjLst>
                  </dgm:shape>
                </dgm:if>
                <dgm:else name="Name43">
                  <dgm:shape xmlns:r="http://schemas.openxmlformats.org/officeDocument/2006/relationships" rot="-90" type="leftArrow" r:blip="">
                    <dgm:adjLst>
                      <dgm:adj idx="1" val="0.4983"/>
                      <dgm:adj idx="2" val="0.6066"/>
                    </dgm:adjLst>
                  </dgm:shape>
                </dgm:else>
              </dgm:choose>
              <dgm:presOf axis="ch self" ptType="node node" st="2 1" cnt="1 0"/>
            </dgm:layoutNode>
          </dgm:if>
          <dgm:else name="Name44"/>
        </dgm:choose>
      </dgm:if>
      <dgm:else name="Name45"/>
    </dgm:choose>
  </dgm:layoutNode>
</dgm:layoutDef>
</file>

<file path=ppt/diagrams/layout21.xml><?xml version="1.0" encoding="utf-8"?>
<dgm:layoutDef xmlns:dgm="http://schemas.openxmlformats.org/drawingml/2006/diagram" xmlns:a="http://schemas.openxmlformats.org/drawingml/2006/main" uniqueId="urn:microsoft.com/office/officeart/2009/3/layout/OpposingIdeas">
  <dgm:title val=""/>
  <dgm:desc val=""/>
  <dgm:catLst>
    <dgm:cat type="relationship" pri="3400"/>
  </dgm:catLst>
  <dgm:samp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clrData>
  <dgm:layoutNode name="Name0">
    <dgm:varLst>
      <dgm:chMax val="2"/>
      <dgm:dir/>
      <dgm:animOne val="branch"/>
      <dgm:animLvl val="lvl"/>
      <dgm:resizeHandles val="exact"/>
    </dgm:varLst>
    <dgm:choose name="Name1">
      <dgm:if name="Name2" axis="ch" ptType="node" func="cnt" op="lte" val="1">
        <dgm:alg type="composite">
          <dgm:param type="ar" val="0.9928"/>
        </dgm:alg>
      </dgm:if>
      <dgm:else name="Name3">
        <dgm:alg type="composite">
          <dgm:param type="ar" val="1.6364"/>
        </dgm:alg>
      </dgm:else>
    </dgm:choose>
    <dgm:shape xmlns:r="http://schemas.openxmlformats.org/officeDocument/2006/relationships" r:blip="">
      <dgm:adjLst/>
    </dgm:shape>
    <dgm:choose name="Name4">
      <dgm:if name="Name5" func="var" arg="dir" op="equ" val="norm">
        <dgm:choose name="Name6">
          <dgm:if name="Name7"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2963"/>
              <dgm:constr type="t" for="ch" forName="ChildText1" refType="h" fact="0.2722"/>
              <dgm:constr type="w" for="ch" forName="ChildText1" refType="w" fact="0.6534"/>
              <dgm:constr type="h" for="ch" forName="ChildText1" refType="h" fact="0.6682"/>
              <dgm:constr type="l" for="ch" forName="Background" refType="w" fact="0.246"/>
              <dgm:constr type="t" for="ch" forName="Background" refType="h" fact="0.2125"/>
              <dgm:constr type="w" for="ch" forName="Background" refType="w" fact="0.754"/>
              <dgm:constr type="h" for="ch" forName="Background" refType="h" fact="0.7875"/>
              <dgm:constr type="l" for="ch" forName="ParentText1" refType="w" fact="0"/>
              <dgm:constr type="t" for="ch" forName="ParentText1" refType="h" fact="0"/>
              <dgm:constr type="w" for="ch" forName="ParentText1" refType="w" fact="0.234"/>
              <dgm:constr type="h" for="ch" forName="ParentText1" refType="h" fact="0.8713"/>
              <dgm:constr type="l" for="ch" forName="ParentShape1" refType="w" fact="0"/>
              <dgm:constr type="t" for="ch" forName="ParentShape1" refType="h" fact="0"/>
              <dgm:constr type="w" for="ch" forName="ParentShape1" refType="w" fact="0.234"/>
              <dgm:constr type="h" for="ch" forName="ParentShape1" refType="h" fact="0.8713"/>
            </dgm:constrLst>
          </dgm:if>
          <dgm:else name="Name8">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15"/>
              <dgm:constr type="t" for="ch" forName="ChildText1" refType="h" fact="0.22"/>
              <dgm:constr type="w" for="ch" forName="ChildText1" refType="w" fact="0.325"/>
              <dgm:constr type="h" for="ch" forName="ChildText1" refType="h" fact="0.56"/>
              <dgm:constr type="l" for="ch" forName="ChildText2" refType="w" fact="0.525"/>
              <dgm:constr type="t" for="ch" forName="ChildText2" refType="h" fact="0.22"/>
              <dgm:constr type="w" for="ch" forName="ChildText2" refType="w" fact="0.325"/>
              <dgm:constr type="h" for="ch" forName="ChildText2" refType="h" fact="0.56"/>
              <dgm:constr type="l" for="ch" forName="Background" refType="w" fact="0.125"/>
              <dgm:constr type="t" for="ch" forName="Background" refType="h" fact="0.17"/>
              <dgm:constr type="w" for="ch" forName="Background" refType="w" fact="0.75"/>
              <dgm:constr type="h" for="ch" forName="Background" refType="h" fact="0.66"/>
              <dgm:constr type="l" for="ch" forName="ParentText1" refType="w" fact="0"/>
              <dgm:constr type="t" for="ch" forName="ParentText1" refType="h" fact="0"/>
              <dgm:constr type="w" for="ch" forName="ParentText1" refType="w" fact="0.125"/>
              <dgm:constr type="h" for="ch" forName="ParentText1" refType="h" fact="0.72"/>
              <dgm:constr type="l" for="ch" forName="ParentShape1" refType="w" fact="0"/>
              <dgm:constr type="t" for="ch" forName="ParentShape1" refType="h" fact="0"/>
              <dgm:constr type="w" for="ch" forName="ParentShape1" refType="w" fact="0.125"/>
              <dgm:constr type="h" for="ch" forName="ParentShape1" refType="h" fact="0.72"/>
              <dgm:constr type="l" for="ch" forName="ParentText2" refType="w" fact="0.875"/>
              <dgm:constr type="t" for="ch" forName="ParentText2" refType="h" fact="0.28"/>
              <dgm:constr type="w" for="ch" forName="ParentText2" refType="w" fact="0.125"/>
              <dgm:constr type="h" for="ch" forName="ParentText2" refType="h" fact="0.72"/>
              <dgm:constr type="l" for="ch" forName="ParentShape2" refType="w" fact="0.875"/>
              <dgm:constr type="t" for="ch" forName="ParentShape2" refType="h" fact="0.28"/>
              <dgm:constr type="w" for="ch" forName="ParentShape2" refType="w" fact="0.125"/>
              <dgm:constr type="h" for="ch" forName="ParentShape2" refType="h" fact="0.72"/>
              <dgm:constr type="l" for="ch" forName="Divider" refType="w" fact="0.5"/>
              <dgm:constr type="t" for="ch" forName="Divider" refType="h" fact="0.24"/>
              <dgm:constr type="w" for="ch" forName="Divider" refType="w" fact="0.0001"/>
              <dgm:constr type="h" for="ch" forName="Divider" refType="h" fact="0.52"/>
            </dgm:constrLst>
          </dgm:else>
        </dgm:choose>
      </dgm:if>
      <dgm:else name="Name9">
        <dgm:choose name="Name10">
          <dgm:if name="Name11"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2455"/>
              <dgm:constr type="t" for="ch" forName="ChildText1" refType="h" fact="0.2651"/>
              <dgm:constr type="w" for="ch" forName="ChildText1" refType="w" fact="0.5351"/>
              <dgm:constr type="h" for="ch" forName="ChildText1" refType="h" fact="0.56"/>
              <dgm:constr type="r" for="ch" forName="Background" refType="w" fact="-0.246"/>
              <dgm:constr type="t" for="ch" forName="Background" refType="h" fact="0.2125"/>
              <dgm:constr type="w" for="ch" forName="Background" refType="w" fact="0.754"/>
              <dgm:constr type="h" for="ch" forName="Background" refType="h" fact="0.7875"/>
              <dgm:constr type="r" for="ch" forName="ParentText1" refType="w" fact="0"/>
              <dgm:constr type="t" for="ch" forName="ParentText1" refType="h" fact="0"/>
              <dgm:constr type="w" for="ch" forName="ParentText1" refType="w" fact="0.234"/>
              <dgm:constr type="h" for="ch" forName="ParentText1" refType="h" fact="0.8713"/>
              <dgm:constr type="r" for="ch" forName="ParentShape1" refType="w" fact="0"/>
              <dgm:constr type="t" for="ch" forName="ParentShape1" refType="h" fact="0"/>
              <dgm:constr type="w" for="ch" forName="ParentShape1" refType="w" fact="0.234"/>
              <dgm:constr type="h" for="ch" forName="ParentShape1" refType="h" fact="0.8713"/>
            </dgm:constrLst>
          </dgm:if>
          <dgm:else name="Name12">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15"/>
              <dgm:constr type="t" for="ch" forName="ChildText1" refType="h" fact="0.22"/>
              <dgm:constr type="w" for="ch" forName="ChildText1" refType="w" fact="0.325"/>
              <dgm:constr type="h" for="ch" forName="ChildText1" refType="h" fact="0.56"/>
              <dgm:constr type="r" for="ch" forName="ChildText2" refType="w" fact="-0.525"/>
              <dgm:constr type="t" for="ch" forName="ChildText2" refType="h" fact="0.22"/>
              <dgm:constr type="w" for="ch" forName="ChildText2" refType="w" fact="0.325"/>
              <dgm:constr type="h" for="ch" forName="ChildText2" refType="h" fact="0.56"/>
              <dgm:constr type="r" for="ch" forName="Background" refType="w" fact="-0.125"/>
              <dgm:constr type="t" for="ch" forName="Background" refType="h" fact="0.17"/>
              <dgm:constr type="w" for="ch" forName="Background" refType="w" fact="0.75"/>
              <dgm:constr type="h" for="ch" forName="Background" refType="h" fact="0.66"/>
              <dgm:constr type="r" for="ch" forName="ParentText1" refType="w" fact="0"/>
              <dgm:constr type="t" for="ch" forName="ParentText1" refType="h" fact="0"/>
              <dgm:constr type="w" for="ch" forName="ParentText1" refType="w" fact="0.125"/>
              <dgm:constr type="h" for="ch" forName="ParentText1" refType="h" fact="0.72"/>
              <dgm:constr type="r" for="ch" forName="ParentShape1" refType="w" fact="0"/>
              <dgm:constr type="t" for="ch" forName="ParentShape1" refType="h" fact="0"/>
              <dgm:constr type="w" for="ch" forName="ParentShape1" refType="w" fact="0.125"/>
              <dgm:constr type="h" for="ch" forName="ParentShape1" refType="h" fact="0.72"/>
              <dgm:constr type="r" for="ch" forName="ParentText2" refType="w" fact="-0.875"/>
              <dgm:constr type="t" for="ch" forName="ParentText2" refType="h" fact="0.28"/>
              <dgm:constr type="w" for="ch" forName="ParentText2" refType="w" fact="0.125"/>
              <dgm:constr type="h" for="ch" forName="ParentText2" refType="h" fact="0.72"/>
              <dgm:constr type="r" for="ch" forName="ParentShape2" refType="w" fact="-0.875"/>
              <dgm:constr type="t" for="ch" forName="ParentShape2" refType="h" fact="0.28"/>
              <dgm:constr type="w" for="ch" forName="ParentShape2" refType="w" fact="0.125"/>
              <dgm:constr type="h" for="ch" forName="ParentShape2" refType="h" fact="0.72"/>
              <dgm:constr type="r" for="ch" forName="Divider" refType="w" fact="-0.5"/>
              <dgm:constr type="t" for="ch" forName="Divider" refType="h" fact="0.24"/>
              <dgm:constr type="w" for="ch" forName="Divider" refType="w" fact="0.0001"/>
              <dgm:constr type="h" for="ch" forName="Divider" refType="h" fact="0.52"/>
            </dgm:constrLst>
          </dgm:else>
        </dgm:choose>
      </dgm:else>
    </dgm:choose>
    <dgm:choose name="Name13">
      <dgm:if name="Name14" axis="ch" ptType="node" func="cnt" op="gte" val="1">
        <dgm:layoutNode name="Background" styleLbl="node1">
          <dgm:alg type="sp"/>
          <dgm:choose name="Name15">
            <dgm:if name="Name16" func="var" arg="dir" op="equ" val="norm">
              <dgm:shape xmlns:r="http://schemas.openxmlformats.org/officeDocument/2006/relationships" type="round2DiagRect" r:blip="">
                <dgm:adjLst>
                  <dgm:adj idx="1" val="0"/>
                  <dgm:adj idx="2" val="0.1667"/>
                </dgm:adjLst>
              </dgm:shape>
            </dgm:if>
            <dgm:else name="Name17">
              <dgm:shape xmlns:r="http://schemas.openxmlformats.org/officeDocument/2006/relationships" type="round2DiagRect" r:blip="">
                <dgm:adjLst>
                  <dgm:adj idx="1" val="0.1667"/>
                  <dgm:adj idx="2" val="0"/>
                </dgm:adjLst>
              </dgm:shape>
            </dgm:else>
          </dgm:choose>
          <dgm:presOf/>
        </dgm:layoutNode>
        <dgm:choose name="Name18">
          <dgm:if name="Name19" axis="ch" ptType="node" func="cnt" op="gte" val="2">
            <dgm:layoutNode name="Divider" styleLbl="callout">
              <dgm:alg type="sp"/>
              <dgm:shape xmlns:r="http://schemas.openxmlformats.org/officeDocument/2006/relationships" type="line" r:blip="">
                <dgm:adjLst/>
              </dgm:shape>
              <dgm:presOf/>
            </dgm:layoutNode>
          </dgm:if>
          <dgm:else name="Name20"/>
        </dgm:choose>
        <dgm:layoutNode name="ChildText1"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21">
          <dgm:if name="Name22" axis="ch" ptType="node" func="cnt" op="gte" val="2">
            <dgm:layoutNode name="ChildText2"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3"/>
        </dgm:choose>
        <dgm:layoutNode name="ParentText1" styleLbl="revTx">
          <dgm:varLst>
            <dgm:chMax val="1"/>
            <dgm:chPref val="1"/>
          </dgm:varLst>
          <dgm:choose name="Name24">
            <dgm:if name="Name25" func="var" arg="dir" op="equ" val="norm">
              <dgm:alg type="tx">
                <dgm:param type="parTxLTRAlign" val="r"/>
                <dgm:param type="shpTxLTRAlignCh" val="r"/>
                <dgm:param type="txAnchorVertCh" val="mid"/>
                <dgm:param type="autoTxRot" val="grav"/>
              </dgm:alg>
            </dgm:if>
            <dgm:else name="Name26">
              <dgm:alg type="tx">
                <dgm:param type="parTxLTRAlign" val="l"/>
                <dgm:param type="shpTxLTRAlignCh" val="r"/>
                <dgm:param type="txAnchorVertCh" val="mid"/>
                <dgm:param type="autoTxRot" val="grav"/>
              </dgm:alg>
            </dgm:else>
          </dgm:choose>
          <dgm:choose name="Name27">
            <dgm:if name="Name28" func="var" arg="dir" op="equ" val="norm">
              <dgm:shape xmlns:r="http://schemas.openxmlformats.org/officeDocument/2006/relationships" rot="-90" type="rightArrow" r:blip="" hideGeom="1">
                <dgm:adjLst>
                  <dgm:adj idx="1" val="0.4983"/>
                  <dgm:adj idx="2" val="0.6066"/>
                </dgm:adjLst>
              </dgm:shape>
            </dgm:if>
            <dgm:else name="Name29">
              <dgm:shape xmlns:r="http://schemas.openxmlformats.org/officeDocument/2006/relationships" rot="90" type="leftArrow" r:blip="" hideGeom="1">
                <dgm:adjLst>
                  <dgm:adj idx="1" val="0.4983"/>
                  <dgm:adj idx="2" val="0.6066"/>
                </dgm:adjLst>
              </dgm:shape>
            </dgm:else>
          </dgm:choose>
          <dgm:presOf axis="ch 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1" styleLbl="alignImgPlace1">
          <dgm:varLst/>
          <dgm:alg type="sp"/>
          <dgm:presOf axis="ch self" ptType="node node" st="1 1" cnt="1 0"/>
          <dgm:choose name="Name30">
            <dgm:if name="Name31" func="var" arg="dir" op="equ" val="norm">
              <dgm:shape xmlns:r="http://schemas.openxmlformats.org/officeDocument/2006/relationships" rot="-90" type="rightArrow" r:blip="">
                <dgm:adjLst>
                  <dgm:adj idx="1" val="0.4983"/>
                  <dgm:adj idx="2" val="0.6066"/>
                </dgm:adjLst>
              </dgm:shape>
            </dgm:if>
            <dgm:else name="Name32">
              <dgm:shape xmlns:r="http://schemas.openxmlformats.org/officeDocument/2006/relationships" rot="90" type="leftArrow" r:blip="">
                <dgm:adjLst>
                  <dgm:adj idx="1" val="0.4983"/>
                  <dgm:adj idx="2" val="0.6066"/>
                </dgm:adjLst>
              </dgm:shape>
            </dgm:else>
          </dgm:choose>
        </dgm:layoutNode>
        <dgm:choose name="Name33">
          <dgm:if name="Name34" axis="ch" ptType="node" func="cnt" op="gte" val="2">
            <dgm:layoutNode name="ParentText2" styleLbl="revTx">
              <dgm:varLst>
                <dgm:chMax val="1"/>
                <dgm:chPref val="1"/>
              </dgm:varLst>
              <dgm:choose name="Name35">
                <dgm:if name="Name36" func="var" arg="dir" op="equ" val="norm">
                  <dgm:alg type="tx">
                    <dgm:param type="parTxLTRAlign" val="r"/>
                    <dgm:param type="shpTxLTRAlignCh" val="r"/>
                    <dgm:param type="txAnchorVertCh" val="mid"/>
                    <dgm:param type="autoTxRot" val="grav"/>
                  </dgm:alg>
                </dgm:if>
                <dgm:else name="Name37">
                  <dgm:alg type="tx">
                    <dgm:param type="parTxLTRAlign" val="l"/>
                    <dgm:param type="shpTxLTRAlignCh" val="r"/>
                    <dgm:param type="txAnchorVertCh" val="mid"/>
                    <dgm:param type="autoTxRot" val="grav"/>
                  </dgm:alg>
                </dgm:else>
              </dgm:choose>
              <dgm:choose name="Name38">
                <dgm:if name="Name39" func="var" arg="dir" op="equ" val="norm">
                  <dgm:shape xmlns:r="http://schemas.openxmlformats.org/officeDocument/2006/relationships" rot="90" type="rightArrow" r:blip="" hideGeom="1">
                    <dgm:adjLst>
                      <dgm:adj idx="1" val="0.4983"/>
                      <dgm:adj idx="2" val="0.6066"/>
                    </dgm:adjLst>
                  </dgm:shape>
                </dgm:if>
                <dgm:else name="Name40">
                  <dgm:shape xmlns:r="http://schemas.openxmlformats.org/officeDocument/2006/relationships" rot="-90" type="leftArrow" r:blip="" hideGeom="1">
                    <dgm:adjLst>
                      <dgm:adj idx="1" val="0.4983"/>
                      <dgm:adj idx="2" val="0.6066"/>
                    </dgm:adjLst>
                  </dgm:shape>
                </dgm:else>
              </dgm:choose>
              <dgm:presOf axis="ch 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2" styleLbl="alignImgPlace1">
              <dgm:varLst/>
              <dgm:alg type="sp"/>
              <dgm:choose name="Name41">
                <dgm:if name="Name42" func="var" arg="dir" op="equ" val="norm">
                  <dgm:shape xmlns:r="http://schemas.openxmlformats.org/officeDocument/2006/relationships" rot="90" type="rightArrow" r:blip="">
                    <dgm:adjLst>
                      <dgm:adj idx="1" val="0.4983"/>
                      <dgm:adj idx="2" val="0.6066"/>
                    </dgm:adjLst>
                  </dgm:shape>
                </dgm:if>
                <dgm:else name="Name43">
                  <dgm:shape xmlns:r="http://schemas.openxmlformats.org/officeDocument/2006/relationships" rot="-90" type="leftArrow" r:blip="">
                    <dgm:adjLst>
                      <dgm:adj idx="1" val="0.4983"/>
                      <dgm:adj idx="2" val="0.6066"/>
                    </dgm:adjLst>
                  </dgm:shape>
                </dgm:else>
              </dgm:choose>
              <dgm:presOf axis="ch self" ptType="node node" st="2 1" cnt="1 0"/>
            </dgm:layoutNode>
          </dgm:if>
          <dgm:else name="Name44"/>
        </dgm:choose>
      </dgm:if>
      <dgm:else name="Name45"/>
    </dgm:choose>
  </dgm:layoutNode>
</dgm:layoutDef>
</file>

<file path=ppt/diagrams/layout22.xml><?xml version="1.0" encoding="utf-8"?>
<dgm:layoutDef xmlns:dgm="http://schemas.openxmlformats.org/drawingml/2006/diagram" xmlns:a="http://schemas.openxmlformats.org/drawingml/2006/main" uniqueId="urn:microsoft.com/office/officeart/2009/3/layout/OpposingIdeas">
  <dgm:title val=""/>
  <dgm:desc val=""/>
  <dgm:catLst>
    <dgm:cat type="relationship" pri="3400"/>
  </dgm:catLst>
  <dgm:samp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clrData>
  <dgm:layoutNode name="Name0">
    <dgm:varLst>
      <dgm:chMax val="2"/>
      <dgm:dir/>
      <dgm:animOne val="branch"/>
      <dgm:animLvl val="lvl"/>
      <dgm:resizeHandles val="exact"/>
    </dgm:varLst>
    <dgm:choose name="Name1">
      <dgm:if name="Name2" axis="ch" ptType="node" func="cnt" op="lte" val="1">
        <dgm:alg type="composite">
          <dgm:param type="ar" val="0.9928"/>
        </dgm:alg>
      </dgm:if>
      <dgm:else name="Name3">
        <dgm:alg type="composite">
          <dgm:param type="ar" val="1.6364"/>
        </dgm:alg>
      </dgm:else>
    </dgm:choose>
    <dgm:shape xmlns:r="http://schemas.openxmlformats.org/officeDocument/2006/relationships" r:blip="">
      <dgm:adjLst/>
    </dgm:shape>
    <dgm:choose name="Name4">
      <dgm:if name="Name5" func="var" arg="dir" op="equ" val="norm">
        <dgm:choose name="Name6">
          <dgm:if name="Name7"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2963"/>
              <dgm:constr type="t" for="ch" forName="ChildText1" refType="h" fact="0.2722"/>
              <dgm:constr type="w" for="ch" forName="ChildText1" refType="w" fact="0.6534"/>
              <dgm:constr type="h" for="ch" forName="ChildText1" refType="h" fact="0.6682"/>
              <dgm:constr type="l" for="ch" forName="Background" refType="w" fact="0.246"/>
              <dgm:constr type="t" for="ch" forName="Background" refType="h" fact="0.2125"/>
              <dgm:constr type="w" for="ch" forName="Background" refType="w" fact="0.754"/>
              <dgm:constr type="h" for="ch" forName="Background" refType="h" fact="0.7875"/>
              <dgm:constr type="l" for="ch" forName="ParentText1" refType="w" fact="0"/>
              <dgm:constr type="t" for="ch" forName="ParentText1" refType="h" fact="0"/>
              <dgm:constr type="w" for="ch" forName="ParentText1" refType="w" fact="0.234"/>
              <dgm:constr type="h" for="ch" forName="ParentText1" refType="h" fact="0.8713"/>
              <dgm:constr type="l" for="ch" forName="ParentShape1" refType="w" fact="0"/>
              <dgm:constr type="t" for="ch" forName="ParentShape1" refType="h" fact="0"/>
              <dgm:constr type="w" for="ch" forName="ParentShape1" refType="w" fact="0.234"/>
              <dgm:constr type="h" for="ch" forName="ParentShape1" refType="h" fact="0.8713"/>
            </dgm:constrLst>
          </dgm:if>
          <dgm:else name="Name8">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15"/>
              <dgm:constr type="t" for="ch" forName="ChildText1" refType="h" fact="0.22"/>
              <dgm:constr type="w" for="ch" forName="ChildText1" refType="w" fact="0.325"/>
              <dgm:constr type="h" for="ch" forName="ChildText1" refType="h" fact="0.56"/>
              <dgm:constr type="l" for="ch" forName="ChildText2" refType="w" fact="0.525"/>
              <dgm:constr type="t" for="ch" forName="ChildText2" refType="h" fact="0.22"/>
              <dgm:constr type="w" for="ch" forName="ChildText2" refType="w" fact="0.325"/>
              <dgm:constr type="h" for="ch" forName="ChildText2" refType="h" fact="0.56"/>
              <dgm:constr type="l" for="ch" forName="Background" refType="w" fact="0.125"/>
              <dgm:constr type="t" for="ch" forName="Background" refType="h" fact="0.17"/>
              <dgm:constr type="w" for="ch" forName="Background" refType="w" fact="0.75"/>
              <dgm:constr type="h" for="ch" forName="Background" refType="h" fact="0.66"/>
              <dgm:constr type="l" for="ch" forName="ParentText1" refType="w" fact="0"/>
              <dgm:constr type="t" for="ch" forName="ParentText1" refType="h" fact="0"/>
              <dgm:constr type="w" for="ch" forName="ParentText1" refType="w" fact="0.125"/>
              <dgm:constr type="h" for="ch" forName="ParentText1" refType="h" fact="0.72"/>
              <dgm:constr type="l" for="ch" forName="ParentShape1" refType="w" fact="0"/>
              <dgm:constr type="t" for="ch" forName="ParentShape1" refType="h" fact="0"/>
              <dgm:constr type="w" for="ch" forName="ParentShape1" refType="w" fact="0.125"/>
              <dgm:constr type="h" for="ch" forName="ParentShape1" refType="h" fact="0.72"/>
              <dgm:constr type="l" for="ch" forName="ParentText2" refType="w" fact="0.875"/>
              <dgm:constr type="t" for="ch" forName="ParentText2" refType="h" fact="0.28"/>
              <dgm:constr type="w" for="ch" forName="ParentText2" refType="w" fact="0.125"/>
              <dgm:constr type="h" for="ch" forName="ParentText2" refType="h" fact="0.72"/>
              <dgm:constr type="l" for="ch" forName="ParentShape2" refType="w" fact="0.875"/>
              <dgm:constr type="t" for="ch" forName="ParentShape2" refType="h" fact="0.28"/>
              <dgm:constr type="w" for="ch" forName="ParentShape2" refType="w" fact="0.125"/>
              <dgm:constr type="h" for="ch" forName="ParentShape2" refType="h" fact="0.72"/>
              <dgm:constr type="l" for="ch" forName="Divider" refType="w" fact="0.5"/>
              <dgm:constr type="t" for="ch" forName="Divider" refType="h" fact="0.24"/>
              <dgm:constr type="w" for="ch" forName="Divider" refType="w" fact="0.0001"/>
              <dgm:constr type="h" for="ch" forName="Divider" refType="h" fact="0.52"/>
            </dgm:constrLst>
          </dgm:else>
        </dgm:choose>
      </dgm:if>
      <dgm:else name="Name9">
        <dgm:choose name="Name10">
          <dgm:if name="Name11"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2455"/>
              <dgm:constr type="t" for="ch" forName="ChildText1" refType="h" fact="0.2651"/>
              <dgm:constr type="w" for="ch" forName="ChildText1" refType="w" fact="0.5351"/>
              <dgm:constr type="h" for="ch" forName="ChildText1" refType="h" fact="0.56"/>
              <dgm:constr type="r" for="ch" forName="Background" refType="w" fact="-0.246"/>
              <dgm:constr type="t" for="ch" forName="Background" refType="h" fact="0.2125"/>
              <dgm:constr type="w" for="ch" forName="Background" refType="w" fact="0.754"/>
              <dgm:constr type="h" for="ch" forName="Background" refType="h" fact="0.7875"/>
              <dgm:constr type="r" for="ch" forName="ParentText1" refType="w" fact="0"/>
              <dgm:constr type="t" for="ch" forName="ParentText1" refType="h" fact="0"/>
              <dgm:constr type="w" for="ch" forName="ParentText1" refType="w" fact="0.234"/>
              <dgm:constr type="h" for="ch" forName="ParentText1" refType="h" fact="0.8713"/>
              <dgm:constr type="r" for="ch" forName="ParentShape1" refType="w" fact="0"/>
              <dgm:constr type="t" for="ch" forName="ParentShape1" refType="h" fact="0"/>
              <dgm:constr type="w" for="ch" forName="ParentShape1" refType="w" fact="0.234"/>
              <dgm:constr type="h" for="ch" forName="ParentShape1" refType="h" fact="0.8713"/>
            </dgm:constrLst>
          </dgm:if>
          <dgm:else name="Name12">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15"/>
              <dgm:constr type="t" for="ch" forName="ChildText1" refType="h" fact="0.22"/>
              <dgm:constr type="w" for="ch" forName="ChildText1" refType="w" fact="0.325"/>
              <dgm:constr type="h" for="ch" forName="ChildText1" refType="h" fact="0.56"/>
              <dgm:constr type="r" for="ch" forName="ChildText2" refType="w" fact="-0.525"/>
              <dgm:constr type="t" for="ch" forName="ChildText2" refType="h" fact="0.22"/>
              <dgm:constr type="w" for="ch" forName="ChildText2" refType="w" fact="0.325"/>
              <dgm:constr type="h" for="ch" forName="ChildText2" refType="h" fact="0.56"/>
              <dgm:constr type="r" for="ch" forName="Background" refType="w" fact="-0.125"/>
              <dgm:constr type="t" for="ch" forName="Background" refType="h" fact="0.17"/>
              <dgm:constr type="w" for="ch" forName="Background" refType="w" fact="0.75"/>
              <dgm:constr type="h" for="ch" forName="Background" refType="h" fact="0.66"/>
              <dgm:constr type="r" for="ch" forName="ParentText1" refType="w" fact="0"/>
              <dgm:constr type="t" for="ch" forName="ParentText1" refType="h" fact="0"/>
              <dgm:constr type="w" for="ch" forName="ParentText1" refType="w" fact="0.125"/>
              <dgm:constr type="h" for="ch" forName="ParentText1" refType="h" fact="0.72"/>
              <dgm:constr type="r" for="ch" forName="ParentShape1" refType="w" fact="0"/>
              <dgm:constr type="t" for="ch" forName="ParentShape1" refType="h" fact="0"/>
              <dgm:constr type="w" for="ch" forName="ParentShape1" refType="w" fact="0.125"/>
              <dgm:constr type="h" for="ch" forName="ParentShape1" refType="h" fact="0.72"/>
              <dgm:constr type="r" for="ch" forName="ParentText2" refType="w" fact="-0.875"/>
              <dgm:constr type="t" for="ch" forName="ParentText2" refType="h" fact="0.28"/>
              <dgm:constr type="w" for="ch" forName="ParentText2" refType="w" fact="0.125"/>
              <dgm:constr type="h" for="ch" forName="ParentText2" refType="h" fact="0.72"/>
              <dgm:constr type="r" for="ch" forName="ParentShape2" refType="w" fact="-0.875"/>
              <dgm:constr type="t" for="ch" forName="ParentShape2" refType="h" fact="0.28"/>
              <dgm:constr type="w" for="ch" forName="ParentShape2" refType="w" fact="0.125"/>
              <dgm:constr type="h" for="ch" forName="ParentShape2" refType="h" fact="0.72"/>
              <dgm:constr type="r" for="ch" forName="Divider" refType="w" fact="-0.5"/>
              <dgm:constr type="t" for="ch" forName="Divider" refType="h" fact="0.24"/>
              <dgm:constr type="w" for="ch" forName="Divider" refType="w" fact="0.0001"/>
              <dgm:constr type="h" for="ch" forName="Divider" refType="h" fact="0.52"/>
            </dgm:constrLst>
          </dgm:else>
        </dgm:choose>
      </dgm:else>
    </dgm:choose>
    <dgm:choose name="Name13">
      <dgm:if name="Name14" axis="ch" ptType="node" func="cnt" op="gte" val="1">
        <dgm:layoutNode name="Background" styleLbl="node1">
          <dgm:alg type="sp"/>
          <dgm:choose name="Name15">
            <dgm:if name="Name16" func="var" arg="dir" op="equ" val="norm">
              <dgm:shape xmlns:r="http://schemas.openxmlformats.org/officeDocument/2006/relationships" type="round2DiagRect" r:blip="">
                <dgm:adjLst>
                  <dgm:adj idx="1" val="0"/>
                  <dgm:adj idx="2" val="0.1667"/>
                </dgm:adjLst>
              </dgm:shape>
            </dgm:if>
            <dgm:else name="Name17">
              <dgm:shape xmlns:r="http://schemas.openxmlformats.org/officeDocument/2006/relationships" type="round2DiagRect" r:blip="">
                <dgm:adjLst>
                  <dgm:adj idx="1" val="0.1667"/>
                  <dgm:adj idx="2" val="0"/>
                </dgm:adjLst>
              </dgm:shape>
            </dgm:else>
          </dgm:choose>
          <dgm:presOf/>
        </dgm:layoutNode>
        <dgm:choose name="Name18">
          <dgm:if name="Name19" axis="ch" ptType="node" func="cnt" op="gte" val="2">
            <dgm:layoutNode name="Divider" styleLbl="callout">
              <dgm:alg type="sp"/>
              <dgm:shape xmlns:r="http://schemas.openxmlformats.org/officeDocument/2006/relationships" type="line" r:blip="">
                <dgm:adjLst/>
              </dgm:shape>
              <dgm:presOf/>
            </dgm:layoutNode>
          </dgm:if>
          <dgm:else name="Name20"/>
        </dgm:choose>
        <dgm:layoutNode name="ChildText1"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21">
          <dgm:if name="Name22" axis="ch" ptType="node" func="cnt" op="gte" val="2">
            <dgm:layoutNode name="ChildText2"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3"/>
        </dgm:choose>
        <dgm:layoutNode name="ParentText1" styleLbl="revTx">
          <dgm:varLst>
            <dgm:chMax val="1"/>
            <dgm:chPref val="1"/>
          </dgm:varLst>
          <dgm:choose name="Name24">
            <dgm:if name="Name25" func="var" arg="dir" op="equ" val="norm">
              <dgm:alg type="tx">
                <dgm:param type="parTxLTRAlign" val="r"/>
                <dgm:param type="shpTxLTRAlignCh" val="r"/>
                <dgm:param type="txAnchorVertCh" val="mid"/>
                <dgm:param type="autoTxRot" val="grav"/>
              </dgm:alg>
            </dgm:if>
            <dgm:else name="Name26">
              <dgm:alg type="tx">
                <dgm:param type="parTxLTRAlign" val="l"/>
                <dgm:param type="shpTxLTRAlignCh" val="r"/>
                <dgm:param type="txAnchorVertCh" val="mid"/>
                <dgm:param type="autoTxRot" val="grav"/>
              </dgm:alg>
            </dgm:else>
          </dgm:choose>
          <dgm:choose name="Name27">
            <dgm:if name="Name28" func="var" arg="dir" op="equ" val="norm">
              <dgm:shape xmlns:r="http://schemas.openxmlformats.org/officeDocument/2006/relationships" rot="-90" type="rightArrow" r:blip="" hideGeom="1">
                <dgm:adjLst>
                  <dgm:adj idx="1" val="0.4983"/>
                  <dgm:adj idx="2" val="0.6066"/>
                </dgm:adjLst>
              </dgm:shape>
            </dgm:if>
            <dgm:else name="Name29">
              <dgm:shape xmlns:r="http://schemas.openxmlformats.org/officeDocument/2006/relationships" rot="90" type="leftArrow" r:blip="" hideGeom="1">
                <dgm:adjLst>
                  <dgm:adj idx="1" val="0.4983"/>
                  <dgm:adj idx="2" val="0.6066"/>
                </dgm:adjLst>
              </dgm:shape>
            </dgm:else>
          </dgm:choose>
          <dgm:presOf axis="ch 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1" styleLbl="alignImgPlace1">
          <dgm:varLst/>
          <dgm:alg type="sp"/>
          <dgm:presOf axis="ch self" ptType="node node" st="1 1" cnt="1 0"/>
          <dgm:choose name="Name30">
            <dgm:if name="Name31" func="var" arg="dir" op="equ" val="norm">
              <dgm:shape xmlns:r="http://schemas.openxmlformats.org/officeDocument/2006/relationships" rot="-90" type="rightArrow" r:blip="">
                <dgm:adjLst>
                  <dgm:adj idx="1" val="0.4983"/>
                  <dgm:adj idx="2" val="0.6066"/>
                </dgm:adjLst>
              </dgm:shape>
            </dgm:if>
            <dgm:else name="Name32">
              <dgm:shape xmlns:r="http://schemas.openxmlformats.org/officeDocument/2006/relationships" rot="90" type="leftArrow" r:blip="">
                <dgm:adjLst>
                  <dgm:adj idx="1" val="0.4983"/>
                  <dgm:adj idx="2" val="0.6066"/>
                </dgm:adjLst>
              </dgm:shape>
            </dgm:else>
          </dgm:choose>
        </dgm:layoutNode>
        <dgm:choose name="Name33">
          <dgm:if name="Name34" axis="ch" ptType="node" func="cnt" op="gte" val="2">
            <dgm:layoutNode name="ParentText2" styleLbl="revTx">
              <dgm:varLst>
                <dgm:chMax val="1"/>
                <dgm:chPref val="1"/>
              </dgm:varLst>
              <dgm:choose name="Name35">
                <dgm:if name="Name36" func="var" arg="dir" op="equ" val="norm">
                  <dgm:alg type="tx">
                    <dgm:param type="parTxLTRAlign" val="r"/>
                    <dgm:param type="shpTxLTRAlignCh" val="r"/>
                    <dgm:param type="txAnchorVertCh" val="mid"/>
                    <dgm:param type="autoTxRot" val="grav"/>
                  </dgm:alg>
                </dgm:if>
                <dgm:else name="Name37">
                  <dgm:alg type="tx">
                    <dgm:param type="parTxLTRAlign" val="l"/>
                    <dgm:param type="shpTxLTRAlignCh" val="r"/>
                    <dgm:param type="txAnchorVertCh" val="mid"/>
                    <dgm:param type="autoTxRot" val="grav"/>
                  </dgm:alg>
                </dgm:else>
              </dgm:choose>
              <dgm:choose name="Name38">
                <dgm:if name="Name39" func="var" arg="dir" op="equ" val="norm">
                  <dgm:shape xmlns:r="http://schemas.openxmlformats.org/officeDocument/2006/relationships" rot="90" type="rightArrow" r:blip="" hideGeom="1">
                    <dgm:adjLst>
                      <dgm:adj idx="1" val="0.4983"/>
                      <dgm:adj idx="2" val="0.6066"/>
                    </dgm:adjLst>
                  </dgm:shape>
                </dgm:if>
                <dgm:else name="Name40">
                  <dgm:shape xmlns:r="http://schemas.openxmlformats.org/officeDocument/2006/relationships" rot="-90" type="leftArrow" r:blip="" hideGeom="1">
                    <dgm:adjLst>
                      <dgm:adj idx="1" val="0.4983"/>
                      <dgm:adj idx="2" val="0.6066"/>
                    </dgm:adjLst>
                  </dgm:shape>
                </dgm:else>
              </dgm:choose>
              <dgm:presOf axis="ch 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2" styleLbl="alignImgPlace1">
              <dgm:varLst/>
              <dgm:alg type="sp"/>
              <dgm:choose name="Name41">
                <dgm:if name="Name42" func="var" arg="dir" op="equ" val="norm">
                  <dgm:shape xmlns:r="http://schemas.openxmlformats.org/officeDocument/2006/relationships" rot="90" type="rightArrow" r:blip="">
                    <dgm:adjLst>
                      <dgm:adj idx="1" val="0.4983"/>
                      <dgm:adj idx="2" val="0.6066"/>
                    </dgm:adjLst>
                  </dgm:shape>
                </dgm:if>
                <dgm:else name="Name43">
                  <dgm:shape xmlns:r="http://schemas.openxmlformats.org/officeDocument/2006/relationships" rot="-90" type="leftArrow" r:blip="">
                    <dgm:adjLst>
                      <dgm:adj idx="1" val="0.4983"/>
                      <dgm:adj idx="2" val="0.6066"/>
                    </dgm:adjLst>
                  </dgm:shape>
                </dgm:else>
              </dgm:choose>
              <dgm:presOf axis="ch self" ptType="node node" st="2 1" cnt="1 0"/>
            </dgm:layoutNode>
          </dgm:if>
          <dgm:else name="Name44"/>
        </dgm:choose>
      </dgm:if>
      <dgm:else name="Name45"/>
    </dgm:choose>
  </dgm:layoutNode>
</dgm:layoutDef>
</file>

<file path=ppt/diagrams/layout2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7/19/2023</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‹N›</a:t>
            </a:fld>
            <a:endParaRPr lang="en-US" dirty="0"/>
          </a:p>
        </p:txBody>
      </p:sp>
    </p:spTree>
    <p:extLst>
      <p:ext uri="{BB962C8B-B14F-4D97-AF65-F5344CB8AC3E}">
        <p14:creationId xmlns:p14="http://schemas.microsoft.com/office/powerpoint/2010/main" val="148854165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7/19/2023</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‹N›</a:t>
            </a:fld>
            <a:endParaRPr lang="en-US" dirty="0"/>
          </a:p>
        </p:txBody>
      </p:sp>
    </p:spTree>
    <p:extLst>
      <p:ext uri="{BB962C8B-B14F-4D97-AF65-F5344CB8AC3E}">
        <p14:creationId xmlns:p14="http://schemas.microsoft.com/office/powerpoint/2010/main" val="4109423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7/19/2023</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‹N›</a:t>
            </a:fld>
            <a:endParaRPr lang="en-US" dirty="0"/>
          </a:p>
        </p:txBody>
      </p:sp>
    </p:spTree>
    <p:extLst>
      <p:ext uri="{BB962C8B-B14F-4D97-AF65-F5344CB8AC3E}">
        <p14:creationId xmlns:p14="http://schemas.microsoft.com/office/powerpoint/2010/main" val="1141923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7/19/2023</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‹N›</a:t>
            </a:fld>
            <a:endParaRPr lang="en-US" dirty="0"/>
          </a:p>
        </p:txBody>
      </p:sp>
    </p:spTree>
    <p:extLst>
      <p:ext uri="{BB962C8B-B14F-4D97-AF65-F5344CB8AC3E}">
        <p14:creationId xmlns:p14="http://schemas.microsoft.com/office/powerpoint/2010/main" val="3334678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7/19/2023</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‹N›</a:t>
            </a:fld>
            <a:endParaRPr lang="en-US" dirty="0"/>
          </a:p>
        </p:txBody>
      </p:sp>
    </p:spTree>
    <p:extLst>
      <p:ext uri="{BB962C8B-B14F-4D97-AF65-F5344CB8AC3E}">
        <p14:creationId xmlns:p14="http://schemas.microsoft.com/office/powerpoint/2010/main" val="2408100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7/19/2023</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‹N›</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78615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7/19/2023</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‹N›</a:t>
            </a:fld>
            <a:endParaRPr lang="en-US" dirty="0"/>
          </a:p>
        </p:txBody>
      </p:sp>
    </p:spTree>
    <p:extLst>
      <p:ext uri="{BB962C8B-B14F-4D97-AF65-F5344CB8AC3E}">
        <p14:creationId xmlns:p14="http://schemas.microsoft.com/office/powerpoint/2010/main" val="1847146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7/19/2023</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‹N›</a:t>
            </a:fld>
            <a:endParaRPr lang="en-US" dirty="0"/>
          </a:p>
        </p:txBody>
      </p:sp>
    </p:spTree>
    <p:extLst>
      <p:ext uri="{BB962C8B-B14F-4D97-AF65-F5344CB8AC3E}">
        <p14:creationId xmlns:p14="http://schemas.microsoft.com/office/powerpoint/2010/main" val="3100002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7/19/2023</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‹N›</a:t>
            </a:fld>
            <a:endParaRPr lang="en-US" dirty="0"/>
          </a:p>
        </p:txBody>
      </p:sp>
    </p:spTree>
    <p:extLst>
      <p:ext uri="{BB962C8B-B14F-4D97-AF65-F5344CB8AC3E}">
        <p14:creationId xmlns:p14="http://schemas.microsoft.com/office/powerpoint/2010/main" val="1868866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7/19/2023</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‹N›</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1856197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7/19/2023</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‹N›</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3519356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7/19/2023</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‹N›</a:t>
            </a:fld>
            <a:endParaRPr lang="en-US" dirty="0"/>
          </a:p>
        </p:txBody>
      </p:sp>
    </p:spTree>
    <p:extLst>
      <p:ext uri="{BB962C8B-B14F-4D97-AF65-F5344CB8AC3E}">
        <p14:creationId xmlns:p14="http://schemas.microsoft.com/office/powerpoint/2010/main" val="2809381282"/>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Layout" Target="../diagrams/layout8.xml"/><Relationship Id="rId7" Type="http://schemas.openxmlformats.org/officeDocument/2006/relationships/image" Target="../media/image14.png"/><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3.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3.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3.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3.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15.xml"/><Relationship Id="rId3" Type="http://schemas.openxmlformats.org/officeDocument/2006/relationships/diagramLayout" Target="../diagrams/layout14.xml"/><Relationship Id="rId7" Type="http://schemas.openxmlformats.org/officeDocument/2006/relationships/diagramData" Target="../diagrams/data15.xml"/><Relationship Id="rId2" Type="http://schemas.openxmlformats.org/officeDocument/2006/relationships/diagramData" Target="../diagrams/data14.xml"/><Relationship Id="rId1" Type="http://schemas.openxmlformats.org/officeDocument/2006/relationships/slideLayout" Target="../slideLayouts/slideLayout3.xml"/><Relationship Id="rId6" Type="http://schemas.microsoft.com/office/2007/relationships/diagramDrawing" Target="../diagrams/drawing14.xml"/><Relationship Id="rId11" Type="http://schemas.microsoft.com/office/2007/relationships/diagramDrawing" Target="../diagrams/drawing15.xml"/><Relationship Id="rId5" Type="http://schemas.openxmlformats.org/officeDocument/2006/relationships/diagramColors" Target="../diagrams/colors14.xml"/><Relationship Id="rId10" Type="http://schemas.openxmlformats.org/officeDocument/2006/relationships/diagramColors" Target="../diagrams/colors15.xml"/><Relationship Id="rId4" Type="http://schemas.openxmlformats.org/officeDocument/2006/relationships/diagramQuickStyle" Target="../diagrams/quickStyle14.xml"/><Relationship Id="rId9" Type="http://schemas.openxmlformats.org/officeDocument/2006/relationships/diagramQuickStyle" Target="../diagrams/quickStyle15.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3.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3.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3.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3.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3.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3.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3.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3.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3.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jpg"/><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016ABC45-71AF-F66D-5F02-51A3E6BE10F6}"/>
              </a:ext>
            </a:extLst>
          </p:cNvPr>
          <p:cNvSpPr>
            <a:spLocks noGrp="1"/>
          </p:cNvSpPr>
          <p:nvPr>
            <p:ph type="ctrTitle"/>
          </p:nvPr>
        </p:nvSpPr>
        <p:spPr>
          <a:xfrm>
            <a:off x="7587182" y="893935"/>
            <a:ext cx="3756670" cy="3339390"/>
          </a:xfrm>
        </p:spPr>
        <p:txBody>
          <a:bodyPr anchor="b">
            <a:normAutofit/>
          </a:bodyPr>
          <a:lstStyle/>
          <a:p>
            <a:r>
              <a:rPr lang="it-IT" sz="5600" dirty="0"/>
              <a:t>Analyzing the Poker Hand Dataset</a:t>
            </a:r>
          </a:p>
        </p:txBody>
      </p:sp>
      <p:sp>
        <p:nvSpPr>
          <p:cNvPr id="3" name="Sottotitolo 2">
            <a:extLst>
              <a:ext uri="{FF2B5EF4-FFF2-40B4-BE49-F238E27FC236}">
                <a16:creationId xmlns:a16="http://schemas.microsoft.com/office/drawing/2014/main" id="{D8EED68E-0794-7AF4-9ACE-DFFCB641938E}"/>
              </a:ext>
            </a:extLst>
          </p:cNvPr>
          <p:cNvSpPr>
            <a:spLocks noGrp="1"/>
          </p:cNvSpPr>
          <p:nvPr>
            <p:ph type="subTitle" idx="1"/>
          </p:nvPr>
        </p:nvSpPr>
        <p:spPr>
          <a:xfrm>
            <a:off x="7587182" y="5203465"/>
            <a:ext cx="3756669" cy="1403837"/>
          </a:xfrm>
        </p:spPr>
        <p:txBody>
          <a:bodyPr anchor="t">
            <a:normAutofit/>
          </a:bodyPr>
          <a:lstStyle/>
          <a:p>
            <a:pPr algn="ctr"/>
            <a:r>
              <a:rPr lang="it-IT" dirty="0"/>
              <a:t>Big Data Analytics Project</a:t>
            </a:r>
          </a:p>
          <a:p>
            <a:pPr algn="ctr"/>
            <a:r>
              <a:rPr lang="it-IT" dirty="0"/>
              <a:t>By Matteo Nestola</a:t>
            </a:r>
          </a:p>
        </p:txBody>
      </p:sp>
      <p:pic>
        <p:nvPicPr>
          <p:cNvPr id="4" name="Picture 3" descr="Hand on a tablet with digital signs">
            <a:extLst>
              <a:ext uri="{FF2B5EF4-FFF2-40B4-BE49-F238E27FC236}">
                <a16:creationId xmlns:a16="http://schemas.microsoft.com/office/drawing/2014/main" id="{DBEFC945-B1CF-6F5C-319A-32240CE1837C}"/>
              </a:ext>
            </a:extLst>
          </p:cNvPr>
          <p:cNvPicPr>
            <a:picLocks noChangeAspect="1"/>
          </p:cNvPicPr>
          <p:nvPr/>
        </p:nvPicPr>
        <p:blipFill rotWithShape="1">
          <a:blip r:embed="rId2"/>
          <a:srcRect l="30870" r="-1" b="-1"/>
          <a:stretch/>
        </p:blipFill>
        <p:spPr>
          <a:xfrm>
            <a:off x="20" y="10"/>
            <a:ext cx="7102529" cy="6857990"/>
          </a:xfrm>
          <a:prstGeom prst="rect">
            <a:avLst/>
          </a:prstGeom>
        </p:spPr>
      </p:pic>
      <p:sp>
        <p:nvSpPr>
          <p:cNvPr id="11"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416052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5D929A11-9F3F-5564-1716-143C4C8E9569}"/>
              </a:ext>
            </a:extLst>
          </p:cNvPr>
          <p:cNvSpPr>
            <a:spLocks noGrp="1"/>
          </p:cNvSpPr>
          <p:nvPr>
            <p:ph type="body" idx="1"/>
          </p:nvPr>
        </p:nvSpPr>
        <p:spPr>
          <a:xfrm>
            <a:off x="377952" y="132588"/>
            <a:ext cx="10671048" cy="822960"/>
          </a:xfrm>
        </p:spPr>
        <p:txBody>
          <a:bodyPr/>
          <a:lstStyle/>
          <a:p>
            <a:r>
              <a:rPr lang="it-IT" dirty="0"/>
              <a:t>Project workflow: Analysis of the data (2)</a:t>
            </a:r>
          </a:p>
        </p:txBody>
      </p:sp>
      <p:graphicFrame>
        <p:nvGraphicFramePr>
          <p:cNvPr id="9" name="CasellaDiTesto 5">
            <a:extLst>
              <a:ext uri="{FF2B5EF4-FFF2-40B4-BE49-F238E27FC236}">
                <a16:creationId xmlns:a16="http://schemas.microsoft.com/office/drawing/2014/main" id="{7AA4A898-9125-E61D-F948-8732E0897335}"/>
              </a:ext>
            </a:extLst>
          </p:cNvPr>
          <p:cNvGraphicFramePr/>
          <p:nvPr/>
        </p:nvGraphicFramePr>
        <p:xfrm>
          <a:off x="118872" y="1177112"/>
          <a:ext cx="6748067" cy="33349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Immagine 7" descr="Immagine che contiene testo, schermata, modello, monocromatico&#10;&#10;Descrizione generata automaticamente">
            <a:extLst>
              <a:ext uri="{FF2B5EF4-FFF2-40B4-BE49-F238E27FC236}">
                <a16:creationId xmlns:a16="http://schemas.microsoft.com/office/drawing/2014/main" id="{16E985E2-C3DE-841F-14F7-D99B03E45A05}"/>
              </a:ext>
            </a:extLst>
          </p:cNvPr>
          <p:cNvPicPr>
            <a:picLocks noChangeAspect="1"/>
          </p:cNvPicPr>
          <p:nvPr/>
        </p:nvPicPr>
        <p:blipFill>
          <a:blip r:embed="rId7"/>
          <a:stretch>
            <a:fillRect/>
          </a:stretch>
        </p:blipFill>
        <p:spPr>
          <a:xfrm>
            <a:off x="7477578" y="955548"/>
            <a:ext cx="1094921" cy="4526189"/>
          </a:xfrm>
          <a:prstGeom prst="rect">
            <a:avLst/>
          </a:prstGeom>
        </p:spPr>
      </p:pic>
      <p:pic>
        <p:nvPicPr>
          <p:cNvPr id="11" name="Immagine 10">
            <a:extLst>
              <a:ext uri="{FF2B5EF4-FFF2-40B4-BE49-F238E27FC236}">
                <a16:creationId xmlns:a16="http://schemas.microsoft.com/office/drawing/2014/main" id="{FA01D820-8D5F-8BE4-9E41-929F5D656F27}"/>
              </a:ext>
            </a:extLst>
          </p:cNvPr>
          <p:cNvPicPr>
            <a:picLocks noChangeAspect="1"/>
          </p:cNvPicPr>
          <p:nvPr/>
        </p:nvPicPr>
        <p:blipFill>
          <a:blip r:embed="rId8"/>
          <a:stretch>
            <a:fillRect/>
          </a:stretch>
        </p:blipFill>
        <p:spPr>
          <a:xfrm>
            <a:off x="9183138" y="955548"/>
            <a:ext cx="1127858" cy="4473328"/>
          </a:xfrm>
          <a:prstGeom prst="rect">
            <a:avLst/>
          </a:prstGeom>
        </p:spPr>
      </p:pic>
      <p:sp>
        <p:nvSpPr>
          <p:cNvPr id="12" name="CasellaDiTesto 11">
            <a:extLst>
              <a:ext uri="{FF2B5EF4-FFF2-40B4-BE49-F238E27FC236}">
                <a16:creationId xmlns:a16="http://schemas.microsoft.com/office/drawing/2014/main" id="{E0BB043F-4346-2643-74E2-412BF3D3FAD1}"/>
              </a:ext>
            </a:extLst>
          </p:cNvPr>
          <p:cNvSpPr txBox="1"/>
          <p:nvPr/>
        </p:nvSpPr>
        <p:spPr>
          <a:xfrm>
            <a:off x="7399020" y="544068"/>
            <a:ext cx="1188720" cy="369332"/>
          </a:xfrm>
          <a:prstGeom prst="rect">
            <a:avLst/>
          </a:prstGeom>
          <a:noFill/>
        </p:spPr>
        <p:txBody>
          <a:bodyPr wrap="square" rtlCol="0">
            <a:spAutoFit/>
          </a:bodyPr>
          <a:lstStyle/>
          <a:p>
            <a:r>
              <a:rPr lang="it-IT" dirty="0"/>
              <a:t>TRAIN</a:t>
            </a:r>
          </a:p>
        </p:txBody>
      </p:sp>
      <p:sp>
        <p:nvSpPr>
          <p:cNvPr id="13" name="CasellaDiTesto 12">
            <a:extLst>
              <a:ext uri="{FF2B5EF4-FFF2-40B4-BE49-F238E27FC236}">
                <a16:creationId xmlns:a16="http://schemas.microsoft.com/office/drawing/2014/main" id="{4DE478E8-A966-7E7E-4F70-4DB7324E12EA}"/>
              </a:ext>
            </a:extLst>
          </p:cNvPr>
          <p:cNvSpPr txBox="1"/>
          <p:nvPr/>
        </p:nvSpPr>
        <p:spPr>
          <a:xfrm>
            <a:off x="9392322" y="512332"/>
            <a:ext cx="709490" cy="369332"/>
          </a:xfrm>
          <a:prstGeom prst="rect">
            <a:avLst/>
          </a:prstGeom>
          <a:noFill/>
        </p:spPr>
        <p:txBody>
          <a:bodyPr wrap="none" rtlCol="0">
            <a:spAutoFit/>
          </a:bodyPr>
          <a:lstStyle/>
          <a:p>
            <a:r>
              <a:rPr lang="it-IT" dirty="0"/>
              <a:t>TEST</a:t>
            </a:r>
          </a:p>
        </p:txBody>
      </p:sp>
    </p:spTree>
    <p:extLst>
      <p:ext uri="{BB962C8B-B14F-4D97-AF65-F5344CB8AC3E}">
        <p14:creationId xmlns:p14="http://schemas.microsoft.com/office/powerpoint/2010/main" val="2728585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descr="Immagine che contiene testo, schermata, schermo, software&#10;&#10;Descrizione generata automaticamente">
            <a:extLst>
              <a:ext uri="{FF2B5EF4-FFF2-40B4-BE49-F238E27FC236}">
                <a16:creationId xmlns:a16="http://schemas.microsoft.com/office/drawing/2014/main" id="{A953C819-0813-F7C6-27F0-5793F12A626A}"/>
              </a:ext>
            </a:extLst>
          </p:cNvPr>
          <p:cNvPicPr>
            <a:picLocks noChangeAspect="1"/>
          </p:cNvPicPr>
          <p:nvPr/>
        </p:nvPicPr>
        <p:blipFill>
          <a:blip r:embed="rId2"/>
          <a:stretch>
            <a:fillRect/>
          </a:stretch>
        </p:blipFill>
        <p:spPr>
          <a:xfrm>
            <a:off x="435659" y="483740"/>
            <a:ext cx="5005261" cy="3692068"/>
          </a:xfrm>
          <a:prstGeom prst="rect">
            <a:avLst/>
          </a:prstGeom>
        </p:spPr>
      </p:pic>
      <p:pic>
        <p:nvPicPr>
          <p:cNvPr id="7" name="Immagine 6">
            <a:extLst>
              <a:ext uri="{FF2B5EF4-FFF2-40B4-BE49-F238E27FC236}">
                <a16:creationId xmlns:a16="http://schemas.microsoft.com/office/drawing/2014/main" id="{0C9060CA-EFCA-9ED6-0AE7-6B3720386756}"/>
              </a:ext>
            </a:extLst>
          </p:cNvPr>
          <p:cNvPicPr>
            <a:picLocks noChangeAspect="1"/>
          </p:cNvPicPr>
          <p:nvPr/>
        </p:nvPicPr>
        <p:blipFill>
          <a:blip r:embed="rId3"/>
          <a:stretch>
            <a:fillRect/>
          </a:stretch>
        </p:blipFill>
        <p:spPr>
          <a:xfrm>
            <a:off x="5638554" y="2061080"/>
            <a:ext cx="5129018" cy="3692068"/>
          </a:xfrm>
          <a:prstGeom prst="rect">
            <a:avLst/>
          </a:prstGeom>
        </p:spPr>
      </p:pic>
    </p:spTree>
    <p:extLst>
      <p:ext uri="{BB962C8B-B14F-4D97-AF65-F5344CB8AC3E}">
        <p14:creationId xmlns:p14="http://schemas.microsoft.com/office/powerpoint/2010/main" val="143530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72411438-92A5-42B0-9C54-EA4FB32ACB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useBgFill="1">
        <p:nvSpPr>
          <p:cNvPr id="13" name="Rectangle 12">
            <a:extLst>
              <a:ext uri="{FF2B5EF4-FFF2-40B4-BE49-F238E27FC236}">
                <a16:creationId xmlns:a16="http://schemas.microsoft.com/office/drawing/2014/main" id="{5FCC6E86-7C37-4FD2-AF0B-C9BDDBC2B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6">
            <a:extLst>
              <a:ext uri="{FF2B5EF4-FFF2-40B4-BE49-F238E27FC236}">
                <a16:creationId xmlns:a16="http://schemas.microsoft.com/office/drawing/2014/main" id="{38C2FC07-A260-43C5-ABA2-A9DD5D5A83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3" name="Segnaposto testo 2">
            <a:extLst>
              <a:ext uri="{FF2B5EF4-FFF2-40B4-BE49-F238E27FC236}">
                <a16:creationId xmlns:a16="http://schemas.microsoft.com/office/drawing/2014/main" id="{5D929A11-9F3F-5564-1716-143C4C8E9569}"/>
              </a:ext>
            </a:extLst>
          </p:cNvPr>
          <p:cNvSpPr>
            <a:spLocks noGrp="1"/>
          </p:cNvSpPr>
          <p:nvPr>
            <p:ph type="body" idx="1"/>
          </p:nvPr>
        </p:nvSpPr>
        <p:spPr>
          <a:xfrm>
            <a:off x="758952" y="1748526"/>
            <a:ext cx="10674096" cy="823195"/>
          </a:xfrm>
        </p:spPr>
        <p:txBody>
          <a:bodyPr/>
          <a:lstStyle/>
          <a:p>
            <a:r>
              <a:rPr lang="it-IT" i="1" kern="1200" dirty="0">
                <a:solidFill>
                  <a:schemeClr val="tx1">
                    <a:lumMod val="85000"/>
                    <a:lumOff val="15000"/>
                  </a:schemeClr>
                </a:solidFill>
                <a:latin typeface="+mn-lt"/>
                <a:ea typeface="+mn-ea"/>
                <a:cs typeface="+mn-cs"/>
              </a:rPr>
              <a:t>Project workflow: Analysis of the data (3)</a:t>
            </a:r>
            <a:endParaRPr lang="it-IT" dirty="0"/>
          </a:p>
        </p:txBody>
      </p:sp>
      <p:graphicFrame>
        <p:nvGraphicFramePr>
          <p:cNvPr id="19" name="CasellaDiTesto 5">
            <a:extLst>
              <a:ext uri="{FF2B5EF4-FFF2-40B4-BE49-F238E27FC236}">
                <a16:creationId xmlns:a16="http://schemas.microsoft.com/office/drawing/2014/main" id="{A3D316E4-86F9-6D53-FEDA-8EF151A065EC}"/>
              </a:ext>
            </a:extLst>
          </p:cNvPr>
          <p:cNvGraphicFramePr/>
          <p:nvPr/>
        </p:nvGraphicFramePr>
        <p:xfrm>
          <a:off x="758952" y="2571721"/>
          <a:ext cx="10475919" cy="16312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3589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72411438-92A5-42B0-9C54-EA4FB32ACB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useBgFill="1">
        <p:nvSpPr>
          <p:cNvPr id="13" name="Rectangle 12">
            <a:extLst>
              <a:ext uri="{FF2B5EF4-FFF2-40B4-BE49-F238E27FC236}">
                <a16:creationId xmlns:a16="http://schemas.microsoft.com/office/drawing/2014/main" id="{5FCC6E86-7C37-4FD2-AF0B-C9BDDBC2B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6">
            <a:extLst>
              <a:ext uri="{FF2B5EF4-FFF2-40B4-BE49-F238E27FC236}">
                <a16:creationId xmlns:a16="http://schemas.microsoft.com/office/drawing/2014/main" id="{38C2FC07-A260-43C5-ABA2-A9DD5D5A83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3" name="Segnaposto testo 2">
            <a:extLst>
              <a:ext uri="{FF2B5EF4-FFF2-40B4-BE49-F238E27FC236}">
                <a16:creationId xmlns:a16="http://schemas.microsoft.com/office/drawing/2014/main" id="{5D929A11-9F3F-5564-1716-143C4C8E9569}"/>
              </a:ext>
            </a:extLst>
          </p:cNvPr>
          <p:cNvSpPr>
            <a:spLocks noGrp="1"/>
          </p:cNvSpPr>
          <p:nvPr>
            <p:ph type="body" idx="1"/>
          </p:nvPr>
        </p:nvSpPr>
        <p:spPr>
          <a:xfrm>
            <a:off x="370332" y="260778"/>
            <a:ext cx="10674096" cy="823195"/>
          </a:xfrm>
        </p:spPr>
        <p:txBody>
          <a:bodyPr/>
          <a:lstStyle/>
          <a:p>
            <a:r>
              <a:rPr lang="it-IT" i="1" kern="1200" dirty="0">
                <a:solidFill>
                  <a:schemeClr val="tx1">
                    <a:lumMod val="85000"/>
                    <a:lumOff val="15000"/>
                  </a:schemeClr>
                </a:solidFill>
                <a:latin typeface="+mn-lt"/>
                <a:ea typeface="+mn-ea"/>
                <a:cs typeface="+mn-cs"/>
              </a:rPr>
              <a:t>Project workflow: Analysis of the data (4)</a:t>
            </a:r>
            <a:endParaRPr lang="it-IT" dirty="0"/>
          </a:p>
        </p:txBody>
      </p:sp>
      <p:graphicFrame>
        <p:nvGraphicFramePr>
          <p:cNvPr id="2" name="CasellaDiTesto 5">
            <a:extLst>
              <a:ext uri="{FF2B5EF4-FFF2-40B4-BE49-F238E27FC236}">
                <a16:creationId xmlns:a16="http://schemas.microsoft.com/office/drawing/2014/main" id="{C0EE10DC-828D-667B-C24C-CE027A9A7EFC}"/>
              </a:ext>
            </a:extLst>
          </p:cNvPr>
          <p:cNvGraphicFramePr/>
          <p:nvPr>
            <p:extLst>
              <p:ext uri="{D42A27DB-BD31-4B8C-83A1-F6EECF244321}">
                <p14:modId xmlns:p14="http://schemas.microsoft.com/office/powerpoint/2010/main" val="4261088479"/>
              </p:ext>
            </p:extLst>
          </p:nvPr>
        </p:nvGraphicFramePr>
        <p:xfrm>
          <a:off x="593041" y="1079985"/>
          <a:ext cx="6748067" cy="33349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59251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5D929A11-9F3F-5564-1716-143C4C8E9569}"/>
              </a:ext>
            </a:extLst>
          </p:cNvPr>
          <p:cNvSpPr>
            <a:spLocks noGrp="1"/>
          </p:cNvSpPr>
          <p:nvPr>
            <p:ph type="body" idx="1"/>
          </p:nvPr>
        </p:nvSpPr>
        <p:spPr>
          <a:xfrm>
            <a:off x="370332" y="260778"/>
            <a:ext cx="10674096" cy="823195"/>
          </a:xfrm>
        </p:spPr>
        <p:txBody>
          <a:bodyPr/>
          <a:lstStyle/>
          <a:p>
            <a:r>
              <a:rPr lang="it-IT" i="1" kern="1200" dirty="0">
                <a:solidFill>
                  <a:schemeClr val="tx1">
                    <a:lumMod val="85000"/>
                    <a:lumOff val="15000"/>
                  </a:schemeClr>
                </a:solidFill>
                <a:latin typeface="+mn-lt"/>
                <a:ea typeface="+mn-ea"/>
                <a:cs typeface="+mn-cs"/>
              </a:rPr>
              <a:t>Project workflow: Analysis of the data (5)</a:t>
            </a:r>
            <a:endParaRPr lang="it-IT" dirty="0"/>
          </a:p>
        </p:txBody>
      </p:sp>
      <p:graphicFrame>
        <p:nvGraphicFramePr>
          <p:cNvPr id="5" name="CasellaDiTesto 5">
            <a:extLst>
              <a:ext uri="{FF2B5EF4-FFF2-40B4-BE49-F238E27FC236}">
                <a16:creationId xmlns:a16="http://schemas.microsoft.com/office/drawing/2014/main" id="{C8EEBACF-BCB0-E18E-EA28-F1BE5813EC1C}"/>
              </a:ext>
            </a:extLst>
          </p:cNvPr>
          <p:cNvGraphicFramePr/>
          <p:nvPr>
            <p:extLst>
              <p:ext uri="{D42A27DB-BD31-4B8C-83A1-F6EECF244321}">
                <p14:modId xmlns:p14="http://schemas.microsoft.com/office/powerpoint/2010/main" val="195664183"/>
              </p:ext>
            </p:extLst>
          </p:nvPr>
        </p:nvGraphicFramePr>
        <p:xfrm>
          <a:off x="858040" y="2613392"/>
          <a:ext cx="10475919" cy="16312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2954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5D929A11-9F3F-5564-1716-143C4C8E9569}"/>
              </a:ext>
            </a:extLst>
          </p:cNvPr>
          <p:cNvSpPr>
            <a:spLocks noGrp="1"/>
          </p:cNvSpPr>
          <p:nvPr>
            <p:ph type="body" idx="1"/>
          </p:nvPr>
        </p:nvSpPr>
        <p:spPr>
          <a:xfrm>
            <a:off x="206791" y="308186"/>
            <a:ext cx="1820129" cy="822960"/>
          </a:xfrm>
        </p:spPr>
        <p:txBody>
          <a:bodyPr/>
          <a:lstStyle/>
          <a:p>
            <a:r>
              <a:rPr lang="it-IT" dirty="0" err="1"/>
              <a:t>Preprocessing</a:t>
            </a:r>
            <a:endParaRPr lang="it-IT" dirty="0"/>
          </a:p>
        </p:txBody>
      </p:sp>
      <p:graphicFrame>
        <p:nvGraphicFramePr>
          <p:cNvPr id="7" name="Diagramma 6">
            <a:extLst>
              <a:ext uri="{FF2B5EF4-FFF2-40B4-BE49-F238E27FC236}">
                <a16:creationId xmlns:a16="http://schemas.microsoft.com/office/drawing/2014/main" id="{59D3557C-2B9B-6213-502B-B16C29550B70}"/>
              </a:ext>
            </a:extLst>
          </p:cNvPr>
          <p:cNvGraphicFramePr/>
          <p:nvPr>
            <p:extLst>
              <p:ext uri="{D42A27DB-BD31-4B8C-83A1-F6EECF244321}">
                <p14:modId xmlns:p14="http://schemas.microsoft.com/office/powerpoint/2010/main" val="2980892326"/>
              </p:ext>
            </p:extLst>
          </p:nvPr>
        </p:nvGraphicFramePr>
        <p:xfrm>
          <a:off x="2552700" y="601980"/>
          <a:ext cx="8881399" cy="58597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066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E98EE445-E0AA-0304-59BE-1CC665B73FA4}"/>
              </a:ext>
            </a:extLst>
          </p:cNvPr>
          <p:cNvSpPr>
            <a:spLocks noGrp="1"/>
          </p:cNvSpPr>
          <p:nvPr>
            <p:ph type="body" idx="1"/>
          </p:nvPr>
        </p:nvSpPr>
        <p:spPr/>
        <p:txBody>
          <a:bodyPr/>
          <a:lstStyle/>
          <a:p>
            <a:r>
              <a:rPr lang="it-IT" dirty="0" err="1"/>
              <a:t>Preprocessing</a:t>
            </a:r>
            <a:endParaRPr lang="it-IT" dirty="0"/>
          </a:p>
        </p:txBody>
      </p:sp>
      <p:graphicFrame>
        <p:nvGraphicFramePr>
          <p:cNvPr id="6" name="CasellaDiTesto 3">
            <a:extLst>
              <a:ext uri="{FF2B5EF4-FFF2-40B4-BE49-F238E27FC236}">
                <a16:creationId xmlns:a16="http://schemas.microsoft.com/office/drawing/2014/main" id="{0F32D6EA-74FB-95FD-B800-D2D739EEB02C}"/>
              </a:ext>
            </a:extLst>
          </p:cNvPr>
          <p:cNvGraphicFramePr/>
          <p:nvPr/>
        </p:nvGraphicFramePr>
        <p:xfrm>
          <a:off x="527125" y="2420471"/>
          <a:ext cx="10902875" cy="36933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72570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ABE138A8-447B-4842-8355-6E2F6FEB508B}"/>
              </a:ext>
            </a:extLst>
          </p:cNvPr>
          <p:cNvSpPr>
            <a:spLocks noGrp="1"/>
          </p:cNvSpPr>
          <p:nvPr>
            <p:ph type="body" idx="1"/>
          </p:nvPr>
        </p:nvSpPr>
        <p:spPr>
          <a:xfrm>
            <a:off x="258721" y="335639"/>
            <a:ext cx="10671048" cy="822960"/>
          </a:xfrm>
        </p:spPr>
        <p:txBody>
          <a:bodyPr/>
          <a:lstStyle/>
          <a:p>
            <a:r>
              <a:rPr lang="it-IT" dirty="0" err="1"/>
              <a:t>Vectorization</a:t>
            </a:r>
            <a:endParaRPr lang="it-IT" dirty="0"/>
          </a:p>
        </p:txBody>
      </p:sp>
      <p:sp>
        <p:nvSpPr>
          <p:cNvPr id="5" name="CasellaDiTesto 4">
            <a:extLst>
              <a:ext uri="{FF2B5EF4-FFF2-40B4-BE49-F238E27FC236}">
                <a16:creationId xmlns:a16="http://schemas.microsoft.com/office/drawing/2014/main" id="{AFD6F417-A3DB-74D7-389B-D56920E11080}"/>
              </a:ext>
            </a:extLst>
          </p:cNvPr>
          <p:cNvSpPr txBox="1"/>
          <p:nvPr/>
        </p:nvSpPr>
        <p:spPr>
          <a:xfrm>
            <a:off x="758952" y="2334409"/>
            <a:ext cx="9966422" cy="369332"/>
          </a:xfrm>
          <a:prstGeom prst="rect">
            <a:avLst/>
          </a:prstGeom>
          <a:noFill/>
        </p:spPr>
        <p:txBody>
          <a:bodyPr wrap="square" rtlCol="0">
            <a:spAutoFit/>
          </a:bodyPr>
          <a:lstStyle/>
          <a:p>
            <a:endParaRPr lang="it-IT" dirty="0"/>
          </a:p>
        </p:txBody>
      </p:sp>
      <p:graphicFrame>
        <p:nvGraphicFramePr>
          <p:cNvPr id="9" name="Diagramma 8">
            <a:extLst>
              <a:ext uri="{FF2B5EF4-FFF2-40B4-BE49-F238E27FC236}">
                <a16:creationId xmlns:a16="http://schemas.microsoft.com/office/drawing/2014/main" id="{38CC4C2A-6CD4-4984-904C-6A61FB000073}"/>
              </a:ext>
            </a:extLst>
          </p:cNvPr>
          <p:cNvGraphicFramePr/>
          <p:nvPr>
            <p:extLst>
              <p:ext uri="{D42A27DB-BD31-4B8C-83A1-F6EECF244321}">
                <p14:modId xmlns:p14="http://schemas.microsoft.com/office/powerpoint/2010/main" val="407559998"/>
              </p:ext>
            </p:extLst>
          </p:nvPr>
        </p:nvGraphicFramePr>
        <p:xfrm>
          <a:off x="6013525" y="2703741"/>
          <a:ext cx="5389581" cy="38186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1" name="Diagramma 10">
            <a:extLst>
              <a:ext uri="{FF2B5EF4-FFF2-40B4-BE49-F238E27FC236}">
                <a16:creationId xmlns:a16="http://schemas.microsoft.com/office/drawing/2014/main" id="{BB15C9A3-5E10-72DE-E4CD-AD5D1224C2CB}"/>
              </a:ext>
            </a:extLst>
          </p:cNvPr>
          <p:cNvGraphicFramePr/>
          <p:nvPr>
            <p:extLst>
              <p:ext uri="{D42A27DB-BD31-4B8C-83A1-F6EECF244321}">
                <p14:modId xmlns:p14="http://schemas.microsoft.com/office/powerpoint/2010/main" val="3499744568"/>
              </p:ext>
            </p:extLst>
          </p:nvPr>
        </p:nvGraphicFramePr>
        <p:xfrm>
          <a:off x="494852" y="1051734"/>
          <a:ext cx="5947783" cy="128267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2" name="Freccia angolare in su 11">
            <a:extLst>
              <a:ext uri="{FF2B5EF4-FFF2-40B4-BE49-F238E27FC236}">
                <a16:creationId xmlns:a16="http://schemas.microsoft.com/office/drawing/2014/main" id="{0C2B4EB1-7DD8-E134-38C2-E059624B43B8}"/>
              </a:ext>
            </a:extLst>
          </p:cNvPr>
          <p:cNvSpPr/>
          <p:nvPr/>
        </p:nvSpPr>
        <p:spPr>
          <a:xfrm rot="5400000">
            <a:off x="2667896" y="3065929"/>
            <a:ext cx="2140772" cy="128016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349504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B9392B09-8EDA-C211-1076-64AF4E50617B}"/>
              </a:ext>
            </a:extLst>
          </p:cNvPr>
          <p:cNvSpPr>
            <a:spLocks noGrp="1"/>
          </p:cNvSpPr>
          <p:nvPr>
            <p:ph type="body" idx="1"/>
          </p:nvPr>
        </p:nvSpPr>
        <p:spPr>
          <a:xfrm>
            <a:off x="490011" y="228062"/>
            <a:ext cx="10671048" cy="822960"/>
          </a:xfrm>
        </p:spPr>
        <p:txBody>
          <a:bodyPr/>
          <a:lstStyle/>
          <a:p>
            <a:r>
              <a:rPr lang="it-IT" dirty="0"/>
              <a:t>Definition of models</a:t>
            </a:r>
          </a:p>
        </p:txBody>
      </p:sp>
      <p:sp>
        <p:nvSpPr>
          <p:cNvPr id="9" name="CasellaDiTesto 8">
            <a:extLst>
              <a:ext uri="{FF2B5EF4-FFF2-40B4-BE49-F238E27FC236}">
                <a16:creationId xmlns:a16="http://schemas.microsoft.com/office/drawing/2014/main" id="{B3EBAFC3-31A7-C77E-8BF2-30A5E178B697}"/>
              </a:ext>
            </a:extLst>
          </p:cNvPr>
          <p:cNvSpPr txBox="1"/>
          <p:nvPr/>
        </p:nvSpPr>
        <p:spPr>
          <a:xfrm>
            <a:off x="490011" y="1129552"/>
            <a:ext cx="1726064" cy="5355312"/>
          </a:xfrm>
          <a:prstGeom prst="rect">
            <a:avLst/>
          </a:prstGeom>
          <a:noFill/>
        </p:spPr>
        <p:txBody>
          <a:bodyPr wrap="square" rtlCol="0">
            <a:spAutoFit/>
          </a:bodyPr>
          <a:lstStyle/>
          <a:p>
            <a:r>
              <a:rPr kumimoji="0" lang="it-IT" altLang="it-IT" sz="1800" b="0" i="0" u="none" strike="noStrike" cap="none" normalizeH="0" baseline="0" dirty="0">
                <a:ln>
                  <a:noFill/>
                </a:ln>
                <a:effectLst/>
                <a:latin typeface="Söhne"/>
              </a:rPr>
              <a:t>PySpark </a:t>
            </a:r>
            <a:r>
              <a:rPr kumimoji="0" lang="it-IT" altLang="it-IT" sz="1800" b="0" i="0" u="none" strike="noStrike" cap="none" normalizeH="0" baseline="0" dirty="0" err="1">
                <a:ln>
                  <a:noFill/>
                </a:ln>
                <a:effectLst/>
                <a:latin typeface="Söhne"/>
              </a:rPr>
              <a:t>provides</a:t>
            </a:r>
            <a:r>
              <a:rPr kumimoji="0" lang="it-IT" altLang="it-IT" sz="1800" b="0" i="0" u="none" strike="noStrike" cap="none" normalizeH="0" baseline="0" dirty="0">
                <a:ln>
                  <a:noFill/>
                </a:ln>
                <a:effectLst/>
                <a:latin typeface="Söhne"/>
              </a:rPr>
              <a:t> a </a:t>
            </a:r>
            <a:r>
              <a:rPr kumimoji="0" lang="it-IT" altLang="it-IT" sz="1800" b="0" i="0" u="none" strike="noStrike" cap="none" normalizeH="0" baseline="0" dirty="0" err="1">
                <a:ln>
                  <a:noFill/>
                </a:ln>
                <a:effectLst/>
                <a:latin typeface="Söhne"/>
              </a:rPr>
              <a:t>comprehensive</a:t>
            </a:r>
            <a:r>
              <a:rPr kumimoji="0" lang="it-IT" altLang="it-IT" sz="1800" b="0" i="0" u="none" strike="noStrike" cap="none" normalizeH="0" baseline="0" dirty="0">
                <a:ln>
                  <a:noFill/>
                </a:ln>
                <a:effectLst/>
                <a:latin typeface="Söhne"/>
              </a:rPr>
              <a:t> set of machine learning </a:t>
            </a:r>
            <a:r>
              <a:rPr kumimoji="0" lang="it-IT" altLang="it-IT" sz="1800" b="0" i="0" u="none" strike="noStrike" cap="none" normalizeH="0" baseline="0" dirty="0" err="1">
                <a:ln>
                  <a:noFill/>
                </a:ln>
                <a:effectLst/>
                <a:latin typeface="Söhne"/>
              </a:rPr>
              <a:t>algorithms</a:t>
            </a:r>
            <a:r>
              <a:rPr kumimoji="0" lang="it-IT" altLang="it-IT" sz="1800" b="0" i="0" u="none" strike="noStrike" cap="none" normalizeH="0" baseline="0" dirty="0">
                <a:ln>
                  <a:noFill/>
                </a:ln>
                <a:effectLst/>
                <a:latin typeface="Söhne"/>
              </a:rPr>
              <a:t> </a:t>
            </a:r>
            <a:r>
              <a:rPr kumimoji="0" lang="it-IT" altLang="it-IT" sz="1800" b="0" i="0" u="none" strike="noStrike" cap="none" normalizeH="0" baseline="0" dirty="0" err="1">
                <a:ln>
                  <a:noFill/>
                </a:ln>
                <a:effectLst/>
                <a:latin typeface="Söhne"/>
              </a:rPr>
              <a:t>through</a:t>
            </a:r>
            <a:r>
              <a:rPr kumimoji="0" lang="it-IT" altLang="it-IT" sz="1800" b="0" i="0" u="none" strike="noStrike" cap="none" normalizeH="0" baseline="0" dirty="0">
                <a:ln>
                  <a:noFill/>
                </a:ln>
                <a:effectLst/>
                <a:latin typeface="Söhne"/>
              </a:rPr>
              <a:t> the </a:t>
            </a:r>
            <a:r>
              <a:rPr kumimoji="0" lang="it-IT" altLang="it-IT" b="1" i="0" u="none" strike="noStrike" cap="none" normalizeH="0" baseline="0" dirty="0">
                <a:ln>
                  <a:noFill/>
                </a:ln>
                <a:effectLst/>
                <a:latin typeface="Söhne Mono"/>
              </a:rPr>
              <a:t>pyspark.ml</a:t>
            </a:r>
            <a:r>
              <a:rPr kumimoji="0" lang="it-IT" altLang="it-IT" sz="1800" b="0" i="0" u="none" strike="noStrike" cap="none" normalizeH="0" baseline="0" dirty="0">
                <a:ln>
                  <a:noFill/>
                </a:ln>
                <a:effectLst/>
                <a:latin typeface="Söhne"/>
              </a:rPr>
              <a:t> </a:t>
            </a:r>
            <a:r>
              <a:rPr kumimoji="0" lang="it-IT" altLang="it-IT" sz="1800" b="0" i="0" u="none" strike="noStrike" cap="none" normalizeH="0" baseline="0" dirty="0" err="1">
                <a:ln>
                  <a:noFill/>
                </a:ln>
                <a:effectLst/>
                <a:latin typeface="Söhne"/>
              </a:rPr>
              <a:t>module</a:t>
            </a:r>
            <a:r>
              <a:rPr kumimoji="0" lang="it-IT" altLang="it-IT" sz="1800" b="0" i="0" u="none" strike="noStrike" cap="none" normalizeH="0" baseline="0" dirty="0">
                <a:ln>
                  <a:noFill/>
                </a:ln>
                <a:effectLst/>
                <a:latin typeface="Söhne"/>
              </a:rPr>
              <a:t>. </a:t>
            </a:r>
            <a:r>
              <a:rPr kumimoji="0" lang="it-IT" altLang="it-IT" sz="1800" b="0" i="0" u="none" strike="noStrike" cap="none" normalizeH="0" baseline="0" dirty="0" err="1">
                <a:ln>
                  <a:noFill/>
                </a:ln>
                <a:effectLst/>
                <a:latin typeface="Söhne"/>
              </a:rPr>
              <a:t>These</a:t>
            </a:r>
            <a:r>
              <a:rPr kumimoji="0" lang="it-IT" altLang="it-IT" sz="1800" b="0" i="0" u="none" strike="noStrike" cap="none" normalizeH="0" baseline="0" dirty="0">
                <a:ln>
                  <a:noFill/>
                </a:ln>
                <a:effectLst/>
                <a:latin typeface="Söhne"/>
              </a:rPr>
              <a:t> </a:t>
            </a:r>
            <a:r>
              <a:rPr kumimoji="0" lang="it-IT" altLang="it-IT" sz="1800" b="0" i="0" u="none" strike="noStrike" cap="none" normalizeH="0" baseline="0" dirty="0" err="1">
                <a:ln>
                  <a:noFill/>
                </a:ln>
                <a:effectLst/>
                <a:latin typeface="Söhne"/>
              </a:rPr>
              <a:t>algorithms</a:t>
            </a:r>
            <a:r>
              <a:rPr kumimoji="0" lang="it-IT" altLang="it-IT" sz="1800" b="0" i="0" u="none" strike="noStrike" cap="none" normalizeH="0" baseline="0" dirty="0">
                <a:ln>
                  <a:noFill/>
                </a:ln>
                <a:effectLst/>
                <a:latin typeface="Söhne"/>
              </a:rPr>
              <a:t> are </a:t>
            </a:r>
            <a:r>
              <a:rPr kumimoji="0" lang="it-IT" altLang="it-IT" sz="1800" b="0" i="0" u="none" strike="noStrike" cap="none" normalizeH="0" baseline="0" dirty="0" err="1">
                <a:ln>
                  <a:noFill/>
                </a:ln>
                <a:effectLst/>
                <a:latin typeface="Söhne"/>
              </a:rPr>
              <a:t>designed</a:t>
            </a:r>
            <a:r>
              <a:rPr kumimoji="0" lang="it-IT" altLang="it-IT" sz="1800" b="0" i="0" u="none" strike="noStrike" cap="none" normalizeH="0" baseline="0" dirty="0">
                <a:ln>
                  <a:noFill/>
                </a:ln>
                <a:effectLst/>
                <a:latin typeface="Söhne"/>
              </a:rPr>
              <a:t> to handle large-scale datasets and </a:t>
            </a:r>
            <a:r>
              <a:rPr kumimoji="0" lang="it-IT" altLang="it-IT" sz="1800" b="0" i="0" u="none" strike="noStrike" cap="none" normalizeH="0" baseline="0" dirty="0" err="1">
                <a:ln>
                  <a:noFill/>
                </a:ln>
                <a:effectLst/>
                <a:latin typeface="Söhne"/>
              </a:rPr>
              <a:t>utilize</a:t>
            </a:r>
            <a:r>
              <a:rPr kumimoji="0" lang="it-IT" altLang="it-IT" sz="1800" b="0" i="0" u="none" strike="noStrike" cap="none" normalizeH="0" baseline="0" dirty="0">
                <a:ln>
                  <a:noFill/>
                </a:ln>
                <a:effectLst/>
                <a:latin typeface="Söhne"/>
              </a:rPr>
              <a:t> </a:t>
            </a:r>
            <a:r>
              <a:rPr kumimoji="0" lang="it-IT" altLang="it-IT" sz="1800" b="0" i="0" u="none" strike="noStrike" cap="none" normalizeH="0" baseline="0" dirty="0" err="1">
                <a:ln>
                  <a:noFill/>
                </a:ln>
                <a:effectLst/>
                <a:latin typeface="Söhne"/>
              </a:rPr>
              <a:t>distributed</a:t>
            </a:r>
            <a:r>
              <a:rPr kumimoji="0" lang="it-IT" altLang="it-IT" sz="1800" b="0" i="0" u="none" strike="noStrike" cap="none" normalizeH="0" baseline="0" dirty="0">
                <a:ln>
                  <a:noFill/>
                </a:ln>
                <a:effectLst/>
                <a:latin typeface="Söhne"/>
              </a:rPr>
              <a:t> computing capabilities of Spark.</a:t>
            </a:r>
            <a:r>
              <a:rPr kumimoji="0" lang="it-IT" altLang="it-IT" sz="1050" b="0" i="0" u="none" strike="noStrike" cap="none" normalizeH="0" baseline="0" dirty="0">
                <a:ln>
                  <a:noFill/>
                </a:ln>
                <a:effectLst/>
              </a:rPr>
              <a:t> </a:t>
            </a:r>
            <a:endParaRPr kumimoji="0" lang="it-IT" altLang="it-IT" sz="2800" b="0" i="0" u="none" strike="noStrike" cap="none" normalizeH="0" baseline="0" dirty="0">
              <a:ln>
                <a:noFill/>
              </a:ln>
              <a:effectLst/>
              <a:latin typeface="Arial" panose="020B0604020202020204" pitchFamily="34" charset="0"/>
            </a:endParaRPr>
          </a:p>
          <a:p>
            <a:endParaRPr lang="it-IT" dirty="0"/>
          </a:p>
        </p:txBody>
      </p:sp>
      <p:graphicFrame>
        <p:nvGraphicFramePr>
          <p:cNvPr id="10" name="Diagramma 9">
            <a:extLst>
              <a:ext uri="{FF2B5EF4-FFF2-40B4-BE49-F238E27FC236}">
                <a16:creationId xmlns:a16="http://schemas.microsoft.com/office/drawing/2014/main" id="{FDBF5EE1-567B-68FB-587B-3285B4A0E5CD}"/>
              </a:ext>
            </a:extLst>
          </p:cNvPr>
          <p:cNvGraphicFramePr/>
          <p:nvPr>
            <p:extLst>
              <p:ext uri="{D42A27DB-BD31-4B8C-83A1-F6EECF244321}">
                <p14:modId xmlns:p14="http://schemas.microsoft.com/office/powerpoint/2010/main" val="3805141474"/>
              </p:ext>
            </p:extLst>
          </p:nvPr>
        </p:nvGraphicFramePr>
        <p:xfrm>
          <a:off x="3462767" y="321633"/>
          <a:ext cx="8575040" cy="64341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40430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B9392B09-8EDA-C211-1076-64AF4E50617B}"/>
              </a:ext>
            </a:extLst>
          </p:cNvPr>
          <p:cNvSpPr>
            <a:spLocks noGrp="1"/>
          </p:cNvSpPr>
          <p:nvPr>
            <p:ph type="body" idx="1"/>
          </p:nvPr>
        </p:nvSpPr>
        <p:spPr>
          <a:xfrm>
            <a:off x="490011" y="228062"/>
            <a:ext cx="10671048" cy="822960"/>
          </a:xfrm>
        </p:spPr>
        <p:txBody>
          <a:bodyPr/>
          <a:lstStyle/>
          <a:p>
            <a:r>
              <a:rPr lang="it-IT" dirty="0"/>
              <a:t>Definition of models</a:t>
            </a:r>
          </a:p>
        </p:txBody>
      </p:sp>
      <p:sp>
        <p:nvSpPr>
          <p:cNvPr id="9" name="CasellaDiTesto 8">
            <a:extLst>
              <a:ext uri="{FF2B5EF4-FFF2-40B4-BE49-F238E27FC236}">
                <a16:creationId xmlns:a16="http://schemas.microsoft.com/office/drawing/2014/main" id="{B3EBAFC3-31A7-C77E-8BF2-30A5E178B697}"/>
              </a:ext>
            </a:extLst>
          </p:cNvPr>
          <p:cNvSpPr txBox="1"/>
          <p:nvPr/>
        </p:nvSpPr>
        <p:spPr>
          <a:xfrm>
            <a:off x="490011" y="1129552"/>
            <a:ext cx="1726064" cy="5355312"/>
          </a:xfrm>
          <a:prstGeom prst="rect">
            <a:avLst/>
          </a:prstGeom>
          <a:noFill/>
        </p:spPr>
        <p:txBody>
          <a:bodyPr wrap="square" rtlCol="0">
            <a:spAutoFit/>
          </a:bodyPr>
          <a:lstStyle/>
          <a:p>
            <a:r>
              <a:rPr kumimoji="0" lang="it-IT" altLang="it-IT" sz="1800" b="0" i="0" u="none" strike="noStrike" cap="none" normalizeH="0" baseline="0" dirty="0">
                <a:ln>
                  <a:noFill/>
                </a:ln>
                <a:effectLst/>
                <a:latin typeface="Söhne"/>
              </a:rPr>
              <a:t>PySpark </a:t>
            </a:r>
            <a:r>
              <a:rPr kumimoji="0" lang="it-IT" altLang="it-IT" sz="1800" b="0" i="0" u="none" strike="noStrike" cap="none" normalizeH="0" baseline="0" dirty="0" err="1">
                <a:ln>
                  <a:noFill/>
                </a:ln>
                <a:effectLst/>
                <a:latin typeface="Söhne"/>
              </a:rPr>
              <a:t>provides</a:t>
            </a:r>
            <a:r>
              <a:rPr kumimoji="0" lang="it-IT" altLang="it-IT" sz="1800" b="0" i="0" u="none" strike="noStrike" cap="none" normalizeH="0" baseline="0" dirty="0">
                <a:ln>
                  <a:noFill/>
                </a:ln>
                <a:effectLst/>
                <a:latin typeface="Söhne"/>
              </a:rPr>
              <a:t> a </a:t>
            </a:r>
            <a:r>
              <a:rPr kumimoji="0" lang="it-IT" altLang="it-IT" sz="1800" b="0" i="0" u="none" strike="noStrike" cap="none" normalizeH="0" baseline="0" dirty="0" err="1">
                <a:ln>
                  <a:noFill/>
                </a:ln>
                <a:effectLst/>
                <a:latin typeface="Söhne"/>
              </a:rPr>
              <a:t>comprehensive</a:t>
            </a:r>
            <a:r>
              <a:rPr kumimoji="0" lang="it-IT" altLang="it-IT" sz="1800" b="0" i="0" u="none" strike="noStrike" cap="none" normalizeH="0" baseline="0" dirty="0">
                <a:ln>
                  <a:noFill/>
                </a:ln>
                <a:effectLst/>
                <a:latin typeface="Söhne"/>
              </a:rPr>
              <a:t> set of machine learning </a:t>
            </a:r>
            <a:r>
              <a:rPr kumimoji="0" lang="it-IT" altLang="it-IT" sz="1800" b="0" i="0" u="none" strike="noStrike" cap="none" normalizeH="0" baseline="0" dirty="0" err="1">
                <a:ln>
                  <a:noFill/>
                </a:ln>
                <a:effectLst/>
                <a:latin typeface="Söhne"/>
              </a:rPr>
              <a:t>algorithms</a:t>
            </a:r>
            <a:r>
              <a:rPr kumimoji="0" lang="it-IT" altLang="it-IT" sz="1800" b="0" i="0" u="none" strike="noStrike" cap="none" normalizeH="0" baseline="0" dirty="0">
                <a:ln>
                  <a:noFill/>
                </a:ln>
                <a:effectLst/>
                <a:latin typeface="Söhne"/>
              </a:rPr>
              <a:t> </a:t>
            </a:r>
            <a:r>
              <a:rPr kumimoji="0" lang="it-IT" altLang="it-IT" sz="1800" b="0" i="0" u="none" strike="noStrike" cap="none" normalizeH="0" baseline="0" dirty="0" err="1">
                <a:ln>
                  <a:noFill/>
                </a:ln>
                <a:effectLst/>
                <a:latin typeface="Söhne"/>
              </a:rPr>
              <a:t>through</a:t>
            </a:r>
            <a:r>
              <a:rPr kumimoji="0" lang="it-IT" altLang="it-IT" sz="1800" b="0" i="0" u="none" strike="noStrike" cap="none" normalizeH="0" baseline="0" dirty="0">
                <a:ln>
                  <a:noFill/>
                </a:ln>
                <a:effectLst/>
                <a:latin typeface="Söhne"/>
              </a:rPr>
              <a:t> the </a:t>
            </a:r>
            <a:r>
              <a:rPr kumimoji="0" lang="it-IT" altLang="it-IT" b="1" i="0" u="none" strike="noStrike" cap="none" normalizeH="0" baseline="0" dirty="0">
                <a:ln>
                  <a:noFill/>
                </a:ln>
                <a:effectLst/>
                <a:latin typeface="Söhne Mono"/>
              </a:rPr>
              <a:t>pyspark.ml</a:t>
            </a:r>
            <a:r>
              <a:rPr kumimoji="0" lang="it-IT" altLang="it-IT" sz="1800" b="0" i="0" u="none" strike="noStrike" cap="none" normalizeH="0" baseline="0" dirty="0">
                <a:ln>
                  <a:noFill/>
                </a:ln>
                <a:effectLst/>
                <a:latin typeface="Söhne"/>
              </a:rPr>
              <a:t> </a:t>
            </a:r>
            <a:r>
              <a:rPr kumimoji="0" lang="it-IT" altLang="it-IT" sz="1800" b="0" i="0" u="none" strike="noStrike" cap="none" normalizeH="0" baseline="0" dirty="0" err="1">
                <a:ln>
                  <a:noFill/>
                </a:ln>
                <a:effectLst/>
                <a:latin typeface="Söhne"/>
              </a:rPr>
              <a:t>module</a:t>
            </a:r>
            <a:r>
              <a:rPr kumimoji="0" lang="it-IT" altLang="it-IT" sz="1800" b="0" i="0" u="none" strike="noStrike" cap="none" normalizeH="0" baseline="0" dirty="0">
                <a:ln>
                  <a:noFill/>
                </a:ln>
                <a:effectLst/>
                <a:latin typeface="Söhne"/>
              </a:rPr>
              <a:t>. </a:t>
            </a:r>
            <a:r>
              <a:rPr kumimoji="0" lang="it-IT" altLang="it-IT" sz="1800" b="0" i="0" u="none" strike="noStrike" cap="none" normalizeH="0" baseline="0" dirty="0" err="1">
                <a:ln>
                  <a:noFill/>
                </a:ln>
                <a:effectLst/>
                <a:latin typeface="Söhne"/>
              </a:rPr>
              <a:t>These</a:t>
            </a:r>
            <a:r>
              <a:rPr kumimoji="0" lang="it-IT" altLang="it-IT" sz="1800" b="0" i="0" u="none" strike="noStrike" cap="none" normalizeH="0" baseline="0" dirty="0">
                <a:ln>
                  <a:noFill/>
                </a:ln>
                <a:effectLst/>
                <a:latin typeface="Söhne"/>
              </a:rPr>
              <a:t> </a:t>
            </a:r>
            <a:r>
              <a:rPr kumimoji="0" lang="it-IT" altLang="it-IT" sz="1800" b="0" i="0" u="none" strike="noStrike" cap="none" normalizeH="0" baseline="0" dirty="0" err="1">
                <a:ln>
                  <a:noFill/>
                </a:ln>
                <a:effectLst/>
                <a:latin typeface="Söhne"/>
              </a:rPr>
              <a:t>algorithms</a:t>
            </a:r>
            <a:r>
              <a:rPr kumimoji="0" lang="it-IT" altLang="it-IT" sz="1800" b="0" i="0" u="none" strike="noStrike" cap="none" normalizeH="0" baseline="0" dirty="0">
                <a:ln>
                  <a:noFill/>
                </a:ln>
                <a:effectLst/>
                <a:latin typeface="Söhne"/>
              </a:rPr>
              <a:t> are </a:t>
            </a:r>
            <a:r>
              <a:rPr kumimoji="0" lang="it-IT" altLang="it-IT" sz="1800" b="0" i="0" u="none" strike="noStrike" cap="none" normalizeH="0" baseline="0" dirty="0" err="1">
                <a:ln>
                  <a:noFill/>
                </a:ln>
                <a:effectLst/>
                <a:latin typeface="Söhne"/>
              </a:rPr>
              <a:t>designed</a:t>
            </a:r>
            <a:r>
              <a:rPr kumimoji="0" lang="it-IT" altLang="it-IT" sz="1800" b="0" i="0" u="none" strike="noStrike" cap="none" normalizeH="0" baseline="0" dirty="0">
                <a:ln>
                  <a:noFill/>
                </a:ln>
                <a:effectLst/>
                <a:latin typeface="Söhne"/>
              </a:rPr>
              <a:t> to handle large-scale datasets and </a:t>
            </a:r>
            <a:r>
              <a:rPr kumimoji="0" lang="it-IT" altLang="it-IT" sz="1800" b="0" i="0" u="none" strike="noStrike" cap="none" normalizeH="0" baseline="0" dirty="0" err="1">
                <a:ln>
                  <a:noFill/>
                </a:ln>
                <a:effectLst/>
                <a:latin typeface="Söhne"/>
              </a:rPr>
              <a:t>utilize</a:t>
            </a:r>
            <a:r>
              <a:rPr kumimoji="0" lang="it-IT" altLang="it-IT" sz="1800" b="0" i="0" u="none" strike="noStrike" cap="none" normalizeH="0" baseline="0" dirty="0">
                <a:ln>
                  <a:noFill/>
                </a:ln>
                <a:effectLst/>
                <a:latin typeface="Söhne"/>
              </a:rPr>
              <a:t> </a:t>
            </a:r>
            <a:r>
              <a:rPr kumimoji="0" lang="it-IT" altLang="it-IT" sz="1800" b="0" i="0" u="none" strike="noStrike" cap="none" normalizeH="0" baseline="0" dirty="0" err="1">
                <a:ln>
                  <a:noFill/>
                </a:ln>
                <a:effectLst/>
                <a:latin typeface="Söhne"/>
              </a:rPr>
              <a:t>distributed</a:t>
            </a:r>
            <a:r>
              <a:rPr kumimoji="0" lang="it-IT" altLang="it-IT" sz="1800" b="0" i="0" u="none" strike="noStrike" cap="none" normalizeH="0" baseline="0" dirty="0">
                <a:ln>
                  <a:noFill/>
                </a:ln>
                <a:effectLst/>
                <a:latin typeface="Söhne"/>
              </a:rPr>
              <a:t> computing capabilities of Spark.</a:t>
            </a:r>
            <a:r>
              <a:rPr kumimoji="0" lang="it-IT" altLang="it-IT" sz="1050" b="0" i="0" u="none" strike="noStrike" cap="none" normalizeH="0" baseline="0" dirty="0">
                <a:ln>
                  <a:noFill/>
                </a:ln>
                <a:effectLst/>
              </a:rPr>
              <a:t> </a:t>
            </a:r>
            <a:endParaRPr kumimoji="0" lang="it-IT" altLang="it-IT" sz="2800" b="0" i="0" u="none" strike="noStrike" cap="none" normalizeH="0" baseline="0" dirty="0">
              <a:ln>
                <a:noFill/>
              </a:ln>
              <a:effectLst/>
              <a:latin typeface="Arial" panose="020B0604020202020204" pitchFamily="34" charset="0"/>
            </a:endParaRPr>
          </a:p>
          <a:p>
            <a:endParaRPr lang="it-IT" dirty="0"/>
          </a:p>
        </p:txBody>
      </p:sp>
      <p:graphicFrame>
        <p:nvGraphicFramePr>
          <p:cNvPr id="10" name="Diagramma 9">
            <a:extLst>
              <a:ext uri="{FF2B5EF4-FFF2-40B4-BE49-F238E27FC236}">
                <a16:creationId xmlns:a16="http://schemas.microsoft.com/office/drawing/2014/main" id="{FDBF5EE1-567B-68FB-587B-3285B4A0E5CD}"/>
              </a:ext>
            </a:extLst>
          </p:cNvPr>
          <p:cNvGraphicFramePr/>
          <p:nvPr>
            <p:extLst>
              <p:ext uri="{D42A27DB-BD31-4B8C-83A1-F6EECF244321}">
                <p14:modId xmlns:p14="http://schemas.microsoft.com/office/powerpoint/2010/main" val="4251108461"/>
              </p:ext>
            </p:extLst>
          </p:nvPr>
        </p:nvGraphicFramePr>
        <p:xfrm>
          <a:off x="3462767" y="321633"/>
          <a:ext cx="8575040" cy="64341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8136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5249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028AF618-E3EF-96E2-70E9-4960EADF49E5}"/>
              </a:ext>
            </a:extLst>
          </p:cNvPr>
          <p:cNvSpPr>
            <a:spLocks noGrp="1"/>
          </p:cNvSpPr>
          <p:nvPr>
            <p:ph type="body" idx="1"/>
          </p:nvPr>
        </p:nvSpPr>
        <p:spPr>
          <a:xfrm>
            <a:off x="253343" y="324881"/>
            <a:ext cx="4329415" cy="822960"/>
          </a:xfrm>
        </p:spPr>
        <p:txBody>
          <a:bodyPr/>
          <a:lstStyle/>
          <a:p>
            <a:r>
              <a:rPr lang="it-IT" dirty="0"/>
              <a:t>Models: </a:t>
            </a:r>
            <a:r>
              <a:rPr lang="it-IT" dirty="0" err="1"/>
              <a:t>Decision</a:t>
            </a:r>
            <a:r>
              <a:rPr lang="it-IT" dirty="0"/>
              <a:t> </a:t>
            </a:r>
            <a:r>
              <a:rPr lang="it-IT" dirty="0" err="1"/>
              <a:t>Tree</a:t>
            </a:r>
            <a:r>
              <a:rPr lang="it-IT" dirty="0"/>
              <a:t> </a:t>
            </a:r>
            <a:r>
              <a:rPr lang="it-IT" dirty="0" err="1"/>
              <a:t>Classifier</a:t>
            </a:r>
            <a:endParaRPr lang="it-IT" dirty="0"/>
          </a:p>
        </p:txBody>
      </p:sp>
      <p:graphicFrame>
        <p:nvGraphicFramePr>
          <p:cNvPr id="4" name="Diagramma 3">
            <a:extLst>
              <a:ext uri="{FF2B5EF4-FFF2-40B4-BE49-F238E27FC236}">
                <a16:creationId xmlns:a16="http://schemas.microsoft.com/office/drawing/2014/main" id="{961D4E2A-E8A1-12B8-FE5F-11C757FA4D0A}"/>
              </a:ext>
            </a:extLst>
          </p:cNvPr>
          <p:cNvGraphicFramePr/>
          <p:nvPr>
            <p:extLst>
              <p:ext uri="{D42A27DB-BD31-4B8C-83A1-F6EECF244321}">
                <p14:modId xmlns:p14="http://schemas.microsoft.com/office/powerpoint/2010/main" val="4189199154"/>
              </p:ext>
            </p:extLst>
          </p:nvPr>
        </p:nvGraphicFramePr>
        <p:xfrm>
          <a:off x="2031999" y="719666"/>
          <a:ext cx="8747163" cy="60361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763591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028AF618-E3EF-96E2-70E9-4960EADF49E5}"/>
              </a:ext>
            </a:extLst>
          </p:cNvPr>
          <p:cNvSpPr>
            <a:spLocks noGrp="1"/>
          </p:cNvSpPr>
          <p:nvPr>
            <p:ph type="body" idx="1"/>
          </p:nvPr>
        </p:nvSpPr>
        <p:spPr>
          <a:xfrm>
            <a:off x="253343" y="324881"/>
            <a:ext cx="4329415" cy="822960"/>
          </a:xfrm>
        </p:spPr>
        <p:txBody>
          <a:bodyPr/>
          <a:lstStyle/>
          <a:p>
            <a:r>
              <a:rPr lang="it-IT" dirty="0"/>
              <a:t>Models: Random </a:t>
            </a:r>
            <a:r>
              <a:rPr lang="it-IT" dirty="0" err="1"/>
              <a:t>Forest</a:t>
            </a:r>
            <a:r>
              <a:rPr lang="it-IT" dirty="0"/>
              <a:t> </a:t>
            </a:r>
            <a:r>
              <a:rPr lang="it-IT" dirty="0" err="1"/>
              <a:t>Classifier</a:t>
            </a:r>
            <a:endParaRPr lang="it-IT" dirty="0"/>
          </a:p>
        </p:txBody>
      </p:sp>
      <p:graphicFrame>
        <p:nvGraphicFramePr>
          <p:cNvPr id="4" name="Diagramma 3">
            <a:extLst>
              <a:ext uri="{FF2B5EF4-FFF2-40B4-BE49-F238E27FC236}">
                <a16:creationId xmlns:a16="http://schemas.microsoft.com/office/drawing/2014/main" id="{961D4E2A-E8A1-12B8-FE5F-11C757FA4D0A}"/>
              </a:ext>
            </a:extLst>
          </p:cNvPr>
          <p:cNvGraphicFramePr/>
          <p:nvPr>
            <p:extLst>
              <p:ext uri="{D42A27DB-BD31-4B8C-83A1-F6EECF244321}">
                <p14:modId xmlns:p14="http://schemas.microsoft.com/office/powerpoint/2010/main" val="4037699179"/>
              </p:ext>
            </p:extLst>
          </p:nvPr>
        </p:nvGraphicFramePr>
        <p:xfrm>
          <a:off x="2031999" y="719666"/>
          <a:ext cx="8747163" cy="60361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12232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028AF618-E3EF-96E2-70E9-4960EADF49E5}"/>
              </a:ext>
            </a:extLst>
          </p:cNvPr>
          <p:cNvSpPr>
            <a:spLocks noGrp="1"/>
          </p:cNvSpPr>
          <p:nvPr>
            <p:ph type="body" idx="1"/>
          </p:nvPr>
        </p:nvSpPr>
        <p:spPr>
          <a:xfrm>
            <a:off x="253343" y="324881"/>
            <a:ext cx="4329415" cy="822960"/>
          </a:xfrm>
        </p:spPr>
        <p:txBody>
          <a:bodyPr/>
          <a:lstStyle/>
          <a:p>
            <a:r>
              <a:rPr lang="it-IT" dirty="0"/>
              <a:t>Models: </a:t>
            </a:r>
            <a:r>
              <a:rPr lang="it-IT" dirty="0" err="1"/>
              <a:t>Multilayer</a:t>
            </a:r>
            <a:r>
              <a:rPr lang="it-IT" dirty="0"/>
              <a:t> </a:t>
            </a:r>
            <a:r>
              <a:rPr lang="it-IT" dirty="0" err="1"/>
              <a:t>Perceptron</a:t>
            </a:r>
            <a:r>
              <a:rPr lang="it-IT" dirty="0"/>
              <a:t> (MLP) </a:t>
            </a:r>
            <a:r>
              <a:rPr lang="it-IT" dirty="0" err="1"/>
              <a:t>Classifier</a:t>
            </a:r>
            <a:endParaRPr lang="it-IT" dirty="0"/>
          </a:p>
        </p:txBody>
      </p:sp>
      <p:graphicFrame>
        <p:nvGraphicFramePr>
          <p:cNvPr id="4" name="Diagramma 3">
            <a:extLst>
              <a:ext uri="{FF2B5EF4-FFF2-40B4-BE49-F238E27FC236}">
                <a16:creationId xmlns:a16="http://schemas.microsoft.com/office/drawing/2014/main" id="{961D4E2A-E8A1-12B8-FE5F-11C757FA4D0A}"/>
              </a:ext>
            </a:extLst>
          </p:cNvPr>
          <p:cNvGraphicFramePr/>
          <p:nvPr>
            <p:extLst>
              <p:ext uri="{D42A27DB-BD31-4B8C-83A1-F6EECF244321}">
                <p14:modId xmlns:p14="http://schemas.microsoft.com/office/powerpoint/2010/main" val="984803701"/>
              </p:ext>
            </p:extLst>
          </p:nvPr>
        </p:nvGraphicFramePr>
        <p:xfrm>
          <a:off x="2031999" y="719666"/>
          <a:ext cx="8747163" cy="60361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34643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028AF618-E3EF-96E2-70E9-4960EADF49E5}"/>
              </a:ext>
            </a:extLst>
          </p:cNvPr>
          <p:cNvSpPr>
            <a:spLocks noGrp="1"/>
          </p:cNvSpPr>
          <p:nvPr>
            <p:ph type="body" idx="1"/>
          </p:nvPr>
        </p:nvSpPr>
        <p:spPr>
          <a:xfrm>
            <a:off x="253343" y="324881"/>
            <a:ext cx="4329415" cy="822960"/>
          </a:xfrm>
        </p:spPr>
        <p:txBody>
          <a:bodyPr/>
          <a:lstStyle/>
          <a:p>
            <a:r>
              <a:rPr lang="it-IT" dirty="0"/>
              <a:t>Models: </a:t>
            </a:r>
            <a:r>
              <a:rPr lang="fr-FR" dirty="0"/>
              <a:t>Support Vector Machine (SVM) Classifier</a:t>
            </a:r>
            <a:endParaRPr lang="it-IT" dirty="0"/>
          </a:p>
        </p:txBody>
      </p:sp>
      <p:graphicFrame>
        <p:nvGraphicFramePr>
          <p:cNvPr id="4" name="Diagramma 3">
            <a:extLst>
              <a:ext uri="{FF2B5EF4-FFF2-40B4-BE49-F238E27FC236}">
                <a16:creationId xmlns:a16="http://schemas.microsoft.com/office/drawing/2014/main" id="{961D4E2A-E8A1-12B8-FE5F-11C757FA4D0A}"/>
              </a:ext>
            </a:extLst>
          </p:cNvPr>
          <p:cNvGraphicFramePr/>
          <p:nvPr>
            <p:extLst>
              <p:ext uri="{D42A27DB-BD31-4B8C-83A1-F6EECF244321}">
                <p14:modId xmlns:p14="http://schemas.microsoft.com/office/powerpoint/2010/main" val="3887185981"/>
              </p:ext>
            </p:extLst>
          </p:nvPr>
        </p:nvGraphicFramePr>
        <p:xfrm>
          <a:off x="2031999" y="719666"/>
          <a:ext cx="8747163" cy="60361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741331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028AF618-E3EF-96E2-70E9-4960EADF49E5}"/>
              </a:ext>
            </a:extLst>
          </p:cNvPr>
          <p:cNvSpPr>
            <a:spLocks noGrp="1"/>
          </p:cNvSpPr>
          <p:nvPr>
            <p:ph type="body" idx="1"/>
          </p:nvPr>
        </p:nvSpPr>
        <p:spPr>
          <a:xfrm>
            <a:off x="253343" y="324881"/>
            <a:ext cx="4329415" cy="822960"/>
          </a:xfrm>
        </p:spPr>
        <p:txBody>
          <a:bodyPr/>
          <a:lstStyle/>
          <a:p>
            <a:r>
              <a:rPr lang="it-IT" dirty="0"/>
              <a:t>Models: </a:t>
            </a:r>
            <a:r>
              <a:rPr lang="en-US" dirty="0"/>
              <a:t>Gradient Boosted Tree (GBT) Classifier</a:t>
            </a:r>
            <a:endParaRPr lang="it-IT" dirty="0"/>
          </a:p>
        </p:txBody>
      </p:sp>
      <p:graphicFrame>
        <p:nvGraphicFramePr>
          <p:cNvPr id="4" name="Diagramma 3">
            <a:extLst>
              <a:ext uri="{FF2B5EF4-FFF2-40B4-BE49-F238E27FC236}">
                <a16:creationId xmlns:a16="http://schemas.microsoft.com/office/drawing/2014/main" id="{961D4E2A-E8A1-12B8-FE5F-11C757FA4D0A}"/>
              </a:ext>
            </a:extLst>
          </p:cNvPr>
          <p:cNvGraphicFramePr/>
          <p:nvPr>
            <p:extLst>
              <p:ext uri="{D42A27DB-BD31-4B8C-83A1-F6EECF244321}">
                <p14:modId xmlns:p14="http://schemas.microsoft.com/office/powerpoint/2010/main" val="1939864801"/>
              </p:ext>
            </p:extLst>
          </p:nvPr>
        </p:nvGraphicFramePr>
        <p:xfrm>
          <a:off x="2031999" y="719666"/>
          <a:ext cx="8747163" cy="60361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00801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B8F6D4B5-A1AC-09B2-3CDB-3D5DDC130F05}"/>
              </a:ext>
            </a:extLst>
          </p:cNvPr>
          <p:cNvSpPr>
            <a:spLocks noGrp="1"/>
          </p:cNvSpPr>
          <p:nvPr>
            <p:ph type="body" idx="1"/>
          </p:nvPr>
        </p:nvSpPr>
        <p:spPr>
          <a:xfrm>
            <a:off x="403950" y="255215"/>
            <a:ext cx="3608653" cy="822960"/>
          </a:xfrm>
        </p:spPr>
        <p:txBody>
          <a:bodyPr/>
          <a:lstStyle/>
          <a:p>
            <a:r>
              <a:rPr lang="it-IT" dirty="0" err="1"/>
              <a:t>Results</a:t>
            </a:r>
            <a:r>
              <a:rPr lang="it-IT" dirty="0"/>
              <a:t> </a:t>
            </a:r>
          </a:p>
        </p:txBody>
      </p:sp>
      <p:pic>
        <p:nvPicPr>
          <p:cNvPr id="7" name="Immagine 6">
            <a:extLst>
              <a:ext uri="{FF2B5EF4-FFF2-40B4-BE49-F238E27FC236}">
                <a16:creationId xmlns:a16="http://schemas.microsoft.com/office/drawing/2014/main" id="{3EB72FC3-B2BD-E8CD-A9A8-E8EA7764E707}"/>
              </a:ext>
            </a:extLst>
          </p:cNvPr>
          <p:cNvPicPr>
            <a:picLocks noChangeAspect="1"/>
          </p:cNvPicPr>
          <p:nvPr/>
        </p:nvPicPr>
        <p:blipFill>
          <a:blip r:embed="rId2"/>
          <a:stretch>
            <a:fillRect/>
          </a:stretch>
        </p:blipFill>
        <p:spPr>
          <a:xfrm>
            <a:off x="166527" y="1589976"/>
            <a:ext cx="11858946" cy="1331799"/>
          </a:xfrm>
          <a:prstGeom prst="rect">
            <a:avLst/>
          </a:prstGeom>
        </p:spPr>
      </p:pic>
      <p:pic>
        <p:nvPicPr>
          <p:cNvPr id="9" name="Immagine 8">
            <a:extLst>
              <a:ext uri="{FF2B5EF4-FFF2-40B4-BE49-F238E27FC236}">
                <a16:creationId xmlns:a16="http://schemas.microsoft.com/office/drawing/2014/main" id="{A4A89895-A917-DAA7-CAB3-FA811CC2684A}"/>
              </a:ext>
            </a:extLst>
          </p:cNvPr>
          <p:cNvPicPr>
            <a:picLocks noChangeAspect="1"/>
          </p:cNvPicPr>
          <p:nvPr/>
        </p:nvPicPr>
        <p:blipFill>
          <a:blip r:embed="rId3"/>
          <a:stretch>
            <a:fillRect/>
          </a:stretch>
        </p:blipFill>
        <p:spPr>
          <a:xfrm>
            <a:off x="172665" y="3779158"/>
            <a:ext cx="11852808" cy="905247"/>
          </a:xfrm>
          <a:prstGeom prst="rect">
            <a:avLst/>
          </a:prstGeom>
        </p:spPr>
      </p:pic>
      <p:pic>
        <p:nvPicPr>
          <p:cNvPr id="11" name="Immagine 10">
            <a:extLst>
              <a:ext uri="{FF2B5EF4-FFF2-40B4-BE49-F238E27FC236}">
                <a16:creationId xmlns:a16="http://schemas.microsoft.com/office/drawing/2014/main" id="{EC273D47-E79E-A1A4-7A85-F4994A5C01BF}"/>
              </a:ext>
            </a:extLst>
          </p:cNvPr>
          <p:cNvPicPr>
            <a:picLocks noChangeAspect="1"/>
          </p:cNvPicPr>
          <p:nvPr/>
        </p:nvPicPr>
        <p:blipFill>
          <a:blip r:embed="rId4"/>
          <a:stretch>
            <a:fillRect/>
          </a:stretch>
        </p:blipFill>
        <p:spPr>
          <a:xfrm>
            <a:off x="166527" y="5357849"/>
            <a:ext cx="11844349" cy="905247"/>
          </a:xfrm>
          <a:prstGeom prst="rect">
            <a:avLst/>
          </a:prstGeom>
        </p:spPr>
      </p:pic>
      <p:sp>
        <p:nvSpPr>
          <p:cNvPr id="12" name="CasellaDiTesto 11">
            <a:extLst>
              <a:ext uri="{FF2B5EF4-FFF2-40B4-BE49-F238E27FC236}">
                <a16:creationId xmlns:a16="http://schemas.microsoft.com/office/drawing/2014/main" id="{B46DD3E1-3D69-71CE-20BA-8B8650BCC9AC}"/>
              </a:ext>
            </a:extLst>
          </p:cNvPr>
          <p:cNvSpPr txBox="1"/>
          <p:nvPr/>
        </p:nvSpPr>
        <p:spPr>
          <a:xfrm>
            <a:off x="322728" y="973752"/>
            <a:ext cx="9499004" cy="369332"/>
          </a:xfrm>
          <a:prstGeom prst="rect">
            <a:avLst/>
          </a:prstGeom>
          <a:noFill/>
        </p:spPr>
        <p:txBody>
          <a:bodyPr wrap="square" rtlCol="0">
            <a:spAutoFit/>
          </a:bodyPr>
          <a:lstStyle/>
          <a:p>
            <a:r>
              <a:rPr lang="it-IT" dirty="0"/>
              <a:t>Dataset </a:t>
            </a:r>
            <a:r>
              <a:rPr lang="it-IT" dirty="0" err="1"/>
              <a:t>without</a:t>
            </a:r>
            <a:r>
              <a:rPr lang="it-IT" dirty="0"/>
              <a:t> </a:t>
            </a:r>
            <a:r>
              <a:rPr lang="it-IT" dirty="0" err="1"/>
              <a:t>preprocessing</a:t>
            </a:r>
            <a:r>
              <a:rPr lang="it-IT" dirty="0"/>
              <a:t> and </a:t>
            </a:r>
            <a:r>
              <a:rPr lang="it-IT" dirty="0" err="1"/>
              <a:t>without</a:t>
            </a:r>
            <a:r>
              <a:rPr lang="it-IT" dirty="0"/>
              <a:t> weights</a:t>
            </a:r>
          </a:p>
        </p:txBody>
      </p:sp>
      <p:sp>
        <p:nvSpPr>
          <p:cNvPr id="13" name="CasellaDiTesto 12">
            <a:extLst>
              <a:ext uri="{FF2B5EF4-FFF2-40B4-BE49-F238E27FC236}">
                <a16:creationId xmlns:a16="http://schemas.microsoft.com/office/drawing/2014/main" id="{85E718E5-3A8E-6B70-D3C4-ABF8A45A58C4}"/>
              </a:ext>
            </a:extLst>
          </p:cNvPr>
          <p:cNvSpPr txBox="1"/>
          <p:nvPr/>
        </p:nvSpPr>
        <p:spPr>
          <a:xfrm>
            <a:off x="166527" y="3244334"/>
            <a:ext cx="9499004" cy="369332"/>
          </a:xfrm>
          <a:prstGeom prst="rect">
            <a:avLst/>
          </a:prstGeom>
          <a:noFill/>
        </p:spPr>
        <p:txBody>
          <a:bodyPr wrap="square" rtlCol="0">
            <a:spAutoFit/>
          </a:bodyPr>
          <a:lstStyle/>
          <a:p>
            <a:r>
              <a:rPr lang="it-IT" dirty="0"/>
              <a:t>Dataset </a:t>
            </a:r>
            <a:r>
              <a:rPr lang="it-IT" dirty="0" err="1"/>
              <a:t>without</a:t>
            </a:r>
            <a:r>
              <a:rPr lang="it-IT" dirty="0"/>
              <a:t> </a:t>
            </a:r>
            <a:r>
              <a:rPr lang="it-IT" dirty="0" err="1"/>
              <a:t>preprocessing</a:t>
            </a:r>
            <a:r>
              <a:rPr lang="it-IT" dirty="0"/>
              <a:t> and weights</a:t>
            </a:r>
          </a:p>
        </p:txBody>
      </p:sp>
      <p:sp>
        <p:nvSpPr>
          <p:cNvPr id="14" name="CasellaDiTesto 13">
            <a:extLst>
              <a:ext uri="{FF2B5EF4-FFF2-40B4-BE49-F238E27FC236}">
                <a16:creationId xmlns:a16="http://schemas.microsoft.com/office/drawing/2014/main" id="{4A548726-698D-3566-C763-684856EBED68}"/>
              </a:ext>
            </a:extLst>
          </p:cNvPr>
          <p:cNvSpPr txBox="1"/>
          <p:nvPr/>
        </p:nvSpPr>
        <p:spPr>
          <a:xfrm>
            <a:off x="166527" y="4898692"/>
            <a:ext cx="9499004" cy="369332"/>
          </a:xfrm>
          <a:prstGeom prst="rect">
            <a:avLst/>
          </a:prstGeom>
          <a:noFill/>
        </p:spPr>
        <p:txBody>
          <a:bodyPr wrap="square" rtlCol="0">
            <a:spAutoFit/>
          </a:bodyPr>
          <a:lstStyle/>
          <a:p>
            <a:r>
              <a:rPr lang="it-IT" dirty="0"/>
              <a:t>Dataset </a:t>
            </a:r>
            <a:r>
              <a:rPr lang="it-IT" dirty="0" err="1"/>
              <a:t>reshape</a:t>
            </a:r>
            <a:r>
              <a:rPr lang="it-IT" dirty="0"/>
              <a:t> </a:t>
            </a:r>
            <a:r>
              <a:rPr lang="it-IT" dirty="0" err="1"/>
              <a:t>preprocessing</a:t>
            </a:r>
            <a:r>
              <a:rPr lang="it-IT" dirty="0"/>
              <a:t> and </a:t>
            </a:r>
            <a:r>
              <a:rPr lang="it-IT" dirty="0" err="1"/>
              <a:t>without</a:t>
            </a:r>
            <a:r>
              <a:rPr lang="it-IT" dirty="0"/>
              <a:t> weights</a:t>
            </a:r>
          </a:p>
        </p:txBody>
      </p:sp>
    </p:spTree>
    <p:extLst>
      <p:ext uri="{BB962C8B-B14F-4D97-AF65-F5344CB8AC3E}">
        <p14:creationId xmlns:p14="http://schemas.microsoft.com/office/powerpoint/2010/main" val="24330901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testo 3">
            <a:extLst>
              <a:ext uri="{FF2B5EF4-FFF2-40B4-BE49-F238E27FC236}">
                <a16:creationId xmlns:a16="http://schemas.microsoft.com/office/drawing/2014/main" id="{B338F595-6C26-7094-A6B3-6F794387F642}"/>
              </a:ext>
            </a:extLst>
          </p:cNvPr>
          <p:cNvSpPr txBox="1">
            <a:spLocks noGrp="1"/>
          </p:cNvSpPr>
          <p:nvPr>
            <p:ph type="body" idx="1"/>
          </p:nvPr>
        </p:nvSpPr>
        <p:spPr>
          <a:xfrm>
            <a:off x="522157" y="512959"/>
            <a:ext cx="10671175" cy="404663"/>
          </a:xfrm>
          <a:prstGeom prst="rect">
            <a:avLst/>
          </a:prstGeom>
          <a:noFill/>
        </p:spPr>
        <p:txBody>
          <a:bodyPr wrap="square" rtlCol="0">
            <a:spAutoFit/>
          </a:bodyPr>
          <a:lstStyle/>
          <a:p>
            <a:r>
              <a:rPr lang="it-IT" dirty="0" err="1"/>
              <a:t>Conclusions</a:t>
            </a:r>
            <a:endParaRPr lang="it-IT" dirty="0"/>
          </a:p>
        </p:txBody>
      </p:sp>
      <p:sp>
        <p:nvSpPr>
          <p:cNvPr id="5" name="CasellaDiTesto 4">
            <a:extLst>
              <a:ext uri="{FF2B5EF4-FFF2-40B4-BE49-F238E27FC236}">
                <a16:creationId xmlns:a16="http://schemas.microsoft.com/office/drawing/2014/main" id="{29E823FC-8D0F-3BEA-FFA6-B7C42DDDA7EB}"/>
              </a:ext>
            </a:extLst>
          </p:cNvPr>
          <p:cNvSpPr txBox="1"/>
          <p:nvPr/>
        </p:nvSpPr>
        <p:spPr>
          <a:xfrm>
            <a:off x="522157" y="1161826"/>
            <a:ext cx="9800216" cy="738664"/>
          </a:xfrm>
          <a:prstGeom prst="rect">
            <a:avLst/>
          </a:prstGeom>
          <a:noFill/>
        </p:spPr>
        <p:txBody>
          <a:bodyPr wrap="square" rtlCol="0">
            <a:spAutoFit/>
          </a:bodyPr>
          <a:lstStyle/>
          <a:p>
            <a:r>
              <a:rPr lang="en-US" sz="1400" b="0" dirty="0">
                <a:effectLst/>
              </a:rPr>
              <a:t>The analysis of the Poker Hand Dataset using various classification models has revealed that all the tested models produced unsatisfactory results in terms of predictive accuracy (around 50 %). </a:t>
            </a:r>
          </a:p>
          <a:p>
            <a:r>
              <a:rPr lang="en-US" sz="1400" b="0" dirty="0">
                <a:effectLst/>
              </a:rPr>
              <a:t>Several factors may have contributed to the poor performance:</a:t>
            </a:r>
          </a:p>
        </p:txBody>
      </p:sp>
      <p:graphicFrame>
        <p:nvGraphicFramePr>
          <p:cNvPr id="8" name="CasellaDiTesto 5">
            <a:extLst>
              <a:ext uri="{FF2B5EF4-FFF2-40B4-BE49-F238E27FC236}">
                <a16:creationId xmlns:a16="http://schemas.microsoft.com/office/drawing/2014/main" id="{25CE3719-6535-1809-1794-CC18D091B810}"/>
              </a:ext>
            </a:extLst>
          </p:cNvPr>
          <p:cNvGraphicFramePr/>
          <p:nvPr>
            <p:extLst>
              <p:ext uri="{D42A27DB-BD31-4B8C-83A1-F6EECF244321}">
                <p14:modId xmlns:p14="http://schemas.microsoft.com/office/powerpoint/2010/main" val="1898432967"/>
              </p:ext>
            </p:extLst>
          </p:nvPr>
        </p:nvGraphicFramePr>
        <p:xfrm>
          <a:off x="702141" y="2144694"/>
          <a:ext cx="10311205" cy="45243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4283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EF53E15D-7CC4-2390-C586-C225A9236401}"/>
              </a:ext>
            </a:extLst>
          </p:cNvPr>
          <p:cNvSpPr>
            <a:spLocks noGrp="1"/>
          </p:cNvSpPr>
          <p:nvPr>
            <p:ph type="body" idx="1"/>
          </p:nvPr>
        </p:nvSpPr>
        <p:spPr>
          <a:xfrm>
            <a:off x="414707" y="400185"/>
            <a:ext cx="3447288" cy="822960"/>
          </a:xfrm>
        </p:spPr>
        <p:txBody>
          <a:bodyPr/>
          <a:lstStyle/>
          <a:p>
            <a:r>
              <a:rPr lang="it-IT" dirty="0" err="1"/>
              <a:t>Conclusion</a:t>
            </a:r>
            <a:endParaRPr lang="it-IT" dirty="0"/>
          </a:p>
        </p:txBody>
      </p:sp>
      <p:graphicFrame>
        <p:nvGraphicFramePr>
          <p:cNvPr id="6" name="CasellaDiTesto 3">
            <a:extLst>
              <a:ext uri="{FF2B5EF4-FFF2-40B4-BE49-F238E27FC236}">
                <a16:creationId xmlns:a16="http://schemas.microsoft.com/office/drawing/2014/main" id="{34931FA0-601B-CAE2-8A46-15087C195BCB}"/>
              </a:ext>
            </a:extLst>
          </p:cNvPr>
          <p:cNvGraphicFramePr/>
          <p:nvPr>
            <p:extLst>
              <p:ext uri="{D42A27DB-BD31-4B8C-83A1-F6EECF244321}">
                <p14:modId xmlns:p14="http://schemas.microsoft.com/office/powerpoint/2010/main" val="148166933"/>
              </p:ext>
            </p:extLst>
          </p:nvPr>
        </p:nvGraphicFramePr>
        <p:xfrm>
          <a:off x="4555863" y="400185"/>
          <a:ext cx="6529892" cy="62695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32710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testo 6">
            <a:extLst>
              <a:ext uri="{FF2B5EF4-FFF2-40B4-BE49-F238E27FC236}">
                <a16:creationId xmlns:a16="http://schemas.microsoft.com/office/drawing/2014/main" id="{3C066314-A3D2-6CC3-09B2-DEA74E6DD052}"/>
              </a:ext>
            </a:extLst>
          </p:cNvPr>
          <p:cNvSpPr>
            <a:spLocks noGrp="1"/>
          </p:cNvSpPr>
          <p:nvPr>
            <p:ph type="body" idx="1"/>
          </p:nvPr>
        </p:nvSpPr>
        <p:spPr/>
        <p:txBody>
          <a:bodyPr>
            <a:normAutofit/>
          </a:bodyPr>
          <a:lstStyle/>
          <a:p>
            <a:r>
              <a:rPr lang="en-GB" sz="4000" dirty="0"/>
              <a:t>Aims</a:t>
            </a:r>
            <a:r>
              <a:rPr lang="it-IT" sz="4000" dirty="0"/>
              <a:t> of the project</a:t>
            </a:r>
          </a:p>
        </p:txBody>
      </p:sp>
      <p:graphicFrame>
        <p:nvGraphicFramePr>
          <p:cNvPr id="10" name="Diagramma 9">
            <a:extLst>
              <a:ext uri="{FF2B5EF4-FFF2-40B4-BE49-F238E27FC236}">
                <a16:creationId xmlns:a16="http://schemas.microsoft.com/office/drawing/2014/main" id="{FA1C8E53-9EC3-1965-9FD9-F55525AAE1E2}"/>
              </a:ext>
            </a:extLst>
          </p:cNvPr>
          <p:cNvGraphicFramePr/>
          <p:nvPr>
            <p:extLst>
              <p:ext uri="{D42A27DB-BD31-4B8C-83A1-F6EECF244321}">
                <p14:modId xmlns:p14="http://schemas.microsoft.com/office/powerpoint/2010/main" val="1384806537"/>
              </p:ext>
            </p:extLst>
          </p:nvPr>
        </p:nvGraphicFramePr>
        <p:xfrm>
          <a:off x="3594100" y="2407671"/>
          <a:ext cx="5339184" cy="30604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Trapezio 12">
            <a:extLst>
              <a:ext uri="{FF2B5EF4-FFF2-40B4-BE49-F238E27FC236}">
                <a16:creationId xmlns:a16="http://schemas.microsoft.com/office/drawing/2014/main" id="{B788BDE5-6ED6-1FB3-EDBA-A403CA65A9CD}"/>
              </a:ext>
            </a:extLst>
          </p:cNvPr>
          <p:cNvSpPr/>
          <p:nvPr/>
        </p:nvSpPr>
        <p:spPr>
          <a:xfrm>
            <a:off x="2702508" y="5468112"/>
            <a:ext cx="5339184" cy="1020146"/>
          </a:xfrm>
          <a:prstGeom prst="trapezoid">
            <a:avLst>
              <a:gd name="adj" fmla="val 87229"/>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15" name="Gruppo 14">
            <a:extLst>
              <a:ext uri="{FF2B5EF4-FFF2-40B4-BE49-F238E27FC236}">
                <a16:creationId xmlns:a16="http://schemas.microsoft.com/office/drawing/2014/main" id="{A64C3192-233D-C1DC-BDC2-698A8AE3CF50}"/>
              </a:ext>
            </a:extLst>
          </p:cNvPr>
          <p:cNvGrpSpPr/>
          <p:nvPr/>
        </p:nvGrpSpPr>
        <p:grpSpPr>
          <a:xfrm>
            <a:off x="4403051" y="5468112"/>
            <a:ext cx="5421825" cy="1020146"/>
            <a:chOff x="-82641" y="2040294"/>
            <a:chExt cx="5421825" cy="1020146"/>
          </a:xfrm>
        </p:grpSpPr>
        <p:sp>
          <p:nvSpPr>
            <p:cNvPr id="16" name="Trapezio 15">
              <a:extLst>
                <a:ext uri="{FF2B5EF4-FFF2-40B4-BE49-F238E27FC236}">
                  <a16:creationId xmlns:a16="http://schemas.microsoft.com/office/drawing/2014/main" id="{FB7B52F3-4BAB-8B95-92C7-0B433337C8A6}"/>
                </a:ext>
              </a:extLst>
            </p:cNvPr>
            <p:cNvSpPr/>
            <p:nvPr/>
          </p:nvSpPr>
          <p:spPr>
            <a:xfrm>
              <a:off x="0" y="2040294"/>
              <a:ext cx="5339184" cy="1020146"/>
            </a:xfrm>
            <a:prstGeom prst="trapezoid">
              <a:avLst>
                <a:gd name="adj" fmla="val 87229"/>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 name="Trapezio 4">
              <a:extLst>
                <a:ext uri="{FF2B5EF4-FFF2-40B4-BE49-F238E27FC236}">
                  <a16:creationId xmlns:a16="http://schemas.microsoft.com/office/drawing/2014/main" id="{3D2D5053-49B8-7510-6D23-FAD96F18694F}"/>
                </a:ext>
              </a:extLst>
            </p:cNvPr>
            <p:cNvSpPr txBox="1"/>
            <p:nvPr/>
          </p:nvSpPr>
          <p:spPr>
            <a:xfrm>
              <a:off x="-82641" y="2040294"/>
              <a:ext cx="3721282" cy="8029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r>
                <a:rPr lang="it-IT" sz="2400" i="1" kern="1200" baseline="0" dirty="0">
                  <a:solidFill>
                    <a:schemeClr val="tx1"/>
                  </a:solidFill>
                </a:rPr>
                <a:t>Analyzing the dataset</a:t>
              </a:r>
              <a:endParaRPr lang="it-IT" sz="2400" kern="1200" dirty="0">
                <a:solidFill>
                  <a:schemeClr val="tx1"/>
                </a:solidFill>
              </a:endParaRPr>
            </a:p>
          </p:txBody>
        </p:sp>
      </p:grpSp>
    </p:spTree>
    <p:extLst>
      <p:ext uri="{BB962C8B-B14F-4D97-AF65-F5344CB8AC3E}">
        <p14:creationId xmlns:p14="http://schemas.microsoft.com/office/powerpoint/2010/main" val="1234554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A80F4A53-C459-2BE2-D9DD-1F6708E18E40}"/>
              </a:ext>
            </a:extLst>
          </p:cNvPr>
          <p:cNvSpPr>
            <a:spLocks noGrp="1"/>
          </p:cNvSpPr>
          <p:nvPr>
            <p:ph type="body" idx="1"/>
          </p:nvPr>
        </p:nvSpPr>
        <p:spPr/>
        <p:txBody>
          <a:bodyPr>
            <a:normAutofit/>
          </a:bodyPr>
          <a:lstStyle/>
          <a:p>
            <a:r>
              <a:rPr lang="it-IT" sz="4000" dirty="0"/>
              <a:t>Project tools</a:t>
            </a:r>
          </a:p>
        </p:txBody>
      </p:sp>
      <p:graphicFrame>
        <p:nvGraphicFramePr>
          <p:cNvPr id="5" name="Diagramma 4">
            <a:extLst>
              <a:ext uri="{FF2B5EF4-FFF2-40B4-BE49-F238E27FC236}">
                <a16:creationId xmlns:a16="http://schemas.microsoft.com/office/drawing/2014/main" id="{26505D8A-01ED-B231-B03A-D123A05DC31C}"/>
              </a:ext>
            </a:extLst>
          </p:cNvPr>
          <p:cNvGraphicFramePr/>
          <p:nvPr>
            <p:extLst>
              <p:ext uri="{D42A27DB-BD31-4B8C-83A1-F6EECF244321}">
                <p14:modId xmlns:p14="http://schemas.microsoft.com/office/powerpoint/2010/main" val="1692668150"/>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3326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magine 7" descr="spark structure">
            <a:extLst>
              <a:ext uri="{FF2B5EF4-FFF2-40B4-BE49-F238E27FC236}">
                <a16:creationId xmlns:a16="http://schemas.microsoft.com/office/drawing/2014/main" id="{80287067-2C13-6844-7E96-7E61A9998C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6100" y="2863817"/>
            <a:ext cx="5991562" cy="3880183"/>
          </a:xfrm>
          <a:prstGeom prst="rect">
            <a:avLst/>
          </a:prstGeom>
        </p:spPr>
      </p:pic>
      <p:sp>
        <p:nvSpPr>
          <p:cNvPr id="3" name="Segnaposto testo 2">
            <a:extLst>
              <a:ext uri="{FF2B5EF4-FFF2-40B4-BE49-F238E27FC236}">
                <a16:creationId xmlns:a16="http://schemas.microsoft.com/office/drawing/2014/main" id="{F47B5C19-0983-A118-E634-3DBC6482483C}"/>
              </a:ext>
            </a:extLst>
          </p:cNvPr>
          <p:cNvSpPr>
            <a:spLocks noGrp="1"/>
          </p:cNvSpPr>
          <p:nvPr>
            <p:ph type="body" idx="1"/>
          </p:nvPr>
        </p:nvSpPr>
        <p:spPr>
          <a:xfrm>
            <a:off x="621792" y="636853"/>
            <a:ext cx="10671048" cy="822960"/>
          </a:xfrm>
        </p:spPr>
        <p:txBody>
          <a:bodyPr/>
          <a:lstStyle/>
          <a:p>
            <a:r>
              <a:rPr lang="it-IT" dirty="0"/>
              <a:t>Spark</a:t>
            </a:r>
          </a:p>
        </p:txBody>
      </p:sp>
      <p:graphicFrame>
        <p:nvGraphicFramePr>
          <p:cNvPr id="10" name="CasellaDiTesto 3">
            <a:extLst>
              <a:ext uri="{FF2B5EF4-FFF2-40B4-BE49-F238E27FC236}">
                <a16:creationId xmlns:a16="http://schemas.microsoft.com/office/drawing/2014/main" id="{5E929021-C862-8A7B-7370-B2A643F636E1}"/>
              </a:ext>
            </a:extLst>
          </p:cNvPr>
          <p:cNvGraphicFramePr/>
          <p:nvPr>
            <p:extLst>
              <p:ext uri="{D42A27DB-BD31-4B8C-83A1-F6EECF244321}">
                <p14:modId xmlns:p14="http://schemas.microsoft.com/office/powerpoint/2010/main" val="2553125735"/>
              </p:ext>
            </p:extLst>
          </p:nvPr>
        </p:nvGraphicFramePr>
        <p:xfrm>
          <a:off x="118335" y="1459813"/>
          <a:ext cx="9703397" cy="28002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87355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AC9C96B3-3A25-09C9-F488-6292CD284A0F}"/>
              </a:ext>
            </a:extLst>
          </p:cNvPr>
          <p:cNvSpPr>
            <a:spLocks noGrp="1"/>
          </p:cNvSpPr>
          <p:nvPr>
            <p:ph type="body" idx="1"/>
          </p:nvPr>
        </p:nvSpPr>
        <p:spPr>
          <a:xfrm>
            <a:off x="178038" y="217304"/>
            <a:ext cx="10671048" cy="822960"/>
          </a:xfrm>
        </p:spPr>
        <p:txBody>
          <a:bodyPr/>
          <a:lstStyle/>
          <a:p>
            <a:r>
              <a:rPr lang="it-IT" dirty="0"/>
              <a:t>The dataset: Poker Hand Dataset</a:t>
            </a:r>
          </a:p>
        </p:txBody>
      </p:sp>
      <p:pic>
        <p:nvPicPr>
          <p:cNvPr id="11" name="Immagine 10">
            <a:extLst>
              <a:ext uri="{FF2B5EF4-FFF2-40B4-BE49-F238E27FC236}">
                <a16:creationId xmlns:a16="http://schemas.microsoft.com/office/drawing/2014/main" id="{C66F6BE3-580F-8AAC-2AE1-728074B92EF9}"/>
              </a:ext>
            </a:extLst>
          </p:cNvPr>
          <p:cNvPicPr>
            <a:picLocks noChangeAspect="1"/>
          </p:cNvPicPr>
          <p:nvPr/>
        </p:nvPicPr>
        <p:blipFill>
          <a:blip r:embed="rId2"/>
          <a:stretch>
            <a:fillRect/>
          </a:stretch>
        </p:blipFill>
        <p:spPr>
          <a:xfrm>
            <a:off x="0" y="3323836"/>
            <a:ext cx="3159517" cy="3534164"/>
          </a:xfrm>
          <a:prstGeom prst="rect">
            <a:avLst/>
          </a:prstGeom>
        </p:spPr>
      </p:pic>
      <p:graphicFrame>
        <p:nvGraphicFramePr>
          <p:cNvPr id="9" name="CasellaDiTesto 5">
            <a:extLst>
              <a:ext uri="{FF2B5EF4-FFF2-40B4-BE49-F238E27FC236}">
                <a16:creationId xmlns:a16="http://schemas.microsoft.com/office/drawing/2014/main" id="{6654F8B9-EBF2-EAF1-BDAF-3BF3A0A1E950}"/>
              </a:ext>
            </a:extLst>
          </p:cNvPr>
          <p:cNvGraphicFramePr/>
          <p:nvPr>
            <p:extLst>
              <p:ext uri="{D42A27DB-BD31-4B8C-83A1-F6EECF244321}">
                <p14:modId xmlns:p14="http://schemas.microsoft.com/office/powerpoint/2010/main" val="2233639705"/>
              </p:ext>
            </p:extLst>
          </p:nvPr>
        </p:nvGraphicFramePr>
        <p:xfrm>
          <a:off x="1972235" y="889657"/>
          <a:ext cx="9589905" cy="55401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77630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5D929A11-9F3F-5564-1716-143C4C8E9569}"/>
              </a:ext>
            </a:extLst>
          </p:cNvPr>
          <p:cNvSpPr>
            <a:spLocks noGrp="1"/>
          </p:cNvSpPr>
          <p:nvPr>
            <p:ph type="body" idx="1"/>
          </p:nvPr>
        </p:nvSpPr>
        <p:spPr>
          <a:xfrm>
            <a:off x="217932" y="914400"/>
            <a:ext cx="10671048" cy="822960"/>
          </a:xfrm>
        </p:spPr>
        <p:txBody>
          <a:bodyPr/>
          <a:lstStyle/>
          <a:p>
            <a:r>
              <a:rPr lang="it-IT" dirty="0"/>
              <a:t>Project workflow : Intro</a:t>
            </a:r>
          </a:p>
        </p:txBody>
      </p:sp>
      <p:graphicFrame>
        <p:nvGraphicFramePr>
          <p:cNvPr id="5" name="Diagramma 4">
            <a:extLst>
              <a:ext uri="{FF2B5EF4-FFF2-40B4-BE49-F238E27FC236}">
                <a16:creationId xmlns:a16="http://schemas.microsoft.com/office/drawing/2014/main" id="{BAF84D2E-C92C-407A-692D-33EF00F79516}"/>
              </a:ext>
            </a:extLst>
          </p:cNvPr>
          <p:cNvGraphicFramePr/>
          <p:nvPr>
            <p:extLst>
              <p:ext uri="{D42A27DB-BD31-4B8C-83A1-F6EECF244321}">
                <p14:modId xmlns:p14="http://schemas.microsoft.com/office/powerpoint/2010/main" val="1317324790"/>
              </p:ext>
            </p:extLst>
          </p:nvPr>
        </p:nvGraphicFramePr>
        <p:xfrm>
          <a:off x="2032000" y="1737360"/>
          <a:ext cx="8128000" cy="3383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0250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5D929A11-9F3F-5564-1716-143C4C8E9569}"/>
              </a:ext>
            </a:extLst>
          </p:cNvPr>
          <p:cNvSpPr>
            <a:spLocks noGrp="1"/>
          </p:cNvSpPr>
          <p:nvPr>
            <p:ph type="body" idx="1"/>
          </p:nvPr>
        </p:nvSpPr>
        <p:spPr/>
        <p:txBody>
          <a:bodyPr/>
          <a:lstStyle/>
          <a:p>
            <a:r>
              <a:rPr lang="it-IT" dirty="0"/>
              <a:t>Project workflow: Import and </a:t>
            </a:r>
            <a:r>
              <a:rPr lang="it-IT" dirty="0" err="1"/>
              <a:t>SparkSession</a:t>
            </a:r>
            <a:endParaRPr lang="it-IT" dirty="0"/>
          </a:p>
        </p:txBody>
      </p:sp>
      <p:graphicFrame>
        <p:nvGraphicFramePr>
          <p:cNvPr id="8" name="CasellaDiTesto 5">
            <a:extLst>
              <a:ext uri="{FF2B5EF4-FFF2-40B4-BE49-F238E27FC236}">
                <a16:creationId xmlns:a16="http://schemas.microsoft.com/office/drawing/2014/main" id="{F99C2FB2-5BCA-5315-8631-2649836FE988}"/>
              </a:ext>
            </a:extLst>
          </p:cNvPr>
          <p:cNvGraphicFramePr/>
          <p:nvPr/>
        </p:nvGraphicFramePr>
        <p:xfrm>
          <a:off x="758952" y="2212848"/>
          <a:ext cx="10472928" cy="17543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4377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5D929A11-9F3F-5564-1716-143C4C8E9569}"/>
              </a:ext>
            </a:extLst>
          </p:cNvPr>
          <p:cNvSpPr>
            <a:spLocks noGrp="1"/>
          </p:cNvSpPr>
          <p:nvPr>
            <p:ph type="body" idx="1"/>
          </p:nvPr>
        </p:nvSpPr>
        <p:spPr/>
        <p:txBody>
          <a:bodyPr/>
          <a:lstStyle/>
          <a:p>
            <a:r>
              <a:rPr lang="it-IT" dirty="0"/>
              <a:t>Project workflow: Analysis of the data (1)</a:t>
            </a:r>
          </a:p>
        </p:txBody>
      </p:sp>
      <p:graphicFrame>
        <p:nvGraphicFramePr>
          <p:cNvPr id="8" name="CasellaDiTesto 5">
            <a:extLst>
              <a:ext uri="{FF2B5EF4-FFF2-40B4-BE49-F238E27FC236}">
                <a16:creationId xmlns:a16="http://schemas.microsoft.com/office/drawing/2014/main" id="{0FE9A16D-34D4-C12F-6A85-46B45A2D1251}"/>
              </a:ext>
            </a:extLst>
          </p:cNvPr>
          <p:cNvGraphicFramePr/>
          <p:nvPr/>
        </p:nvGraphicFramePr>
        <p:xfrm>
          <a:off x="758952" y="2212848"/>
          <a:ext cx="10472928" cy="22269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90642540"/>
      </p:ext>
    </p:extLst>
  </p:cSld>
  <p:clrMapOvr>
    <a:masterClrMapping/>
  </p:clrMapOvr>
</p:sld>
</file>

<file path=ppt/theme/theme1.xml><?xml version="1.0" encoding="utf-8"?>
<a:theme xmlns:a="http://schemas.openxmlformats.org/drawingml/2006/main" name="HeadlinesVTI">
  <a:themeElements>
    <a:clrScheme name="AnalogousFromDarkSeedLeftStep">
      <a:dk1>
        <a:srgbClr val="000000"/>
      </a:dk1>
      <a:lt1>
        <a:srgbClr val="FFFFFF"/>
      </a:lt1>
      <a:dk2>
        <a:srgbClr val="301B2C"/>
      </a:dk2>
      <a:lt2>
        <a:srgbClr val="F0F3F1"/>
      </a:lt2>
      <a:accent1>
        <a:srgbClr val="C34DA5"/>
      </a:accent1>
      <a:accent2>
        <a:srgbClr val="9E3BB1"/>
      </a:accent2>
      <a:accent3>
        <a:srgbClr val="7E4DC3"/>
      </a:accent3>
      <a:accent4>
        <a:srgbClr val="4141B4"/>
      </a:accent4>
      <a:accent5>
        <a:srgbClr val="4D7EC3"/>
      </a:accent5>
      <a:accent6>
        <a:srgbClr val="3B9DB1"/>
      </a:accent6>
      <a:hlink>
        <a:srgbClr val="3F5FBF"/>
      </a:hlink>
      <a:folHlink>
        <a:srgbClr val="7F7F7F"/>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otalTime>0</TotalTime>
  <Words>2283</Words>
  <Application>Microsoft Office PowerPoint</Application>
  <PresentationFormat>Widescreen</PresentationFormat>
  <Paragraphs>156</Paragraphs>
  <Slides>27</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27</vt:i4>
      </vt:variant>
    </vt:vector>
  </HeadingPairs>
  <TitlesOfParts>
    <vt:vector size="33" baseType="lpstr">
      <vt:lpstr>Arial</vt:lpstr>
      <vt:lpstr>Avenir Next LT Pro</vt:lpstr>
      <vt:lpstr>Sitka Banner</vt:lpstr>
      <vt:lpstr>Söhne</vt:lpstr>
      <vt:lpstr>Söhne Mono</vt:lpstr>
      <vt:lpstr>HeadlinesVTI</vt:lpstr>
      <vt:lpstr>Analyzing the Poker Hand Dataset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the Poker Hand Dataset</dc:title>
  <dc:creator>Matteo Nestola</dc:creator>
  <cp:lastModifiedBy>Matteo Nestola</cp:lastModifiedBy>
  <cp:revision>10</cp:revision>
  <dcterms:created xsi:type="dcterms:W3CDTF">2023-07-19T07:07:00Z</dcterms:created>
  <dcterms:modified xsi:type="dcterms:W3CDTF">2023-07-24T07:58:16Z</dcterms:modified>
</cp:coreProperties>
</file>