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41" r:id="rId1"/>
  </p:sldMasterIdLst>
  <p:notesMasterIdLst>
    <p:notesMasterId r:id="rId4"/>
  </p:notesMasterIdLst>
  <p:handoutMasterIdLst>
    <p:handoutMasterId r:id="rId5"/>
  </p:handoutMasterIdLst>
  <p:sldIdLst>
    <p:sldId id="472" r:id="rId2"/>
    <p:sldId id="491" r:id="rId3"/>
  </p:sldIdLst>
  <p:sldSz cx="9906000" cy="6858000" type="A4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667F"/>
    <a:srgbClr val="8B94A5"/>
    <a:srgbClr val="FF3300"/>
    <a:srgbClr val="FF9900"/>
    <a:srgbClr val="0070C0"/>
    <a:srgbClr val="3333CC"/>
    <a:srgbClr val="F9FFE4"/>
    <a:srgbClr val="F3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90" autoAdjust="0"/>
  </p:normalViewPr>
  <p:slideViewPr>
    <p:cSldViewPr>
      <p:cViewPr varScale="1">
        <p:scale>
          <a:sx n="91" d="100"/>
          <a:sy n="91" d="100"/>
        </p:scale>
        <p:origin x="95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902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50"/>
            <a:ext cx="2945955" cy="4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t" anchorCtr="0" compatLnSpc="1">
            <a:prstTxWarp prst="textNoShape">
              <a:avLst/>
            </a:prstTxWarp>
          </a:bodyPr>
          <a:lstStyle>
            <a:lvl1pPr defTabSz="950913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22" y="9850"/>
            <a:ext cx="2945954" cy="4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t" anchorCtr="0" compatLnSpc="1">
            <a:prstTxWarp prst="textNoShape">
              <a:avLst/>
            </a:prstTxWarp>
          </a:bodyPr>
          <a:lstStyle>
            <a:lvl1pPr algn="r" defTabSz="950913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2169"/>
            <a:ext cx="2945955" cy="4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defTabSz="950913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22" y="9452169"/>
            <a:ext cx="2945954" cy="4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100" b="0" i="1"/>
            </a:lvl1pPr>
          </a:lstStyle>
          <a:p>
            <a:pPr>
              <a:defRPr/>
            </a:pPr>
            <a:fld id="{69CB949F-B0B1-4C66-9A79-C31DE11A24F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995492" y="9460378"/>
            <a:ext cx="805218" cy="27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40" tIns="46195" rIns="90740" bIns="46195">
            <a:spAutoFit/>
          </a:bodyPr>
          <a:lstStyle>
            <a:lvl1pPr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it-IT" altLang="it-IT" sz="1300" b="0">
                <a:latin typeface="Arial" panose="020B0604020202020204" pitchFamily="34" charset="0"/>
              </a:rPr>
              <a:t>Pag. </a:t>
            </a:r>
            <a:fld id="{2E39AD74-8170-4C9F-A941-985FC099C26A}" type="slidenum">
              <a:rPr lang="it-IT" altLang="it-IT" sz="1300" b="0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it-IT" altLang="it-IT" sz="13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32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50"/>
            <a:ext cx="2945955" cy="4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t" anchorCtr="0" compatLnSpc="1">
            <a:prstTxWarp prst="textNoShape">
              <a:avLst/>
            </a:prstTxWarp>
          </a:bodyPr>
          <a:lstStyle>
            <a:lvl1pPr defTabSz="790575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22" y="9850"/>
            <a:ext cx="2945954" cy="4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2169"/>
            <a:ext cx="2945955" cy="4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defTabSz="790575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22" y="9452169"/>
            <a:ext cx="2945954" cy="46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100" b="0" i="1"/>
            </a:lvl1pPr>
          </a:lstStyle>
          <a:p>
            <a:pPr>
              <a:defRPr/>
            </a:pPr>
            <a:fld id="{D916E916-63B1-48B6-B8F7-721F8941BE9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945954" y="9434113"/>
            <a:ext cx="796603" cy="45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0" tIns="46195" rIns="90740" bIns="46195">
            <a:spAutoFit/>
          </a:bodyPr>
          <a:lstStyle>
            <a:lvl1pPr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it-IT" altLang="it-IT" sz="1300" b="0">
                <a:latin typeface="Arial" panose="020B0604020202020204" pitchFamily="34" charset="0"/>
              </a:rPr>
              <a:t>Pag. </a:t>
            </a:r>
            <a:fld id="{7CBC2A5E-CF97-4C90-8A30-8B7F5BD8E186}" type="slidenum">
              <a:rPr lang="it-IT" altLang="it-IT" sz="1300" b="0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it-IT" altLang="it-IT" sz="1300" b="0">
              <a:latin typeface="Arial" panose="020B0604020202020204" pitchFamily="34" charset="0"/>
            </a:endParaRPr>
          </a:p>
        </p:txBody>
      </p:sp>
      <p:sp>
        <p:nvSpPr>
          <p:cNvPr id="81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871538"/>
            <a:ext cx="5010150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67" y="4716236"/>
            <a:ext cx="4986142" cy="418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1" tIns="47845" rIns="95691" bIns="47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Corpo testo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85050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112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BCCF3E-C27C-4FFC-9690-5EC4E509A285}" type="slidenum">
              <a:rPr lang="it-IT" altLang="it-IT" sz="1100" b="0" smtClean="0"/>
              <a:pPr/>
              <a:t>1</a:t>
            </a:fld>
            <a:endParaRPr lang="it-IT" altLang="it-IT" sz="1100" b="0"/>
          </a:p>
        </p:txBody>
      </p:sp>
    </p:spTree>
    <p:extLst>
      <p:ext uri="{BB962C8B-B14F-4D97-AF65-F5344CB8AC3E}">
        <p14:creationId xmlns:p14="http://schemas.microsoft.com/office/powerpoint/2010/main" val="175475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PE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 userDrawn="1"/>
        </p:nvGrpSpPr>
        <p:grpSpPr>
          <a:xfrm>
            <a:off x="0" y="1834178"/>
            <a:ext cx="9906000" cy="5023823"/>
            <a:chOff x="0" y="1834176"/>
            <a:chExt cx="9144000" cy="5023823"/>
          </a:xfrm>
        </p:grpSpPr>
        <p:sp>
          <p:nvSpPr>
            <p:cNvPr id="16" name="Rettangolo 15"/>
            <p:cNvSpPr/>
            <p:nvPr userDrawn="1"/>
          </p:nvSpPr>
          <p:spPr>
            <a:xfrm>
              <a:off x="0" y="1834176"/>
              <a:ext cx="9144000" cy="5023823"/>
            </a:xfrm>
            <a:prstGeom prst="rect">
              <a:avLst/>
            </a:prstGeom>
            <a:solidFill>
              <a:srgbClr val="1A41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it-IT" sz="1800"/>
            </a:p>
          </p:txBody>
        </p:sp>
        <p:grpSp>
          <p:nvGrpSpPr>
            <p:cNvPr id="17" name="Gruppo 16"/>
            <p:cNvGrpSpPr/>
            <p:nvPr userDrawn="1"/>
          </p:nvGrpSpPr>
          <p:grpSpPr>
            <a:xfrm>
              <a:off x="38482" y="1835151"/>
              <a:ext cx="9036647" cy="180000"/>
              <a:chOff x="1218340" y="275867"/>
              <a:chExt cx="17715122" cy="567843"/>
            </a:xfrm>
          </p:grpSpPr>
          <p:cxnSp>
            <p:nvCxnSpPr>
              <p:cNvPr id="18" name="Connettore 1 17"/>
              <p:cNvCxnSpPr/>
              <p:nvPr userDrawn="1"/>
            </p:nvCxnSpPr>
            <p:spPr>
              <a:xfrm>
                <a:off x="12183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1 18"/>
              <p:cNvCxnSpPr/>
              <p:nvPr userDrawn="1"/>
            </p:nvCxnSpPr>
            <p:spPr>
              <a:xfrm>
                <a:off x="13672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1 19"/>
              <p:cNvCxnSpPr/>
              <p:nvPr userDrawn="1"/>
            </p:nvCxnSpPr>
            <p:spPr>
              <a:xfrm>
                <a:off x="15160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20"/>
              <p:cNvCxnSpPr/>
              <p:nvPr userDrawn="1"/>
            </p:nvCxnSpPr>
            <p:spPr>
              <a:xfrm>
                <a:off x="16649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1 22"/>
              <p:cNvCxnSpPr/>
              <p:nvPr userDrawn="1"/>
            </p:nvCxnSpPr>
            <p:spPr>
              <a:xfrm>
                <a:off x="18138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1 24"/>
              <p:cNvCxnSpPr/>
              <p:nvPr userDrawn="1"/>
            </p:nvCxnSpPr>
            <p:spPr>
              <a:xfrm>
                <a:off x="19626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1 25"/>
              <p:cNvCxnSpPr/>
              <p:nvPr userDrawn="1"/>
            </p:nvCxnSpPr>
            <p:spPr>
              <a:xfrm>
                <a:off x="21115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1 26"/>
              <p:cNvCxnSpPr/>
              <p:nvPr userDrawn="1"/>
            </p:nvCxnSpPr>
            <p:spPr>
              <a:xfrm>
                <a:off x="22604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 userDrawn="1"/>
            </p:nvCxnSpPr>
            <p:spPr>
              <a:xfrm>
                <a:off x="24092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 userDrawn="1"/>
            </p:nvCxnSpPr>
            <p:spPr>
              <a:xfrm>
                <a:off x="25581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1 29"/>
              <p:cNvCxnSpPr/>
              <p:nvPr userDrawn="1"/>
            </p:nvCxnSpPr>
            <p:spPr>
              <a:xfrm>
                <a:off x="27070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1 30"/>
              <p:cNvCxnSpPr/>
              <p:nvPr userDrawn="1"/>
            </p:nvCxnSpPr>
            <p:spPr>
              <a:xfrm>
                <a:off x="28558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1 31"/>
              <p:cNvCxnSpPr/>
              <p:nvPr userDrawn="1"/>
            </p:nvCxnSpPr>
            <p:spPr>
              <a:xfrm>
                <a:off x="30047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1 32"/>
              <p:cNvCxnSpPr/>
              <p:nvPr userDrawn="1"/>
            </p:nvCxnSpPr>
            <p:spPr>
              <a:xfrm>
                <a:off x="31536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1 33"/>
              <p:cNvCxnSpPr/>
              <p:nvPr userDrawn="1"/>
            </p:nvCxnSpPr>
            <p:spPr>
              <a:xfrm>
                <a:off x="33024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1 34"/>
              <p:cNvCxnSpPr/>
              <p:nvPr userDrawn="1"/>
            </p:nvCxnSpPr>
            <p:spPr>
              <a:xfrm>
                <a:off x="34513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1 35"/>
              <p:cNvCxnSpPr/>
              <p:nvPr userDrawn="1"/>
            </p:nvCxnSpPr>
            <p:spPr>
              <a:xfrm>
                <a:off x="36002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1 36"/>
              <p:cNvCxnSpPr/>
              <p:nvPr userDrawn="1"/>
            </p:nvCxnSpPr>
            <p:spPr>
              <a:xfrm>
                <a:off x="37490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1 37"/>
              <p:cNvCxnSpPr/>
              <p:nvPr userDrawn="1"/>
            </p:nvCxnSpPr>
            <p:spPr>
              <a:xfrm>
                <a:off x="38979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1 38"/>
              <p:cNvCxnSpPr/>
              <p:nvPr userDrawn="1"/>
            </p:nvCxnSpPr>
            <p:spPr>
              <a:xfrm>
                <a:off x="404681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1 39"/>
              <p:cNvCxnSpPr/>
              <p:nvPr userDrawn="1"/>
            </p:nvCxnSpPr>
            <p:spPr>
              <a:xfrm>
                <a:off x="419568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1 40"/>
              <p:cNvCxnSpPr/>
              <p:nvPr userDrawn="1"/>
            </p:nvCxnSpPr>
            <p:spPr>
              <a:xfrm>
                <a:off x="434454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1 41"/>
              <p:cNvCxnSpPr/>
              <p:nvPr userDrawn="1"/>
            </p:nvCxnSpPr>
            <p:spPr>
              <a:xfrm>
                <a:off x="449341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1 42"/>
              <p:cNvCxnSpPr/>
              <p:nvPr userDrawn="1"/>
            </p:nvCxnSpPr>
            <p:spPr>
              <a:xfrm>
                <a:off x="464228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1 43"/>
              <p:cNvCxnSpPr/>
              <p:nvPr userDrawn="1"/>
            </p:nvCxnSpPr>
            <p:spPr>
              <a:xfrm>
                <a:off x="479114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1 44"/>
              <p:cNvCxnSpPr/>
              <p:nvPr userDrawn="1"/>
            </p:nvCxnSpPr>
            <p:spPr>
              <a:xfrm>
                <a:off x="494001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45"/>
              <p:cNvCxnSpPr/>
              <p:nvPr userDrawn="1"/>
            </p:nvCxnSpPr>
            <p:spPr>
              <a:xfrm>
                <a:off x="508888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46"/>
              <p:cNvCxnSpPr/>
              <p:nvPr userDrawn="1"/>
            </p:nvCxnSpPr>
            <p:spPr>
              <a:xfrm>
                <a:off x="523774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1 47"/>
              <p:cNvCxnSpPr/>
              <p:nvPr userDrawn="1"/>
            </p:nvCxnSpPr>
            <p:spPr>
              <a:xfrm>
                <a:off x="538661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/>
              <p:cNvCxnSpPr/>
              <p:nvPr userDrawn="1"/>
            </p:nvCxnSpPr>
            <p:spPr>
              <a:xfrm>
                <a:off x="553548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1 49"/>
              <p:cNvCxnSpPr/>
              <p:nvPr userDrawn="1"/>
            </p:nvCxnSpPr>
            <p:spPr>
              <a:xfrm>
                <a:off x="568435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1 50"/>
              <p:cNvCxnSpPr/>
              <p:nvPr userDrawn="1"/>
            </p:nvCxnSpPr>
            <p:spPr>
              <a:xfrm>
                <a:off x="583321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1 51"/>
              <p:cNvCxnSpPr/>
              <p:nvPr userDrawn="1"/>
            </p:nvCxnSpPr>
            <p:spPr>
              <a:xfrm>
                <a:off x="598208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1 52"/>
              <p:cNvCxnSpPr/>
              <p:nvPr userDrawn="1"/>
            </p:nvCxnSpPr>
            <p:spPr>
              <a:xfrm>
                <a:off x="613095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1 53"/>
              <p:cNvCxnSpPr/>
              <p:nvPr userDrawn="1"/>
            </p:nvCxnSpPr>
            <p:spPr>
              <a:xfrm>
                <a:off x="627981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 userDrawn="1"/>
            </p:nvCxnSpPr>
            <p:spPr>
              <a:xfrm>
                <a:off x="642868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 userDrawn="1"/>
            </p:nvCxnSpPr>
            <p:spPr>
              <a:xfrm>
                <a:off x="657755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1 56"/>
              <p:cNvCxnSpPr/>
              <p:nvPr userDrawn="1"/>
            </p:nvCxnSpPr>
            <p:spPr>
              <a:xfrm>
                <a:off x="672641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/>
              <p:cNvCxnSpPr/>
              <p:nvPr userDrawn="1"/>
            </p:nvCxnSpPr>
            <p:spPr>
              <a:xfrm>
                <a:off x="687528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1 58"/>
              <p:cNvCxnSpPr/>
              <p:nvPr userDrawn="1"/>
            </p:nvCxnSpPr>
            <p:spPr>
              <a:xfrm>
                <a:off x="702415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59"/>
              <p:cNvCxnSpPr/>
              <p:nvPr userDrawn="1"/>
            </p:nvCxnSpPr>
            <p:spPr>
              <a:xfrm>
                <a:off x="717302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60"/>
              <p:cNvCxnSpPr/>
              <p:nvPr userDrawn="1"/>
            </p:nvCxnSpPr>
            <p:spPr>
              <a:xfrm>
                <a:off x="732188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ttore 1 61"/>
              <p:cNvCxnSpPr/>
              <p:nvPr userDrawn="1"/>
            </p:nvCxnSpPr>
            <p:spPr>
              <a:xfrm>
                <a:off x="747075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ttore 1 62"/>
              <p:cNvCxnSpPr/>
              <p:nvPr userDrawn="1"/>
            </p:nvCxnSpPr>
            <p:spPr>
              <a:xfrm>
                <a:off x="761962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ttore 1 63"/>
              <p:cNvCxnSpPr/>
              <p:nvPr userDrawn="1"/>
            </p:nvCxnSpPr>
            <p:spPr>
              <a:xfrm>
                <a:off x="776848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1 64"/>
              <p:cNvCxnSpPr/>
              <p:nvPr userDrawn="1"/>
            </p:nvCxnSpPr>
            <p:spPr>
              <a:xfrm>
                <a:off x="791735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ttore 1 65"/>
              <p:cNvCxnSpPr/>
              <p:nvPr userDrawn="1"/>
            </p:nvCxnSpPr>
            <p:spPr>
              <a:xfrm>
                <a:off x="806622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ttore 1 66"/>
              <p:cNvCxnSpPr/>
              <p:nvPr userDrawn="1"/>
            </p:nvCxnSpPr>
            <p:spPr>
              <a:xfrm>
                <a:off x="821508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67"/>
              <p:cNvCxnSpPr/>
              <p:nvPr userDrawn="1"/>
            </p:nvCxnSpPr>
            <p:spPr>
              <a:xfrm>
                <a:off x="836395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 userDrawn="1"/>
            </p:nvCxnSpPr>
            <p:spPr>
              <a:xfrm>
                <a:off x="851282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 userDrawn="1"/>
            </p:nvCxnSpPr>
            <p:spPr>
              <a:xfrm>
                <a:off x="866169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1 70"/>
              <p:cNvCxnSpPr/>
              <p:nvPr userDrawn="1"/>
            </p:nvCxnSpPr>
            <p:spPr>
              <a:xfrm>
                <a:off x="881055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ttore 1 71"/>
              <p:cNvCxnSpPr/>
              <p:nvPr userDrawn="1"/>
            </p:nvCxnSpPr>
            <p:spPr>
              <a:xfrm>
                <a:off x="895942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1 72"/>
              <p:cNvCxnSpPr/>
              <p:nvPr userDrawn="1"/>
            </p:nvCxnSpPr>
            <p:spPr>
              <a:xfrm>
                <a:off x="910829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/>
              <p:cNvCxnSpPr/>
              <p:nvPr userDrawn="1"/>
            </p:nvCxnSpPr>
            <p:spPr>
              <a:xfrm>
                <a:off x="925715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1 74"/>
              <p:cNvCxnSpPr/>
              <p:nvPr userDrawn="1"/>
            </p:nvCxnSpPr>
            <p:spPr>
              <a:xfrm>
                <a:off x="940602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1 75"/>
              <p:cNvCxnSpPr/>
              <p:nvPr userDrawn="1"/>
            </p:nvCxnSpPr>
            <p:spPr>
              <a:xfrm>
                <a:off x="955489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ttore 1 76"/>
              <p:cNvCxnSpPr/>
              <p:nvPr userDrawn="1"/>
            </p:nvCxnSpPr>
            <p:spPr>
              <a:xfrm>
                <a:off x="970375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ttore 1 77"/>
              <p:cNvCxnSpPr/>
              <p:nvPr userDrawn="1"/>
            </p:nvCxnSpPr>
            <p:spPr>
              <a:xfrm>
                <a:off x="985262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ttore 1 78"/>
              <p:cNvCxnSpPr/>
              <p:nvPr userDrawn="1"/>
            </p:nvCxnSpPr>
            <p:spPr>
              <a:xfrm>
                <a:off x="1000149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ttore 1 79"/>
              <p:cNvCxnSpPr/>
              <p:nvPr userDrawn="1"/>
            </p:nvCxnSpPr>
            <p:spPr>
              <a:xfrm>
                <a:off x="1015036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ttore 1 80"/>
              <p:cNvCxnSpPr/>
              <p:nvPr userDrawn="1"/>
            </p:nvCxnSpPr>
            <p:spPr>
              <a:xfrm>
                <a:off x="1029922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ttore 1 81"/>
              <p:cNvCxnSpPr/>
              <p:nvPr userDrawn="1"/>
            </p:nvCxnSpPr>
            <p:spPr>
              <a:xfrm>
                <a:off x="1044809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ttore 1 82"/>
              <p:cNvCxnSpPr/>
              <p:nvPr userDrawn="1"/>
            </p:nvCxnSpPr>
            <p:spPr>
              <a:xfrm>
                <a:off x="1059696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1 83"/>
              <p:cNvCxnSpPr/>
              <p:nvPr userDrawn="1"/>
            </p:nvCxnSpPr>
            <p:spPr>
              <a:xfrm>
                <a:off x="1074582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ttore 1 84"/>
              <p:cNvCxnSpPr/>
              <p:nvPr userDrawn="1"/>
            </p:nvCxnSpPr>
            <p:spPr>
              <a:xfrm>
                <a:off x="1089469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ttore 1 85"/>
              <p:cNvCxnSpPr/>
              <p:nvPr userDrawn="1"/>
            </p:nvCxnSpPr>
            <p:spPr>
              <a:xfrm>
                <a:off x="110435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ttore 1 86"/>
              <p:cNvCxnSpPr/>
              <p:nvPr userDrawn="1"/>
            </p:nvCxnSpPr>
            <p:spPr>
              <a:xfrm>
                <a:off x="1119242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87"/>
              <p:cNvCxnSpPr/>
              <p:nvPr userDrawn="1"/>
            </p:nvCxnSpPr>
            <p:spPr>
              <a:xfrm>
                <a:off x="1134129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88"/>
              <p:cNvCxnSpPr/>
              <p:nvPr userDrawn="1"/>
            </p:nvCxnSpPr>
            <p:spPr>
              <a:xfrm>
                <a:off x="1149016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1 89"/>
              <p:cNvCxnSpPr/>
              <p:nvPr userDrawn="1"/>
            </p:nvCxnSpPr>
            <p:spPr>
              <a:xfrm>
                <a:off x="1163903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1 90"/>
              <p:cNvCxnSpPr/>
              <p:nvPr userDrawn="1"/>
            </p:nvCxnSpPr>
            <p:spPr>
              <a:xfrm>
                <a:off x="1178789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91"/>
              <p:cNvCxnSpPr/>
              <p:nvPr userDrawn="1"/>
            </p:nvCxnSpPr>
            <p:spPr>
              <a:xfrm>
                <a:off x="1193676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1 92"/>
              <p:cNvCxnSpPr/>
              <p:nvPr userDrawn="1"/>
            </p:nvCxnSpPr>
            <p:spPr>
              <a:xfrm>
                <a:off x="1208563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1 93"/>
              <p:cNvCxnSpPr/>
              <p:nvPr userDrawn="1"/>
            </p:nvCxnSpPr>
            <p:spPr>
              <a:xfrm>
                <a:off x="1223449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1 94"/>
              <p:cNvCxnSpPr/>
              <p:nvPr userDrawn="1"/>
            </p:nvCxnSpPr>
            <p:spPr>
              <a:xfrm>
                <a:off x="1238336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1 95"/>
              <p:cNvCxnSpPr/>
              <p:nvPr userDrawn="1"/>
            </p:nvCxnSpPr>
            <p:spPr>
              <a:xfrm>
                <a:off x="1253223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1 96"/>
              <p:cNvCxnSpPr/>
              <p:nvPr userDrawn="1"/>
            </p:nvCxnSpPr>
            <p:spPr>
              <a:xfrm>
                <a:off x="1268109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1 97"/>
              <p:cNvCxnSpPr/>
              <p:nvPr userDrawn="1"/>
            </p:nvCxnSpPr>
            <p:spPr>
              <a:xfrm>
                <a:off x="1282996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ttore 1 98"/>
              <p:cNvCxnSpPr/>
              <p:nvPr userDrawn="1"/>
            </p:nvCxnSpPr>
            <p:spPr>
              <a:xfrm>
                <a:off x="1297883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ttore 1 99"/>
              <p:cNvCxnSpPr/>
              <p:nvPr userDrawn="1"/>
            </p:nvCxnSpPr>
            <p:spPr>
              <a:xfrm>
                <a:off x="1312770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ttore 1 100"/>
              <p:cNvCxnSpPr/>
              <p:nvPr userDrawn="1"/>
            </p:nvCxnSpPr>
            <p:spPr>
              <a:xfrm>
                <a:off x="1327656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1 101"/>
              <p:cNvCxnSpPr/>
              <p:nvPr userDrawn="1"/>
            </p:nvCxnSpPr>
            <p:spPr>
              <a:xfrm>
                <a:off x="1342543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ttore 1 102"/>
              <p:cNvCxnSpPr/>
              <p:nvPr userDrawn="1"/>
            </p:nvCxnSpPr>
            <p:spPr>
              <a:xfrm>
                <a:off x="1357430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ttore 1 103"/>
              <p:cNvCxnSpPr/>
              <p:nvPr userDrawn="1"/>
            </p:nvCxnSpPr>
            <p:spPr>
              <a:xfrm>
                <a:off x="1372316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ttore 1 104"/>
              <p:cNvCxnSpPr/>
              <p:nvPr userDrawn="1"/>
            </p:nvCxnSpPr>
            <p:spPr>
              <a:xfrm>
                <a:off x="1387203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 userDrawn="1"/>
            </p:nvCxnSpPr>
            <p:spPr>
              <a:xfrm>
                <a:off x="1402090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 userDrawn="1"/>
            </p:nvCxnSpPr>
            <p:spPr>
              <a:xfrm>
                <a:off x="1416976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1 107"/>
              <p:cNvCxnSpPr/>
              <p:nvPr userDrawn="1"/>
            </p:nvCxnSpPr>
            <p:spPr>
              <a:xfrm>
                <a:off x="1431863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ttore 1 108"/>
              <p:cNvCxnSpPr/>
              <p:nvPr userDrawn="1"/>
            </p:nvCxnSpPr>
            <p:spPr>
              <a:xfrm>
                <a:off x="1446750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1 109"/>
              <p:cNvCxnSpPr/>
              <p:nvPr userDrawn="1"/>
            </p:nvCxnSpPr>
            <p:spPr>
              <a:xfrm>
                <a:off x="1461637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ttore 1 110"/>
              <p:cNvCxnSpPr/>
              <p:nvPr userDrawn="1"/>
            </p:nvCxnSpPr>
            <p:spPr>
              <a:xfrm>
                <a:off x="1476523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ttore 1 111"/>
              <p:cNvCxnSpPr/>
              <p:nvPr userDrawn="1"/>
            </p:nvCxnSpPr>
            <p:spPr>
              <a:xfrm>
                <a:off x="1491410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ttore 1 112"/>
              <p:cNvCxnSpPr/>
              <p:nvPr userDrawn="1"/>
            </p:nvCxnSpPr>
            <p:spPr>
              <a:xfrm>
                <a:off x="1506297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ttore 1 113"/>
              <p:cNvCxnSpPr/>
              <p:nvPr userDrawn="1"/>
            </p:nvCxnSpPr>
            <p:spPr>
              <a:xfrm>
                <a:off x="1521183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ttore 1 114"/>
              <p:cNvCxnSpPr/>
              <p:nvPr userDrawn="1"/>
            </p:nvCxnSpPr>
            <p:spPr>
              <a:xfrm>
                <a:off x="1536070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1 115"/>
              <p:cNvCxnSpPr/>
              <p:nvPr userDrawn="1"/>
            </p:nvCxnSpPr>
            <p:spPr>
              <a:xfrm>
                <a:off x="1550957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1 116"/>
              <p:cNvCxnSpPr/>
              <p:nvPr userDrawn="1"/>
            </p:nvCxnSpPr>
            <p:spPr>
              <a:xfrm>
                <a:off x="1565843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1 117"/>
              <p:cNvCxnSpPr/>
              <p:nvPr userDrawn="1"/>
            </p:nvCxnSpPr>
            <p:spPr>
              <a:xfrm>
                <a:off x="1580730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1 118"/>
              <p:cNvCxnSpPr/>
              <p:nvPr userDrawn="1"/>
            </p:nvCxnSpPr>
            <p:spPr>
              <a:xfrm>
                <a:off x="1595617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ttore 1 119"/>
              <p:cNvCxnSpPr/>
              <p:nvPr userDrawn="1"/>
            </p:nvCxnSpPr>
            <p:spPr>
              <a:xfrm>
                <a:off x="161050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1 120"/>
              <p:cNvCxnSpPr/>
              <p:nvPr userDrawn="1"/>
            </p:nvCxnSpPr>
            <p:spPr>
              <a:xfrm>
                <a:off x="162539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1 121"/>
              <p:cNvCxnSpPr/>
              <p:nvPr userDrawn="1"/>
            </p:nvCxnSpPr>
            <p:spPr>
              <a:xfrm>
                <a:off x="164027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1 122"/>
              <p:cNvCxnSpPr/>
              <p:nvPr userDrawn="1"/>
            </p:nvCxnSpPr>
            <p:spPr>
              <a:xfrm>
                <a:off x="165516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1 123"/>
              <p:cNvCxnSpPr/>
              <p:nvPr userDrawn="1"/>
            </p:nvCxnSpPr>
            <p:spPr>
              <a:xfrm>
                <a:off x="167005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1 124"/>
              <p:cNvCxnSpPr/>
              <p:nvPr userDrawn="1"/>
            </p:nvCxnSpPr>
            <p:spPr>
              <a:xfrm>
                <a:off x="168493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1 125"/>
              <p:cNvCxnSpPr/>
              <p:nvPr userDrawn="1"/>
            </p:nvCxnSpPr>
            <p:spPr>
              <a:xfrm>
                <a:off x="169982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1 126"/>
              <p:cNvCxnSpPr/>
              <p:nvPr userDrawn="1"/>
            </p:nvCxnSpPr>
            <p:spPr>
              <a:xfrm>
                <a:off x="171471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1 127"/>
              <p:cNvCxnSpPr/>
              <p:nvPr userDrawn="1"/>
            </p:nvCxnSpPr>
            <p:spPr>
              <a:xfrm>
                <a:off x="172959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1 128"/>
              <p:cNvCxnSpPr/>
              <p:nvPr userDrawn="1"/>
            </p:nvCxnSpPr>
            <p:spPr>
              <a:xfrm>
                <a:off x="174448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1 129"/>
              <p:cNvCxnSpPr/>
              <p:nvPr userDrawn="1"/>
            </p:nvCxnSpPr>
            <p:spPr>
              <a:xfrm>
                <a:off x="175937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1 130"/>
              <p:cNvCxnSpPr/>
              <p:nvPr userDrawn="1"/>
            </p:nvCxnSpPr>
            <p:spPr>
              <a:xfrm>
                <a:off x="177425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1 131"/>
              <p:cNvCxnSpPr/>
              <p:nvPr userDrawn="1"/>
            </p:nvCxnSpPr>
            <p:spPr>
              <a:xfrm>
                <a:off x="178914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1 132"/>
              <p:cNvCxnSpPr/>
              <p:nvPr userDrawn="1"/>
            </p:nvCxnSpPr>
            <p:spPr>
              <a:xfrm>
                <a:off x="180403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1 133"/>
              <p:cNvCxnSpPr/>
              <p:nvPr userDrawn="1"/>
            </p:nvCxnSpPr>
            <p:spPr>
              <a:xfrm>
                <a:off x="181891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1 134"/>
              <p:cNvCxnSpPr/>
              <p:nvPr userDrawn="1"/>
            </p:nvCxnSpPr>
            <p:spPr>
              <a:xfrm>
                <a:off x="183380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ttore 1 135"/>
              <p:cNvCxnSpPr/>
              <p:nvPr userDrawn="1"/>
            </p:nvCxnSpPr>
            <p:spPr>
              <a:xfrm>
                <a:off x="184869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ttore 1 136"/>
              <p:cNvCxnSpPr/>
              <p:nvPr userDrawn="1"/>
            </p:nvCxnSpPr>
            <p:spPr>
              <a:xfrm>
                <a:off x="186357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1 137"/>
              <p:cNvCxnSpPr/>
              <p:nvPr userDrawn="1"/>
            </p:nvCxnSpPr>
            <p:spPr>
              <a:xfrm>
                <a:off x="187846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1 138"/>
              <p:cNvCxnSpPr/>
              <p:nvPr userDrawn="1"/>
            </p:nvCxnSpPr>
            <p:spPr>
              <a:xfrm>
                <a:off x="189334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Content Placeholder 2"/>
          <p:cNvSpPr txBox="1">
            <a:spLocks/>
          </p:cNvSpPr>
          <p:nvPr userDrawn="1"/>
        </p:nvSpPr>
        <p:spPr>
          <a:xfrm>
            <a:off x="581025" y="5381625"/>
            <a:ext cx="4506913" cy="7286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18" rtl="0" eaLnBrk="1" latinLnBrk="0" hangingPunct="1">
              <a:lnSpc>
                <a:spcPts val="4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 b="0" i="0" kern="1200" cap="none" baseline="0" dirty="0">
                <a:solidFill>
                  <a:schemeClr val="tx2"/>
                </a:solidFill>
                <a:latin typeface="Lato Light" panose="020F0302020204030203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Fabio </a:t>
            </a:r>
            <a:r>
              <a:rPr lang="en-US" dirty="0" err="1">
                <a:solidFill>
                  <a:schemeClr val="bg1"/>
                </a:solidFill>
              </a:rPr>
              <a:t>Salice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egnaposto contenuto 5"/>
          <p:cNvSpPr>
            <a:spLocks noGrp="1"/>
          </p:cNvSpPr>
          <p:nvPr>
            <p:ph sz="quarter" idx="12"/>
          </p:nvPr>
        </p:nvSpPr>
        <p:spPr>
          <a:xfrm>
            <a:off x="603502" y="2740813"/>
            <a:ext cx="5092325" cy="1745554"/>
          </a:xfrm>
        </p:spPr>
        <p:txBody>
          <a:bodyPr>
            <a:noAutofit/>
          </a:bodyPr>
          <a:lstStyle>
            <a:lvl1pPr algn="l">
              <a:lnSpc>
                <a:spcPts val="3250"/>
              </a:lnSpc>
              <a:defRPr lang="it-IT" sz="2800" b="1" kern="1200" cap="all" dirty="0">
                <a:solidFill>
                  <a:schemeClr val="bg1"/>
                </a:solidFill>
                <a:latin typeface="Lato" panose="020F0502020204030203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24" name="Segnaposto contenuto 5"/>
          <p:cNvSpPr>
            <a:spLocks noGrp="1"/>
          </p:cNvSpPr>
          <p:nvPr>
            <p:ph sz="quarter" idx="14"/>
          </p:nvPr>
        </p:nvSpPr>
        <p:spPr>
          <a:xfrm>
            <a:off x="596899" y="1893256"/>
            <a:ext cx="3663032" cy="728843"/>
          </a:xfrm>
        </p:spPr>
        <p:txBody>
          <a:bodyPr>
            <a:noAutofit/>
          </a:bodyPr>
          <a:lstStyle>
            <a:lvl1pPr algn="l">
              <a:lnSpc>
                <a:spcPts val="3250"/>
              </a:lnSpc>
              <a:defRPr lang="it-IT" sz="1400" kern="1200" baseline="0" dirty="0">
                <a:solidFill>
                  <a:schemeClr val="bg1"/>
                </a:solidFill>
                <a:latin typeface="Lato Light" panose="020F0302020204030203" pitchFamily="34" charset="77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3502" y="4578079"/>
            <a:ext cx="4508347" cy="7288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</p:txBody>
      </p:sp>
      <p:pic>
        <p:nvPicPr>
          <p:cNvPr id="140" name="Immagine 1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7" y="241061"/>
            <a:ext cx="3584990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9125" y="611100"/>
            <a:ext cx="8667750" cy="10287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125" y="1828800"/>
            <a:ext cx="8667750" cy="43434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/>
            </a:lvl1pPr>
            <a:lvl2pPr marL="719138" indent="-363538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/>
            </a:lvl2pPr>
            <a:lvl3pPr marL="896938" indent="-177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/>
            </a:lvl3pPr>
            <a:lvl4pPr marL="1074738" indent="-177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4pPr>
            <a:lvl5pPr marL="1252538" indent="-177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8920583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9125" y="611100"/>
            <a:ext cx="8667750" cy="10287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315999967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05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125" y="1257300"/>
            <a:ext cx="866775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19125" y="2514600"/>
            <a:ext cx="86677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Write here subtitle</a:t>
            </a:r>
          </a:p>
          <a:p>
            <a:pPr lvl="1"/>
            <a:r>
              <a:rPr lang="en-US" altLang="en-US"/>
              <a:t>Write here subtitle</a:t>
            </a:r>
          </a:p>
          <a:p>
            <a:pPr lvl="1"/>
            <a:endParaRPr lang="en-US" altLang="en-US"/>
          </a:p>
          <a:p>
            <a:pPr lvl="2"/>
            <a:r>
              <a:rPr lang="en-US" altLang="en-US"/>
              <a:t>Write here text</a:t>
            </a:r>
          </a:p>
          <a:p>
            <a:pPr lvl="3"/>
            <a:r>
              <a:rPr lang="en-US" altLang="en-US"/>
              <a:t>Write here text</a:t>
            </a:r>
          </a:p>
          <a:p>
            <a:pPr lvl="4"/>
            <a:r>
              <a:rPr lang="en-US" altLang="en-US"/>
              <a:t>Write here text </a:t>
            </a:r>
          </a:p>
        </p:txBody>
      </p:sp>
      <p:sp>
        <p:nvSpPr>
          <p:cNvPr id="6" name="Rettangolo 5"/>
          <p:cNvSpPr/>
          <p:nvPr userDrawn="1"/>
        </p:nvSpPr>
        <p:spPr>
          <a:xfrm>
            <a:off x="0" y="6477000"/>
            <a:ext cx="9906000" cy="381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8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7" y="6477000"/>
            <a:ext cx="2072203" cy="34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0" r:id="rId2"/>
    <p:sldLayoutId id="2147483981" r:id="rId3"/>
    <p:sldLayoutId id="2147483982" r:id="rId4"/>
  </p:sldLayoutIdLst>
  <p:hf hdr="0" ftr="0" dt="0"/>
  <p:txStyles>
    <p:titleStyle>
      <a:lvl1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 kern="1200" spc="244">
          <a:solidFill>
            <a:schemeClr val="tx2"/>
          </a:solidFill>
          <a:latin typeface="Lato" panose="020F0502020204030203" pitchFamily="34" charset="77"/>
          <a:ea typeface="+mj-ea"/>
          <a:cs typeface="+mj-cs"/>
        </a:defRPr>
      </a:lvl1pPr>
      <a:lvl2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2pPr>
      <a:lvl3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3pPr>
      <a:lvl4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4pPr>
      <a:lvl5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5pPr>
      <a:lvl6pPr marL="457200" algn="l" defTabSz="741363" rtl="0" fontAlgn="base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6pPr>
      <a:lvl7pPr marL="914400" algn="l" defTabSz="741363" rtl="0" fontAlgn="base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7pPr>
      <a:lvl8pPr marL="1371600" algn="l" defTabSz="741363" rtl="0" fontAlgn="base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8pPr>
      <a:lvl9pPr marL="1828800" algn="l" defTabSz="741363" rtl="0" fontAlgn="base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9pPr>
    </p:titleStyle>
    <p:bodyStyle>
      <a:lvl1pPr algn="l" defTabSz="741363" rtl="0" eaLnBrk="0" fontAlgn="base" hangingPunct="0">
        <a:lnSpc>
          <a:spcPct val="150000"/>
        </a:lnSpc>
        <a:spcBef>
          <a:spcPts val="813"/>
        </a:spcBef>
        <a:spcAft>
          <a:spcPct val="0"/>
        </a:spcAft>
        <a:buFont typeface="Arial" panose="020B0604020202020204" pitchFamily="34" charset="0"/>
        <a:defRPr sz="22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1pPr>
      <a:lvl2pPr algn="l" defTabSz="741363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Font typeface="Arial" panose="020B0604020202020204" pitchFamily="34" charset="0"/>
        <a:defRPr sz="14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2pPr>
      <a:lvl3pPr algn="l" defTabSz="741363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Font typeface="Arial" panose="020B0604020202020204" pitchFamily="34" charset="0"/>
        <a:defRPr sz="9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3pPr>
      <a:lvl4pPr algn="l" defTabSz="741363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Font typeface="Arial" panose="020B0604020202020204" pitchFamily="34" charset="0"/>
        <a:defRPr sz="8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4pPr>
      <a:lvl5pPr algn="l" defTabSz="741363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Font typeface="Arial" panose="020B0604020202020204" pitchFamily="34" charset="0"/>
        <a:defRPr sz="8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5pPr>
      <a:lvl6pPr marL="2042929" indent="-185721" algn="l" defTabSz="742883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371" indent="-185721" algn="l" defTabSz="742883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12" indent="-185721" algn="l" defTabSz="742883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253" indent="-185721" algn="l" defTabSz="742883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42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883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26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767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08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649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091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533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F7111-9844-4494-73D7-05FA8F5A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8" y="4191000"/>
            <a:ext cx="3172268" cy="2200582"/>
          </a:xfrm>
          <a:prstGeom prst="rect">
            <a:avLst/>
          </a:prstGeom>
        </p:spPr>
      </p:pic>
      <p:sp>
        <p:nvSpPr>
          <p:cNvPr id="13315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76395" y="3040063"/>
            <a:ext cx="8718296" cy="54927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it-IT" sz="3200" dirty="0"/>
              <a:t>KAN</a:t>
            </a:r>
            <a:r>
              <a:rPr lang="en-US" altLang="it-IT" sz="3200" cap="none" dirty="0"/>
              <a:t>s</a:t>
            </a:r>
            <a:r>
              <a:rPr lang="en-US" altLang="it-IT" sz="3200" dirty="0"/>
              <a:t>: Kolmogorov-Arnold Networks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sz="quarter" idx="14"/>
          </p:nvPr>
        </p:nvSpPr>
        <p:spPr>
          <a:xfrm>
            <a:off x="476395" y="2076023"/>
            <a:ext cx="3662363" cy="728662"/>
          </a:xfrm>
        </p:spPr>
        <p:txBody>
          <a:bodyPr/>
          <a:lstStyle/>
          <a:p>
            <a:r>
              <a:rPr lang="en-US" altLang="en-US" dirty="0">
                <a:solidFill>
                  <a:srgbClr val="8B94A5"/>
                </a:solidFill>
                <a:latin typeface="Lato Light" panose="020F0302020204030203"/>
              </a:rPr>
              <a:t>2024-2025</a:t>
            </a:r>
          </a:p>
          <a:p>
            <a:endParaRPr lang="en-US" altLang="en-US" dirty="0">
              <a:latin typeface="Lato Light" panose="020F0302020204030203"/>
            </a:endParaRPr>
          </a:p>
        </p:txBody>
      </p:sp>
      <p:sp>
        <p:nvSpPr>
          <p:cNvPr id="10244" name="Segnaposto contenuto 1"/>
          <p:cNvSpPr>
            <a:spLocks noGrp="1"/>
          </p:cNvSpPr>
          <p:nvPr>
            <p:ph sz="quarter" idx="13"/>
          </p:nvPr>
        </p:nvSpPr>
        <p:spPr>
          <a:xfrm>
            <a:off x="2971800" y="5943600"/>
            <a:ext cx="6788404" cy="728663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en-US" sz="1600" dirty="0">
                <a:solidFill>
                  <a:srgbClr val="8B94A5"/>
                </a:solidFill>
                <a:latin typeface="Lato" panose="020F0502020204030203" pitchFamily="34" charset="0"/>
              </a:rPr>
              <a:t>Pasqual Matteo Romilio - 10765765</a:t>
            </a:r>
          </a:p>
          <a:p>
            <a:pPr algn="r">
              <a:lnSpc>
                <a:spcPct val="100000"/>
              </a:lnSpc>
            </a:pPr>
            <a:r>
              <a:rPr lang="en-US" altLang="en-US" sz="1600" dirty="0">
                <a:solidFill>
                  <a:srgbClr val="8B94A5"/>
                </a:solidFill>
                <a:latin typeface="Lato" panose="020F0502020204030203" pitchFamily="34" charset="0"/>
              </a:rPr>
              <a:t>Advisor Prof. Edie Miglio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87722-E18A-A4F8-A43A-D55B80F9D6F0}"/>
              </a:ext>
            </a:extLst>
          </p:cNvPr>
          <p:cNvSpPr txBox="1"/>
          <p:nvPr/>
        </p:nvSpPr>
        <p:spPr>
          <a:xfrm>
            <a:off x="381000" y="3569207"/>
            <a:ext cx="4814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A667F"/>
                </a:solidFill>
                <a:latin typeface="Lato" panose="020F0502020204030203" pitchFamily="34" charset="0"/>
              </a:rPr>
              <a:t>Project of Numerical Analysis for Machine Learning</a:t>
            </a:r>
          </a:p>
          <a:p>
            <a:r>
              <a:rPr lang="en-US" sz="1600" b="0" dirty="0">
                <a:solidFill>
                  <a:srgbClr val="5A667F"/>
                </a:solidFill>
                <a:latin typeface="Lato" panose="020F0502020204030203" pitchFamily="34" charset="0"/>
              </a:rPr>
              <a:t>Master’s degree in Computer Science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7FAD-2F9A-08CA-FD28-9E3E7194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C8C5-11BE-E524-1437-5CC18BDA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438400"/>
            <a:ext cx="8667750" cy="3733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82174"/>
      </p:ext>
    </p:extLst>
  </p:cSld>
  <p:clrMapOvr>
    <a:masterClrMapping/>
  </p:clrMapOvr>
</p:sld>
</file>

<file path=ppt/theme/theme1.xml><?xml version="1.0" encoding="utf-8"?>
<a:theme xmlns:a="http://schemas.openxmlformats.org/drawingml/2006/main" name="Cefriel Theme">
  <a:themeElements>
    <a:clrScheme name="CEFRIEL">
      <a:dk1>
        <a:srgbClr val="323947"/>
      </a:dk1>
      <a:lt1>
        <a:srgbClr val="FFFFFF"/>
      </a:lt1>
      <a:dk2>
        <a:srgbClr val="002060"/>
      </a:dk2>
      <a:lt2>
        <a:srgbClr val="F1F1F1"/>
      </a:lt2>
      <a:accent1>
        <a:srgbClr val="FFDC06"/>
      </a:accent1>
      <a:accent2>
        <a:srgbClr val="2F3CB6"/>
      </a:accent2>
      <a:accent3>
        <a:srgbClr val="0053FF"/>
      </a:accent3>
      <a:accent4>
        <a:srgbClr val="2882FF"/>
      </a:accent4>
      <a:accent5>
        <a:srgbClr val="5EAAF0"/>
      </a:accent5>
      <a:accent6>
        <a:srgbClr val="A6C7F0"/>
      </a:accent6>
      <a:hlink>
        <a:srgbClr val="8590AD"/>
      </a:hlink>
      <a:folHlink>
        <a:srgbClr val="FFDC06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  <a:alpha val="30000"/>
          </a:schemeClr>
        </a:solidFill>
        <a:ln>
          <a:solidFill>
            <a:srgbClr val="5A667F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5A667F"/>
            </a:solidFill>
            <a:latin typeface="Courier" panose="020604090202050204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5A66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0" dirty="0" smtClean="0">
            <a:solidFill>
              <a:srgbClr val="5A667F"/>
            </a:solidFill>
            <a:latin typeface="Lato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Bone_Main_Theme" id="{984CA928-AC55-48D1-A2CF-EFEF96F6FFC2}" vid="{10C4037B-0339-4D19-8E02-D5EA7933CD33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A4 Paper (210x297 mm)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Lato</vt:lpstr>
      <vt:lpstr>Lato Light</vt:lpstr>
      <vt:lpstr>Times New Roman</vt:lpstr>
      <vt:lpstr>Wingdings 3</vt:lpstr>
      <vt:lpstr>Cefriel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di Boole: Introduzione</dc:title>
  <dc:creator>Fabrizio Ferrandi</dc:creator>
  <cp:lastModifiedBy>Matteo Romilio Pasqual</cp:lastModifiedBy>
  <cp:revision>348</cp:revision>
  <cp:lastPrinted>2022-04-26T07:03:04Z</cp:lastPrinted>
  <dcterms:created xsi:type="dcterms:W3CDTF">1997-10-20T18:51:06Z</dcterms:created>
  <dcterms:modified xsi:type="dcterms:W3CDTF">2024-12-21T15:01:38Z</dcterms:modified>
</cp:coreProperties>
</file>