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  <p:sldMasterId id="2147483757" r:id="rId2"/>
    <p:sldMasterId id="2147483817" r:id="rId3"/>
    <p:sldMasterId id="2147483841" r:id="rId4"/>
  </p:sldMasterIdLst>
  <p:sldIdLst>
    <p:sldId id="256" r:id="rId5"/>
    <p:sldId id="257" r:id="rId6"/>
    <p:sldId id="270" r:id="rId7"/>
    <p:sldId id="261" r:id="rId8"/>
    <p:sldId id="262" r:id="rId9"/>
    <p:sldId id="264" r:id="rId10"/>
    <p:sldId id="265" r:id="rId11"/>
    <p:sldId id="276" r:id="rId12"/>
    <p:sldId id="277" r:id="rId13"/>
    <p:sldId id="266" r:id="rId14"/>
    <p:sldId id="267" r:id="rId15"/>
    <p:sldId id="268" r:id="rId16"/>
    <p:sldId id="269" r:id="rId17"/>
    <p:sldId id="283" r:id="rId18"/>
    <p:sldId id="282" r:id="rId19"/>
    <p:sldId id="271" r:id="rId20"/>
    <p:sldId id="272" r:id="rId21"/>
    <p:sldId id="273" r:id="rId22"/>
    <p:sldId id="274" r:id="rId23"/>
    <p:sldId id="275" r:id="rId24"/>
    <p:sldId id="279" r:id="rId25"/>
    <p:sldId id="280" r:id="rId26"/>
    <p:sldId id="281" r:id="rId27"/>
    <p:sldId id="263" r:id="rId28"/>
    <p:sldId id="259" r:id="rId29"/>
    <p:sldId id="26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9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4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03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4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35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32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81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4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58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0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54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71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89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3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92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37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92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86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67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305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9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530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64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316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19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99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10146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374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2250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733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966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4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465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716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04033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122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874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4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3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6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6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8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7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9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2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app.com/it-management-software/a/lokalise/alternatives/" TargetMode="External"/><Relationship Id="rId2" Type="http://schemas.openxmlformats.org/officeDocument/2006/relationships/hyperlink" Target="https://siftery.com/google-translate-api" TargetMode="Externa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siftery.com/lokalise/alternativ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F7CFFBC2-3BDF-413A-8AA0-88290A74E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??? </a:t>
            </a:r>
            <a:r>
              <a:rPr lang="it-IT" dirty="0" err="1"/>
              <a:t>Presentation.mainslide.title</a:t>
            </a:r>
            <a:r>
              <a:rPr lang="it-IT" dirty="0"/>
              <a:t> ???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832CEC-2ADC-4B57-8B5A-147DB760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479" y="1560352"/>
            <a:ext cx="3052800" cy="32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4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LIVEJS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LiveJS</a:t>
            </a:r>
            <a:r>
              <a:rPr lang="en-US" b="1" dirty="0"/>
              <a:t>: web in-context editor</a:t>
            </a:r>
          </a:p>
          <a:p>
            <a:pPr marL="0" indent="0">
              <a:buNone/>
            </a:pPr>
            <a:r>
              <a:rPr lang="en-US" dirty="0"/>
              <a:t>Focus on a particular language pair working right on the</a:t>
            </a:r>
          </a:p>
          <a:p>
            <a:pPr marL="0" indent="0">
              <a:buNone/>
            </a:pPr>
            <a:r>
              <a:rPr lang="en-US" dirty="0"/>
              <a:t>respective page of your website without distractions.</a:t>
            </a:r>
          </a:p>
        </p:txBody>
      </p:sp>
    </p:spTree>
    <p:extLst>
      <p:ext uri="{BB962C8B-B14F-4D97-AF65-F5344CB8AC3E}">
        <p14:creationId xmlns:p14="http://schemas.microsoft.com/office/powerpoint/2010/main" val="378762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API.AND.CLI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API and CLI tool</a:t>
            </a:r>
          </a:p>
          <a:p>
            <a:pPr marL="0" indent="0">
              <a:buNone/>
            </a:pPr>
            <a:r>
              <a:rPr lang="en-US" dirty="0"/>
              <a:t>Integrate with your existing setup using our API or command-line tool.</a:t>
            </a:r>
          </a:p>
        </p:txBody>
      </p:sp>
    </p:spTree>
    <p:extLst>
      <p:ext uri="{BB962C8B-B14F-4D97-AF65-F5344CB8AC3E}">
        <p14:creationId xmlns:p14="http://schemas.microsoft.com/office/powerpoint/2010/main" val="372697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KEY.REFERENCING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API and CLI tool</a:t>
            </a:r>
          </a:p>
          <a:p>
            <a:pPr marL="0" indent="0">
              <a:buNone/>
            </a:pPr>
            <a:r>
              <a:rPr lang="en-US" dirty="0"/>
              <a:t>Integrate with your existing setup using our API or command-line tool.</a:t>
            </a:r>
          </a:p>
        </p:txBody>
      </p:sp>
    </p:spTree>
    <p:extLst>
      <p:ext uri="{BB962C8B-B14F-4D97-AF65-F5344CB8AC3E}">
        <p14:creationId xmlns:p14="http://schemas.microsoft.com/office/powerpoint/2010/main" val="3133121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KEY.VALIDATION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API and CLI tool</a:t>
            </a:r>
          </a:p>
          <a:p>
            <a:pPr marL="0" indent="0">
              <a:buNone/>
            </a:pPr>
            <a:r>
              <a:rPr lang="en-US" dirty="0"/>
              <a:t>Integrate with your existing setup using our API or command-line tool.</a:t>
            </a:r>
          </a:p>
        </p:txBody>
      </p:sp>
    </p:spTree>
    <p:extLst>
      <p:ext uri="{BB962C8B-B14F-4D97-AF65-F5344CB8AC3E}">
        <p14:creationId xmlns:p14="http://schemas.microsoft.com/office/powerpoint/2010/main" val="237486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GRAMMAR.CHECK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title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9690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GLOSSARY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API and CLI tool</a:t>
            </a:r>
          </a:p>
          <a:p>
            <a:pPr marL="0" indent="0">
              <a:buNone/>
            </a:pPr>
            <a:r>
              <a:rPr lang="en-US" dirty="0"/>
              <a:t>Integrate with your existing setup using our API or command-line tool.</a:t>
            </a:r>
          </a:p>
        </p:txBody>
      </p:sp>
    </p:spTree>
    <p:extLst>
      <p:ext uri="{BB962C8B-B14F-4D97-AF65-F5344CB8AC3E}">
        <p14:creationId xmlns:p14="http://schemas.microsoft.com/office/powerpoint/2010/main" val="306742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PROOFREADING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title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2645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MULTILINGUAL.VIEW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title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87764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LOKALIZE.FEATURES.</a:t>
            </a:r>
            <a:r>
              <a:rPr lang="it-IT" b="1" dirty="0"/>
              <a:t>TRANSLATION.CTX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title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569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LOKALIZE.FEATURES.</a:t>
            </a:r>
            <a:r>
              <a:rPr lang="it-IT" b="1" dirty="0"/>
              <a:t>PLURALS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title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9113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once.upon.a.time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0C9F1E-EE35-4F34-A821-57F9ACB3BAF2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131461">
            <a:off x="9928953" y="5998264"/>
            <a:ext cx="1882047" cy="4101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TRUE STORY</a:t>
            </a:r>
          </a:p>
        </p:txBody>
      </p:sp>
    </p:spTree>
    <p:extLst>
      <p:ext uri="{BB962C8B-B14F-4D97-AF65-F5344CB8AC3E}">
        <p14:creationId xmlns:p14="http://schemas.microsoft.com/office/powerpoint/2010/main" val="3561627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MACHINE.TRANSLATION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title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26623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TOOLS.INTEGRATION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title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129139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WORKFLOW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 oriented.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0C752FA-E20A-4F9B-A3B2-921DD025F6A3}"/>
              </a:ext>
            </a:extLst>
          </p:cNvPr>
          <p:cNvSpPr txBox="1">
            <a:spLocks/>
          </p:cNvSpPr>
          <p:nvPr/>
        </p:nvSpPr>
        <p:spPr>
          <a:xfrm>
            <a:off x="4842603" y="2009164"/>
            <a:ext cx="314415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Project Chat.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text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7620374-4DD0-448F-9FE4-C2658828512B}"/>
              </a:ext>
            </a:extLst>
          </p:cNvPr>
          <p:cNvSpPr txBox="1">
            <a:spLocks/>
          </p:cNvSpPr>
          <p:nvPr/>
        </p:nvSpPr>
        <p:spPr>
          <a:xfrm>
            <a:off x="8433528" y="2009163"/>
            <a:ext cx="314415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Project activity.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98777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TRANSLATE.LIKE.A.PRO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 oriented.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8566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INSIGHTS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38EF665-C0EC-4914-B15C-F656730B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Insights.</a:t>
            </a:r>
          </a:p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9F6CCF4-DEEE-4273-B494-DA54220E7C7B}"/>
              </a:ext>
            </a:extLst>
          </p:cNvPr>
          <p:cNvSpPr txBox="1">
            <a:spLocks/>
          </p:cNvSpPr>
          <p:nvPr/>
        </p:nvSpPr>
        <p:spPr>
          <a:xfrm>
            <a:off x="4842603" y="2009164"/>
            <a:ext cx="314415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Translators Stats.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23620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3EADDC-D6C9-49B4-B981-9789E40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850AC1-D59D-4572-8FB8-0540A3371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281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80B43C-7A55-43EC-ACA4-4948846A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AND.THE.OTHERS?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BB701D-2AE3-47C3-93E9-C08C0B91C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hlinkClick r:id="rId2"/>
              </a:rPr>
              <a:t>Google </a:t>
            </a:r>
            <a:r>
              <a:rPr lang="it-IT" b="1" dirty="0" err="1">
                <a:hlinkClick r:id="rId2"/>
              </a:rPr>
              <a:t>Translate</a:t>
            </a:r>
            <a:r>
              <a:rPr lang="it-IT" b="1" dirty="0">
                <a:hlinkClick r:id="rId2"/>
              </a:rPr>
              <a:t> API</a:t>
            </a:r>
            <a:endParaRPr lang="it-IT" b="1" dirty="0"/>
          </a:p>
          <a:p>
            <a:r>
              <a:rPr lang="it-IT" dirty="0">
                <a:hlinkClick r:id="rId3"/>
              </a:rPr>
              <a:t>https://www.getapp.com/it-management-software/a/lokalise/alternatives/</a:t>
            </a:r>
            <a:endParaRPr lang="it-IT" dirty="0"/>
          </a:p>
          <a:p>
            <a:r>
              <a:rPr lang="it-IT">
                <a:hlinkClick r:id="rId4"/>
              </a:rPr>
              <a:t>https://siftery.com/lokalise/alternatives</a:t>
            </a:r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217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DASHBOARD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r>
              <a:rPr lang="en-US" dirty="0"/>
              <a:t>With integrating </a:t>
            </a:r>
            <a:r>
              <a:rPr lang="en-US" dirty="0" err="1"/>
              <a:t>Lokalise</a:t>
            </a:r>
            <a:r>
              <a:rPr lang="en-US" dirty="0"/>
              <a:t> iOS and/or Android SDK into your apps, not only you instantly update your text strings on the end-user devices, but also get the localization intelligence on your users.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763B031-B334-4E50-B999-69C0DB3D3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574" y="1770077"/>
            <a:ext cx="6652426" cy="50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4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LOKALIZE.FEATURES.</a:t>
            </a:r>
            <a:r>
              <a:rPr lang="it-IT" b="1" dirty="0" err="1"/>
              <a:t>Multiplatform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Keep all platform keys in the same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dirty="0"/>
              <a:t>Universal </a:t>
            </a:r>
            <a:r>
              <a:rPr lang="it-IT" dirty="0" err="1"/>
              <a:t>Placeholders</a:t>
            </a:r>
            <a:endParaRPr lang="it-IT" dirty="0"/>
          </a:p>
          <a:p>
            <a:r>
              <a:rPr lang="en-US" dirty="0"/>
              <a:t>Import / Export to/from different platforms when needed. </a:t>
            </a:r>
          </a:p>
          <a:p>
            <a:r>
              <a:rPr lang="en-US" dirty="0"/>
              <a:t>Keys with similar names are merged on import. </a:t>
            </a:r>
          </a:p>
          <a:p>
            <a:r>
              <a:rPr lang="en-US" dirty="0"/>
              <a:t>No </a:t>
            </a:r>
            <a:r>
              <a:rPr lang="it-IT" dirty="0"/>
              <a:t>more </a:t>
            </a:r>
            <a:r>
              <a:rPr lang="it-IT" dirty="0" err="1"/>
              <a:t>redundant</a:t>
            </a:r>
            <a:r>
              <a:rPr lang="it-IT" dirty="0"/>
              <a:t> duplicate </a:t>
            </a:r>
            <a:r>
              <a:rPr lang="it-IT" dirty="0" err="1"/>
              <a:t>keys</a:t>
            </a:r>
            <a:r>
              <a:rPr lang="it-IT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DE111EC-1AD8-4B62-8C72-7E242EAFD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574" y="1770077"/>
            <a:ext cx="6652426" cy="50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2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SDK+OTA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Live Edit Module in </a:t>
            </a:r>
            <a:r>
              <a:rPr lang="en-US" dirty="0" err="1"/>
              <a:t>Lokalise</a:t>
            </a:r>
            <a:r>
              <a:rPr lang="en-US" dirty="0"/>
              <a:t> SDK</a:t>
            </a:r>
          </a:p>
          <a:p>
            <a:r>
              <a:rPr lang="en-US" dirty="0"/>
              <a:t>In-context mobile editor for your translators and QA.</a:t>
            </a:r>
          </a:p>
          <a:p>
            <a:r>
              <a:rPr lang="en-US" dirty="0"/>
              <a:t>iOS and Android </a:t>
            </a:r>
            <a:r>
              <a:rPr lang="en-US" dirty="0" err="1"/>
              <a:t>Lokalise</a:t>
            </a:r>
            <a:r>
              <a:rPr lang="en-US" dirty="0"/>
              <a:t> OTA SDK</a:t>
            </a:r>
          </a:p>
          <a:p>
            <a:r>
              <a:rPr lang="en-US" dirty="0"/>
              <a:t>Instant over-the-air updates on end-user devices bypassing Appstore and Google Play.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3002CD-B1FC-4F8E-B9FE-AB8CDE760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574" y="1770077"/>
            <a:ext cx="6652426" cy="50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6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LOKALIZE.FEATURES.</a:t>
            </a:r>
            <a:r>
              <a:rPr lang="it-IT" b="1" dirty="0" err="1"/>
              <a:t>for.developers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Language auto-</a:t>
            </a:r>
            <a:r>
              <a:rPr lang="it-IT" b="1" dirty="0" err="1"/>
              <a:t>fill</a:t>
            </a:r>
            <a:endParaRPr lang="it-IT" b="1" dirty="0"/>
          </a:p>
          <a:p>
            <a:pPr marL="0" indent="0">
              <a:buNone/>
            </a:pPr>
            <a:r>
              <a:rPr lang="en-US" dirty="0"/>
              <a:t>Easily chain languages by setting up auto-fill rules. Once translations in languages you set up for monitoring are updated, the chained languages get updated as well.</a:t>
            </a:r>
          </a:p>
        </p:txBody>
      </p:sp>
    </p:spTree>
    <p:extLst>
      <p:ext uri="{BB962C8B-B14F-4D97-AF65-F5344CB8AC3E}">
        <p14:creationId xmlns:p14="http://schemas.microsoft.com/office/powerpoint/2010/main" val="49526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LOKALIZE.FEATURES.</a:t>
            </a:r>
            <a:r>
              <a:rPr lang="it-IT" b="1" dirty="0" err="1"/>
              <a:t>for.developers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snapshots</a:t>
            </a:r>
          </a:p>
          <a:p>
            <a:pPr marL="0" indent="0">
              <a:buNone/>
            </a:pPr>
            <a:r>
              <a:rPr lang="en-US" dirty="0"/>
              <a:t>Take a snapshot of your project or retrieve project copies</a:t>
            </a:r>
          </a:p>
          <a:p>
            <a:pPr marL="0" indent="0">
              <a:buNone/>
            </a:pPr>
            <a:r>
              <a:rPr lang="en-US" dirty="0"/>
              <a:t>from previous snaps.</a:t>
            </a:r>
          </a:p>
        </p:txBody>
      </p:sp>
    </p:spTree>
    <p:extLst>
      <p:ext uri="{BB962C8B-B14F-4D97-AF65-F5344CB8AC3E}">
        <p14:creationId xmlns:p14="http://schemas.microsoft.com/office/powerpoint/2010/main" val="320123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TRANSLATION.HISTORY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snapshots</a:t>
            </a:r>
          </a:p>
          <a:p>
            <a:pPr marL="0" indent="0">
              <a:buNone/>
            </a:pPr>
            <a:r>
              <a:rPr lang="en-US" dirty="0"/>
              <a:t>Take a snapshot of your project or retrieve project copies</a:t>
            </a:r>
          </a:p>
          <a:p>
            <a:pPr marL="0" indent="0">
              <a:buNone/>
            </a:pPr>
            <a:r>
              <a:rPr lang="en-US" dirty="0"/>
              <a:t>from previous snaps.</a:t>
            </a:r>
          </a:p>
        </p:txBody>
      </p:sp>
    </p:spTree>
    <p:extLst>
      <p:ext uri="{BB962C8B-B14F-4D97-AF65-F5344CB8AC3E}">
        <p14:creationId xmlns:p14="http://schemas.microsoft.com/office/powerpoint/2010/main" val="259365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TRANSLATION.MEMORY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2AD12-9EC8-4D2F-953C-88677233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9164"/>
            <a:ext cx="314415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snapshots</a:t>
            </a:r>
          </a:p>
          <a:p>
            <a:pPr marL="0" indent="0">
              <a:buNone/>
            </a:pPr>
            <a:r>
              <a:rPr lang="en-US" dirty="0"/>
              <a:t>Take a snapshot of your project or retrieve project copies</a:t>
            </a:r>
          </a:p>
          <a:p>
            <a:pPr marL="0" indent="0">
              <a:buNone/>
            </a:pPr>
            <a:r>
              <a:rPr lang="en-US" dirty="0"/>
              <a:t>from previous snaps.</a:t>
            </a:r>
          </a:p>
        </p:txBody>
      </p:sp>
    </p:spTree>
    <p:extLst>
      <p:ext uri="{BB962C8B-B14F-4D97-AF65-F5344CB8AC3E}">
        <p14:creationId xmlns:p14="http://schemas.microsoft.com/office/powerpoint/2010/main" val="32029925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0</TotalTime>
  <Words>508</Words>
  <Application>Microsoft Office PowerPoint</Application>
  <PresentationFormat>Widescreen</PresentationFormat>
  <Paragraphs>88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Gill Sans MT</vt:lpstr>
      <vt:lpstr>Impact</vt:lpstr>
      <vt:lpstr>Wingdings 2</vt:lpstr>
      <vt:lpstr>HDOfficeLightV0</vt:lpstr>
      <vt:lpstr>1_HDOfficeLightV0</vt:lpstr>
      <vt:lpstr>2_HDOfficeLightV0</vt:lpstr>
      <vt:lpstr>Badge</vt:lpstr>
      <vt:lpstr>Presentazione standard di PowerPoint</vt:lpstr>
      <vt:lpstr>once.upon.a.time</vt:lpstr>
      <vt:lpstr>LOKALIZE.FEATURES.DASHBOARD</vt:lpstr>
      <vt:lpstr>LOKALIZE.FEATURES.Multiplatform</vt:lpstr>
      <vt:lpstr>LOKALIZE.FEATURES.SDK+OTA</vt:lpstr>
      <vt:lpstr>LOKALIZE.FEATURES.for.developers</vt:lpstr>
      <vt:lpstr>LOKALIZE.FEATURES.for.developers</vt:lpstr>
      <vt:lpstr>LOKALIZE.FEATURES.TRANSLATION.HISTORY</vt:lpstr>
      <vt:lpstr>LOKALIZE.FEATURES.TRANSLATION.MEMORY</vt:lpstr>
      <vt:lpstr>LOKALIZE.FEATURES.LIVEJS</vt:lpstr>
      <vt:lpstr>LOKALIZE.FEATURES.API.AND.CLI</vt:lpstr>
      <vt:lpstr>LOKALIZE.FEATURES.KEY.REFERENCING</vt:lpstr>
      <vt:lpstr>LOKALIZE.FEATURES.KEY.VALIDATION</vt:lpstr>
      <vt:lpstr>LOKALIZE.FEATURES.GRAMMAR.CHECK</vt:lpstr>
      <vt:lpstr>LOKALIZE.FEATURES.GLOSSARY</vt:lpstr>
      <vt:lpstr>LOKALIZE.FEATURES.PROOFREADING</vt:lpstr>
      <vt:lpstr>LOKALIZE.FEATURES.MULTILINGUAL.VIEW</vt:lpstr>
      <vt:lpstr>LOKALIZE.FEATURES.TRANSLATION.CTX</vt:lpstr>
      <vt:lpstr>LOKALIZE.FEATURES.PLURALS</vt:lpstr>
      <vt:lpstr>LOKALIZE.FEATURES.MACHINE.TRANSLATION</vt:lpstr>
      <vt:lpstr>LOKALIZE.FEATURES.TOOLS.INTEGRATION</vt:lpstr>
      <vt:lpstr>LOKALIZE.FEATURES.WORKFLOW</vt:lpstr>
      <vt:lpstr>LOKALIZE.FEATURES.TRANSLATE.LIKE.A.PRO</vt:lpstr>
      <vt:lpstr>LOKALIZE.FEATURES.INSIGHTS</vt:lpstr>
      <vt:lpstr>demo</vt:lpstr>
      <vt:lpstr>AND.THE.OTHERS?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Pelucco</dc:creator>
  <cp:lastModifiedBy>Matteo Pelucco</cp:lastModifiedBy>
  <cp:revision>11</cp:revision>
  <dcterms:created xsi:type="dcterms:W3CDTF">2018-02-28T20:55:09Z</dcterms:created>
  <dcterms:modified xsi:type="dcterms:W3CDTF">2018-03-01T00:22:13Z</dcterms:modified>
</cp:coreProperties>
</file>