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  <p:sldMasterId id="2147483757" r:id="rId2"/>
    <p:sldMasterId id="2147483817" r:id="rId3"/>
    <p:sldMasterId id="2147483841" r:id="rId4"/>
  </p:sldMasterIdLst>
  <p:notesMasterIdLst>
    <p:notesMasterId r:id="rId38"/>
  </p:notesMasterIdLst>
  <p:sldIdLst>
    <p:sldId id="256" r:id="rId5"/>
    <p:sldId id="257" r:id="rId6"/>
    <p:sldId id="285" r:id="rId7"/>
    <p:sldId id="286" r:id="rId8"/>
    <p:sldId id="287" r:id="rId9"/>
    <p:sldId id="288" r:id="rId10"/>
    <p:sldId id="289" r:id="rId11"/>
    <p:sldId id="290" r:id="rId12"/>
    <p:sldId id="270" r:id="rId13"/>
    <p:sldId id="292" r:id="rId14"/>
    <p:sldId id="293" r:id="rId15"/>
    <p:sldId id="291" r:id="rId16"/>
    <p:sldId id="305" r:id="rId17"/>
    <p:sldId id="294" r:id="rId18"/>
    <p:sldId id="295" r:id="rId19"/>
    <p:sldId id="296" r:id="rId20"/>
    <p:sldId id="297" r:id="rId21"/>
    <p:sldId id="298" r:id="rId22"/>
    <p:sldId id="299" r:id="rId23"/>
    <p:sldId id="310" r:id="rId24"/>
    <p:sldId id="300" r:id="rId25"/>
    <p:sldId id="301" r:id="rId26"/>
    <p:sldId id="302" r:id="rId27"/>
    <p:sldId id="304" r:id="rId28"/>
    <p:sldId id="303" r:id="rId29"/>
    <p:sldId id="311" r:id="rId30"/>
    <p:sldId id="306" r:id="rId31"/>
    <p:sldId id="308" r:id="rId32"/>
    <p:sldId id="309" r:id="rId33"/>
    <p:sldId id="307" r:id="rId34"/>
    <p:sldId id="315" r:id="rId35"/>
    <p:sldId id="312" r:id="rId36"/>
    <p:sldId id="31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53674-A43D-480B-87F6-067D21ED7F9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15BAD5-E40C-401B-B70A-3584D2F8D6C4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/>
            <a:t>i18n </a:t>
          </a:r>
          <a:r>
            <a:rPr lang="it-IT" dirty="0" err="1"/>
            <a:t>extraction</a:t>
          </a:r>
          <a:endParaRPr lang="it-IT" dirty="0"/>
        </a:p>
      </dgm:t>
    </dgm:pt>
    <dgm:pt modelId="{DCFE1034-CF3A-4988-BB70-F9563EC74E0E}" type="parTrans" cxnId="{1935C81F-46E4-47AF-B13C-5481D4ADB177}">
      <dgm:prSet/>
      <dgm:spPr/>
      <dgm:t>
        <a:bodyPr/>
        <a:lstStyle/>
        <a:p>
          <a:endParaRPr lang="it-IT"/>
        </a:p>
      </dgm:t>
    </dgm:pt>
    <dgm:pt modelId="{735086D7-3903-440A-A4E1-2A5C78FB2383}" type="sibTrans" cxnId="{1935C81F-46E4-47AF-B13C-5481D4ADB177}">
      <dgm:prSet/>
      <dgm:spPr/>
      <dgm:t>
        <a:bodyPr/>
        <a:lstStyle/>
        <a:p>
          <a:endParaRPr lang="it-IT"/>
        </a:p>
      </dgm:t>
    </dgm:pt>
    <dgm:pt modelId="{57648A1C-A6D0-4CDF-A21B-A7200B8D31A2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send</a:t>
          </a:r>
          <a:r>
            <a:rPr lang="it-IT" dirty="0"/>
            <a:t> to an </a:t>
          </a:r>
          <a:r>
            <a:rPr lang="it-IT" dirty="0" err="1"/>
            <a:t>external</a:t>
          </a:r>
          <a:r>
            <a:rPr lang="it-IT" dirty="0"/>
            <a:t> Agency</a:t>
          </a:r>
        </a:p>
      </dgm:t>
    </dgm:pt>
    <dgm:pt modelId="{7FB46770-A486-4287-8A3B-2A416D19B889}" type="parTrans" cxnId="{B9EE24F2-D6F7-4440-9D09-9A6C769B1D2F}">
      <dgm:prSet/>
      <dgm:spPr/>
      <dgm:t>
        <a:bodyPr/>
        <a:lstStyle/>
        <a:p>
          <a:endParaRPr lang="it-IT"/>
        </a:p>
      </dgm:t>
    </dgm:pt>
    <dgm:pt modelId="{99ACA8E0-428D-4CBF-8839-2A95621D5730}" type="sibTrans" cxnId="{B9EE24F2-D6F7-4440-9D09-9A6C769B1D2F}">
      <dgm:prSet/>
      <dgm:spPr/>
      <dgm:t>
        <a:bodyPr/>
        <a:lstStyle/>
        <a:p>
          <a:endParaRPr lang="it-IT"/>
        </a:p>
      </dgm:t>
    </dgm:pt>
    <dgm:pt modelId="{3D462C4B-CEFA-4B85-9BAA-C1CB69E425DB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receive</a:t>
          </a:r>
          <a:r>
            <a:rPr lang="it-IT" dirty="0"/>
            <a:t> back </a:t>
          </a:r>
          <a:r>
            <a:rPr lang="it-IT" dirty="0" err="1"/>
            <a:t>translation</a:t>
          </a:r>
          <a:endParaRPr lang="it-IT" dirty="0"/>
        </a:p>
      </dgm:t>
    </dgm:pt>
    <dgm:pt modelId="{29ED1B78-284D-4478-8529-DF9EB00F2E63}" type="parTrans" cxnId="{9D4997EE-AC34-437E-A534-D88E25DD5706}">
      <dgm:prSet/>
      <dgm:spPr/>
      <dgm:t>
        <a:bodyPr/>
        <a:lstStyle/>
        <a:p>
          <a:endParaRPr lang="it-IT"/>
        </a:p>
      </dgm:t>
    </dgm:pt>
    <dgm:pt modelId="{B4B418FE-1D2E-4C7E-9AB2-3B704E895302}" type="sibTrans" cxnId="{9D4997EE-AC34-437E-A534-D88E25DD5706}">
      <dgm:prSet/>
      <dgm:spPr/>
      <dgm:t>
        <a:bodyPr/>
        <a:lstStyle/>
        <a:p>
          <a:endParaRPr lang="it-IT"/>
        </a:p>
      </dgm:t>
    </dgm:pt>
    <dgm:pt modelId="{94A369D0-2746-4A25-A593-0913AFA5CF0E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overwrite</a:t>
          </a:r>
          <a:r>
            <a:rPr lang="it-IT" dirty="0"/>
            <a:t> i18n</a:t>
          </a:r>
        </a:p>
      </dgm:t>
    </dgm:pt>
    <dgm:pt modelId="{4BA926C4-CD6A-4C90-AFD7-0E805641DB05}" type="parTrans" cxnId="{DEB2B148-5F34-4E46-AAE9-AB27C63C37F0}">
      <dgm:prSet/>
      <dgm:spPr/>
      <dgm:t>
        <a:bodyPr/>
        <a:lstStyle/>
        <a:p>
          <a:endParaRPr lang="it-IT"/>
        </a:p>
      </dgm:t>
    </dgm:pt>
    <dgm:pt modelId="{A6DB396A-01BF-4A81-B85A-896707006C0E}" type="sibTrans" cxnId="{DEB2B148-5F34-4E46-AAE9-AB27C63C37F0}">
      <dgm:prSet/>
      <dgm:spPr/>
      <dgm:t>
        <a:bodyPr/>
        <a:lstStyle/>
        <a:p>
          <a:endParaRPr lang="it-IT"/>
        </a:p>
      </dgm:t>
    </dgm:pt>
    <dgm:pt modelId="{033A4422-557E-4848-9A38-10EF5AB15579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build</a:t>
          </a:r>
          <a:r>
            <a:rPr lang="it-IT" dirty="0"/>
            <a:t> / </a:t>
          </a:r>
          <a:r>
            <a:rPr lang="it-IT" dirty="0" err="1"/>
            <a:t>next</a:t>
          </a:r>
          <a:r>
            <a:rPr lang="it-IT" dirty="0"/>
            <a:t> </a:t>
          </a:r>
          <a:r>
            <a:rPr lang="it-IT" dirty="0" err="1"/>
            <a:t>development</a:t>
          </a:r>
          <a:r>
            <a:rPr lang="it-IT" dirty="0"/>
            <a:t> </a:t>
          </a:r>
          <a:r>
            <a:rPr lang="it-IT" dirty="0" err="1"/>
            <a:t>cycle</a:t>
          </a:r>
          <a:r>
            <a:rPr lang="it-IT" dirty="0"/>
            <a:t>..</a:t>
          </a:r>
        </a:p>
      </dgm:t>
    </dgm:pt>
    <dgm:pt modelId="{83BED5A3-4CA2-4BB8-A606-D59EC7AE3A22}" type="parTrans" cxnId="{3FC75256-F03B-43AA-AA18-B05103BDF263}">
      <dgm:prSet/>
      <dgm:spPr/>
      <dgm:t>
        <a:bodyPr/>
        <a:lstStyle/>
        <a:p>
          <a:endParaRPr lang="it-IT"/>
        </a:p>
      </dgm:t>
    </dgm:pt>
    <dgm:pt modelId="{C1BB1551-ACED-40B1-88C4-339B313770D3}" type="sibTrans" cxnId="{3FC75256-F03B-43AA-AA18-B05103BDF263}">
      <dgm:prSet/>
      <dgm:spPr/>
      <dgm:t>
        <a:bodyPr/>
        <a:lstStyle/>
        <a:p>
          <a:endParaRPr lang="it-IT"/>
        </a:p>
      </dgm:t>
    </dgm:pt>
    <dgm:pt modelId="{17DABAF7-1548-42E0-8604-CDC0EFF86FBB}" type="pres">
      <dgm:prSet presAssocID="{5F353674-A43D-480B-87F6-067D21ED7F99}" presName="cycle" presStyleCnt="0">
        <dgm:presLayoutVars>
          <dgm:dir/>
          <dgm:resizeHandles val="exact"/>
        </dgm:presLayoutVars>
      </dgm:prSet>
      <dgm:spPr/>
    </dgm:pt>
    <dgm:pt modelId="{C8D3E690-B797-4143-BBD2-E4FADE851FE7}" type="pres">
      <dgm:prSet presAssocID="{9015BAD5-E40C-401B-B70A-3584D2F8D6C4}" presName="node" presStyleLbl="node1" presStyleIdx="0" presStyleCnt="5">
        <dgm:presLayoutVars>
          <dgm:bulletEnabled val="1"/>
        </dgm:presLayoutVars>
      </dgm:prSet>
      <dgm:spPr/>
    </dgm:pt>
    <dgm:pt modelId="{1B68A552-572E-479E-8C43-6C089AA0F7F7}" type="pres">
      <dgm:prSet presAssocID="{9015BAD5-E40C-401B-B70A-3584D2F8D6C4}" presName="spNode" presStyleCnt="0"/>
      <dgm:spPr/>
    </dgm:pt>
    <dgm:pt modelId="{620C10B6-00D4-4CA3-A52C-66C474B0B2FC}" type="pres">
      <dgm:prSet presAssocID="{735086D7-3903-440A-A4E1-2A5C78FB2383}" presName="sibTrans" presStyleLbl="sibTrans1D1" presStyleIdx="0" presStyleCnt="5"/>
      <dgm:spPr/>
    </dgm:pt>
    <dgm:pt modelId="{008A0F82-8326-4665-A6F7-31D5A0976644}" type="pres">
      <dgm:prSet presAssocID="{57648A1C-A6D0-4CDF-A21B-A7200B8D31A2}" presName="node" presStyleLbl="node1" presStyleIdx="1" presStyleCnt="5">
        <dgm:presLayoutVars>
          <dgm:bulletEnabled val="1"/>
        </dgm:presLayoutVars>
      </dgm:prSet>
      <dgm:spPr/>
    </dgm:pt>
    <dgm:pt modelId="{D0C3F747-BA3F-4306-9E6E-07E78762355A}" type="pres">
      <dgm:prSet presAssocID="{57648A1C-A6D0-4CDF-A21B-A7200B8D31A2}" presName="spNode" presStyleCnt="0"/>
      <dgm:spPr/>
    </dgm:pt>
    <dgm:pt modelId="{7291E984-34BB-49AB-825B-3607DC3E421D}" type="pres">
      <dgm:prSet presAssocID="{99ACA8E0-428D-4CBF-8839-2A95621D5730}" presName="sibTrans" presStyleLbl="sibTrans1D1" presStyleIdx="1" presStyleCnt="5"/>
      <dgm:spPr/>
    </dgm:pt>
    <dgm:pt modelId="{9E366433-99E9-4B29-9008-700B699D7FD4}" type="pres">
      <dgm:prSet presAssocID="{3D462C4B-CEFA-4B85-9BAA-C1CB69E425DB}" presName="node" presStyleLbl="node1" presStyleIdx="2" presStyleCnt="5">
        <dgm:presLayoutVars>
          <dgm:bulletEnabled val="1"/>
        </dgm:presLayoutVars>
      </dgm:prSet>
      <dgm:spPr/>
    </dgm:pt>
    <dgm:pt modelId="{AE69EC8C-074D-45AD-BC41-C969BC42F44B}" type="pres">
      <dgm:prSet presAssocID="{3D462C4B-CEFA-4B85-9BAA-C1CB69E425DB}" presName="spNode" presStyleCnt="0"/>
      <dgm:spPr/>
    </dgm:pt>
    <dgm:pt modelId="{887E0E1A-B37F-4CDF-A87D-DF8AA4B12B62}" type="pres">
      <dgm:prSet presAssocID="{B4B418FE-1D2E-4C7E-9AB2-3B704E895302}" presName="sibTrans" presStyleLbl="sibTrans1D1" presStyleIdx="2" presStyleCnt="5"/>
      <dgm:spPr/>
    </dgm:pt>
    <dgm:pt modelId="{C54BC770-BFB1-4E21-906D-0951BD57D379}" type="pres">
      <dgm:prSet presAssocID="{94A369D0-2746-4A25-A593-0913AFA5CF0E}" presName="node" presStyleLbl="node1" presStyleIdx="3" presStyleCnt="5">
        <dgm:presLayoutVars>
          <dgm:bulletEnabled val="1"/>
        </dgm:presLayoutVars>
      </dgm:prSet>
      <dgm:spPr/>
    </dgm:pt>
    <dgm:pt modelId="{C280D06B-B058-4CEE-98E5-161A431C05D4}" type="pres">
      <dgm:prSet presAssocID="{94A369D0-2746-4A25-A593-0913AFA5CF0E}" presName="spNode" presStyleCnt="0"/>
      <dgm:spPr/>
    </dgm:pt>
    <dgm:pt modelId="{C57DB2A0-E6DE-4570-96B5-90347339E14F}" type="pres">
      <dgm:prSet presAssocID="{A6DB396A-01BF-4A81-B85A-896707006C0E}" presName="sibTrans" presStyleLbl="sibTrans1D1" presStyleIdx="3" presStyleCnt="5"/>
      <dgm:spPr/>
    </dgm:pt>
    <dgm:pt modelId="{F07679C8-E844-4DCE-A57F-9B1292DF6E4A}" type="pres">
      <dgm:prSet presAssocID="{033A4422-557E-4848-9A38-10EF5AB15579}" presName="node" presStyleLbl="node1" presStyleIdx="4" presStyleCnt="5">
        <dgm:presLayoutVars>
          <dgm:bulletEnabled val="1"/>
        </dgm:presLayoutVars>
      </dgm:prSet>
      <dgm:spPr/>
    </dgm:pt>
    <dgm:pt modelId="{06C921CC-FD9E-49F6-AA58-D6EB4B162C7D}" type="pres">
      <dgm:prSet presAssocID="{033A4422-557E-4848-9A38-10EF5AB15579}" presName="spNode" presStyleCnt="0"/>
      <dgm:spPr/>
    </dgm:pt>
    <dgm:pt modelId="{7530DBB3-A0D7-4E7D-8DD5-76FE032AE22F}" type="pres">
      <dgm:prSet presAssocID="{C1BB1551-ACED-40B1-88C4-339B313770D3}" presName="sibTrans" presStyleLbl="sibTrans1D1" presStyleIdx="4" presStyleCnt="5"/>
      <dgm:spPr/>
    </dgm:pt>
  </dgm:ptLst>
  <dgm:cxnLst>
    <dgm:cxn modelId="{CD192A12-4971-4624-9400-8FDFE6304E0C}" type="presOf" srcId="{A6DB396A-01BF-4A81-B85A-896707006C0E}" destId="{C57DB2A0-E6DE-4570-96B5-90347339E14F}" srcOrd="0" destOrd="0" presId="urn:microsoft.com/office/officeart/2005/8/layout/cycle5"/>
    <dgm:cxn modelId="{9DF5DD15-827B-41AB-86C1-BD4ECA088585}" type="presOf" srcId="{5F353674-A43D-480B-87F6-067D21ED7F99}" destId="{17DABAF7-1548-42E0-8604-CDC0EFF86FBB}" srcOrd="0" destOrd="0" presId="urn:microsoft.com/office/officeart/2005/8/layout/cycle5"/>
    <dgm:cxn modelId="{1935C81F-46E4-47AF-B13C-5481D4ADB177}" srcId="{5F353674-A43D-480B-87F6-067D21ED7F99}" destId="{9015BAD5-E40C-401B-B70A-3584D2F8D6C4}" srcOrd="0" destOrd="0" parTransId="{DCFE1034-CF3A-4988-BB70-F9563EC74E0E}" sibTransId="{735086D7-3903-440A-A4E1-2A5C78FB2383}"/>
    <dgm:cxn modelId="{C212582C-C8D4-444F-82C4-D584856927B3}" type="presOf" srcId="{B4B418FE-1D2E-4C7E-9AB2-3B704E895302}" destId="{887E0E1A-B37F-4CDF-A87D-DF8AA4B12B62}" srcOrd="0" destOrd="0" presId="urn:microsoft.com/office/officeart/2005/8/layout/cycle5"/>
    <dgm:cxn modelId="{74FE0A67-93C2-4F85-8962-4417DB46A8DA}" type="presOf" srcId="{99ACA8E0-428D-4CBF-8839-2A95621D5730}" destId="{7291E984-34BB-49AB-825B-3607DC3E421D}" srcOrd="0" destOrd="0" presId="urn:microsoft.com/office/officeart/2005/8/layout/cycle5"/>
    <dgm:cxn modelId="{DEB2B148-5F34-4E46-AAE9-AB27C63C37F0}" srcId="{5F353674-A43D-480B-87F6-067D21ED7F99}" destId="{94A369D0-2746-4A25-A593-0913AFA5CF0E}" srcOrd="3" destOrd="0" parTransId="{4BA926C4-CD6A-4C90-AFD7-0E805641DB05}" sibTransId="{A6DB396A-01BF-4A81-B85A-896707006C0E}"/>
    <dgm:cxn modelId="{0E46F34D-1A3E-4821-AD11-9534487DE632}" type="presOf" srcId="{94A369D0-2746-4A25-A593-0913AFA5CF0E}" destId="{C54BC770-BFB1-4E21-906D-0951BD57D379}" srcOrd="0" destOrd="0" presId="urn:microsoft.com/office/officeart/2005/8/layout/cycle5"/>
    <dgm:cxn modelId="{9861CC75-4B8C-4B9C-93D1-497050F2C704}" type="presOf" srcId="{9015BAD5-E40C-401B-B70A-3584D2F8D6C4}" destId="{C8D3E690-B797-4143-BBD2-E4FADE851FE7}" srcOrd="0" destOrd="0" presId="urn:microsoft.com/office/officeart/2005/8/layout/cycle5"/>
    <dgm:cxn modelId="{3FC75256-F03B-43AA-AA18-B05103BDF263}" srcId="{5F353674-A43D-480B-87F6-067D21ED7F99}" destId="{033A4422-557E-4848-9A38-10EF5AB15579}" srcOrd="4" destOrd="0" parTransId="{83BED5A3-4CA2-4BB8-A606-D59EC7AE3A22}" sibTransId="{C1BB1551-ACED-40B1-88C4-339B313770D3}"/>
    <dgm:cxn modelId="{D25AC97B-0923-4967-B7C4-F534D4F4B5C5}" type="presOf" srcId="{57648A1C-A6D0-4CDF-A21B-A7200B8D31A2}" destId="{008A0F82-8326-4665-A6F7-31D5A0976644}" srcOrd="0" destOrd="0" presId="urn:microsoft.com/office/officeart/2005/8/layout/cycle5"/>
    <dgm:cxn modelId="{55FFB881-6DD7-49DC-AFDA-198830775762}" type="presOf" srcId="{033A4422-557E-4848-9A38-10EF5AB15579}" destId="{F07679C8-E844-4DCE-A57F-9B1292DF6E4A}" srcOrd="0" destOrd="0" presId="urn:microsoft.com/office/officeart/2005/8/layout/cycle5"/>
    <dgm:cxn modelId="{EF49FE83-D8FB-410F-9751-64EF8732F4E7}" type="presOf" srcId="{3D462C4B-CEFA-4B85-9BAA-C1CB69E425DB}" destId="{9E366433-99E9-4B29-9008-700B699D7FD4}" srcOrd="0" destOrd="0" presId="urn:microsoft.com/office/officeart/2005/8/layout/cycle5"/>
    <dgm:cxn modelId="{C2FB7CC1-C90A-484E-AEBC-5DC5AD3F527F}" type="presOf" srcId="{C1BB1551-ACED-40B1-88C4-339B313770D3}" destId="{7530DBB3-A0D7-4E7D-8DD5-76FE032AE22F}" srcOrd="0" destOrd="0" presId="urn:microsoft.com/office/officeart/2005/8/layout/cycle5"/>
    <dgm:cxn modelId="{0E1034EB-12BC-404D-8EEA-096516ABA0BE}" type="presOf" srcId="{735086D7-3903-440A-A4E1-2A5C78FB2383}" destId="{620C10B6-00D4-4CA3-A52C-66C474B0B2FC}" srcOrd="0" destOrd="0" presId="urn:microsoft.com/office/officeart/2005/8/layout/cycle5"/>
    <dgm:cxn modelId="{9D4997EE-AC34-437E-A534-D88E25DD5706}" srcId="{5F353674-A43D-480B-87F6-067D21ED7F99}" destId="{3D462C4B-CEFA-4B85-9BAA-C1CB69E425DB}" srcOrd="2" destOrd="0" parTransId="{29ED1B78-284D-4478-8529-DF9EB00F2E63}" sibTransId="{B4B418FE-1D2E-4C7E-9AB2-3B704E895302}"/>
    <dgm:cxn modelId="{B9EE24F2-D6F7-4440-9D09-9A6C769B1D2F}" srcId="{5F353674-A43D-480B-87F6-067D21ED7F99}" destId="{57648A1C-A6D0-4CDF-A21B-A7200B8D31A2}" srcOrd="1" destOrd="0" parTransId="{7FB46770-A486-4287-8A3B-2A416D19B889}" sibTransId="{99ACA8E0-428D-4CBF-8839-2A95621D5730}"/>
    <dgm:cxn modelId="{462510DF-A877-4D19-AC56-9495E5B98D9B}" type="presParOf" srcId="{17DABAF7-1548-42E0-8604-CDC0EFF86FBB}" destId="{C8D3E690-B797-4143-BBD2-E4FADE851FE7}" srcOrd="0" destOrd="0" presId="urn:microsoft.com/office/officeart/2005/8/layout/cycle5"/>
    <dgm:cxn modelId="{7D119D79-F190-4E11-BDA0-AD961E6D2875}" type="presParOf" srcId="{17DABAF7-1548-42E0-8604-CDC0EFF86FBB}" destId="{1B68A552-572E-479E-8C43-6C089AA0F7F7}" srcOrd="1" destOrd="0" presId="urn:microsoft.com/office/officeart/2005/8/layout/cycle5"/>
    <dgm:cxn modelId="{DF45338A-2FB2-482D-9E60-4868B30D5701}" type="presParOf" srcId="{17DABAF7-1548-42E0-8604-CDC0EFF86FBB}" destId="{620C10B6-00D4-4CA3-A52C-66C474B0B2FC}" srcOrd="2" destOrd="0" presId="urn:microsoft.com/office/officeart/2005/8/layout/cycle5"/>
    <dgm:cxn modelId="{2C7EF2EA-FD6A-4E55-BCE7-970967F6A638}" type="presParOf" srcId="{17DABAF7-1548-42E0-8604-CDC0EFF86FBB}" destId="{008A0F82-8326-4665-A6F7-31D5A0976644}" srcOrd="3" destOrd="0" presId="urn:microsoft.com/office/officeart/2005/8/layout/cycle5"/>
    <dgm:cxn modelId="{C2206EBA-F96C-41D0-9CF9-9495F107225E}" type="presParOf" srcId="{17DABAF7-1548-42E0-8604-CDC0EFF86FBB}" destId="{D0C3F747-BA3F-4306-9E6E-07E78762355A}" srcOrd="4" destOrd="0" presId="urn:microsoft.com/office/officeart/2005/8/layout/cycle5"/>
    <dgm:cxn modelId="{2C6CC4E6-7CC1-4587-A0C4-6E7DF3BE1C20}" type="presParOf" srcId="{17DABAF7-1548-42E0-8604-CDC0EFF86FBB}" destId="{7291E984-34BB-49AB-825B-3607DC3E421D}" srcOrd="5" destOrd="0" presId="urn:microsoft.com/office/officeart/2005/8/layout/cycle5"/>
    <dgm:cxn modelId="{FF117FE9-24D4-44CE-9685-6D4B15F5EC13}" type="presParOf" srcId="{17DABAF7-1548-42E0-8604-CDC0EFF86FBB}" destId="{9E366433-99E9-4B29-9008-700B699D7FD4}" srcOrd="6" destOrd="0" presId="urn:microsoft.com/office/officeart/2005/8/layout/cycle5"/>
    <dgm:cxn modelId="{1135F799-5BC3-4920-B177-7F65F14149FC}" type="presParOf" srcId="{17DABAF7-1548-42E0-8604-CDC0EFF86FBB}" destId="{AE69EC8C-074D-45AD-BC41-C969BC42F44B}" srcOrd="7" destOrd="0" presId="urn:microsoft.com/office/officeart/2005/8/layout/cycle5"/>
    <dgm:cxn modelId="{4C312EC6-89C7-4EC2-8ADF-2DCC031F2252}" type="presParOf" srcId="{17DABAF7-1548-42E0-8604-CDC0EFF86FBB}" destId="{887E0E1A-B37F-4CDF-A87D-DF8AA4B12B62}" srcOrd="8" destOrd="0" presId="urn:microsoft.com/office/officeart/2005/8/layout/cycle5"/>
    <dgm:cxn modelId="{25617007-54DA-4A92-B828-602DCC71BEBF}" type="presParOf" srcId="{17DABAF7-1548-42E0-8604-CDC0EFF86FBB}" destId="{C54BC770-BFB1-4E21-906D-0951BD57D379}" srcOrd="9" destOrd="0" presId="urn:microsoft.com/office/officeart/2005/8/layout/cycle5"/>
    <dgm:cxn modelId="{B378AD99-BA73-4660-8981-4C40B6CBA78D}" type="presParOf" srcId="{17DABAF7-1548-42E0-8604-CDC0EFF86FBB}" destId="{C280D06B-B058-4CEE-98E5-161A431C05D4}" srcOrd="10" destOrd="0" presId="urn:microsoft.com/office/officeart/2005/8/layout/cycle5"/>
    <dgm:cxn modelId="{EB2D39CE-1CE2-4374-A920-9627B3BF3648}" type="presParOf" srcId="{17DABAF7-1548-42E0-8604-CDC0EFF86FBB}" destId="{C57DB2A0-E6DE-4570-96B5-90347339E14F}" srcOrd="11" destOrd="0" presId="urn:microsoft.com/office/officeart/2005/8/layout/cycle5"/>
    <dgm:cxn modelId="{3641FF39-22EB-4E27-942E-0EAE025C6A8E}" type="presParOf" srcId="{17DABAF7-1548-42E0-8604-CDC0EFF86FBB}" destId="{F07679C8-E844-4DCE-A57F-9B1292DF6E4A}" srcOrd="12" destOrd="0" presId="urn:microsoft.com/office/officeart/2005/8/layout/cycle5"/>
    <dgm:cxn modelId="{4E29A3AE-7666-466E-A3CA-5AFC33CC49B3}" type="presParOf" srcId="{17DABAF7-1548-42E0-8604-CDC0EFF86FBB}" destId="{06C921CC-FD9E-49F6-AA58-D6EB4B162C7D}" srcOrd="13" destOrd="0" presId="urn:microsoft.com/office/officeart/2005/8/layout/cycle5"/>
    <dgm:cxn modelId="{53DBACE3-518C-47FD-B7E5-1732BA02F9C0}" type="presParOf" srcId="{17DABAF7-1548-42E0-8604-CDC0EFF86FBB}" destId="{7530DBB3-A0D7-4E7D-8DD5-76FE032AE22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353674-A43D-480B-87F6-067D21ED7F9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15BAD5-E40C-401B-B70A-3584D2F8D6C4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400" dirty="0"/>
            <a:t>i18n </a:t>
          </a:r>
          <a:r>
            <a:rPr lang="it-IT" sz="1400" dirty="0" err="1"/>
            <a:t>extraction</a:t>
          </a:r>
          <a:endParaRPr lang="it-IT" sz="1400" dirty="0"/>
        </a:p>
      </dgm:t>
    </dgm:pt>
    <dgm:pt modelId="{DCFE1034-CF3A-4988-BB70-F9563EC74E0E}" type="parTrans" cxnId="{1935C81F-46E4-47AF-B13C-5481D4ADB177}">
      <dgm:prSet/>
      <dgm:spPr/>
      <dgm:t>
        <a:bodyPr/>
        <a:lstStyle/>
        <a:p>
          <a:endParaRPr lang="it-IT"/>
        </a:p>
      </dgm:t>
    </dgm:pt>
    <dgm:pt modelId="{735086D7-3903-440A-A4E1-2A5C78FB2383}" type="sibTrans" cxnId="{1935C81F-46E4-47AF-B13C-5481D4ADB177}">
      <dgm:prSet/>
      <dgm:spPr/>
      <dgm:t>
        <a:bodyPr/>
        <a:lstStyle/>
        <a:p>
          <a:endParaRPr lang="it-IT"/>
        </a:p>
      </dgm:t>
    </dgm:pt>
    <dgm:pt modelId="{57648A1C-A6D0-4CDF-A21B-A7200B8D31A2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400" dirty="0" err="1"/>
            <a:t>send</a:t>
          </a:r>
          <a:r>
            <a:rPr lang="it-IT" sz="1400" dirty="0"/>
            <a:t> to an </a:t>
          </a:r>
          <a:r>
            <a:rPr lang="it-IT" sz="1400" dirty="0" err="1"/>
            <a:t>external</a:t>
          </a:r>
          <a:r>
            <a:rPr lang="it-IT" sz="1400" dirty="0"/>
            <a:t> Agency</a:t>
          </a:r>
        </a:p>
      </dgm:t>
    </dgm:pt>
    <dgm:pt modelId="{7FB46770-A486-4287-8A3B-2A416D19B889}" type="parTrans" cxnId="{B9EE24F2-D6F7-4440-9D09-9A6C769B1D2F}">
      <dgm:prSet/>
      <dgm:spPr/>
      <dgm:t>
        <a:bodyPr/>
        <a:lstStyle/>
        <a:p>
          <a:endParaRPr lang="it-IT"/>
        </a:p>
      </dgm:t>
    </dgm:pt>
    <dgm:pt modelId="{99ACA8E0-428D-4CBF-8839-2A95621D5730}" type="sibTrans" cxnId="{B9EE24F2-D6F7-4440-9D09-9A6C769B1D2F}">
      <dgm:prSet/>
      <dgm:spPr/>
      <dgm:t>
        <a:bodyPr/>
        <a:lstStyle/>
        <a:p>
          <a:endParaRPr lang="it-IT"/>
        </a:p>
      </dgm:t>
    </dgm:pt>
    <dgm:pt modelId="{3D462C4B-CEFA-4B85-9BAA-C1CB69E425DB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400" dirty="0" err="1"/>
            <a:t>receive</a:t>
          </a:r>
          <a:r>
            <a:rPr lang="it-IT" sz="1400" dirty="0"/>
            <a:t> back </a:t>
          </a:r>
          <a:r>
            <a:rPr lang="it-IT" sz="1400" dirty="0" err="1"/>
            <a:t>translation</a:t>
          </a:r>
          <a:endParaRPr lang="it-IT" sz="1400" dirty="0"/>
        </a:p>
      </dgm:t>
    </dgm:pt>
    <dgm:pt modelId="{29ED1B78-284D-4478-8529-DF9EB00F2E63}" type="parTrans" cxnId="{9D4997EE-AC34-437E-A534-D88E25DD5706}">
      <dgm:prSet/>
      <dgm:spPr/>
      <dgm:t>
        <a:bodyPr/>
        <a:lstStyle/>
        <a:p>
          <a:endParaRPr lang="it-IT"/>
        </a:p>
      </dgm:t>
    </dgm:pt>
    <dgm:pt modelId="{B4B418FE-1D2E-4C7E-9AB2-3B704E895302}" type="sibTrans" cxnId="{9D4997EE-AC34-437E-A534-D88E25DD5706}">
      <dgm:prSet/>
      <dgm:spPr/>
      <dgm:t>
        <a:bodyPr/>
        <a:lstStyle/>
        <a:p>
          <a:endParaRPr lang="it-IT"/>
        </a:p>
      </dgm:t>
    </dgm:pt>
    <dgm:pt modelId="{94A369D0-2746-4A25-A593-0913AFA5CF0E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400" dirty="0" err="1"/>
            <a:t>overwrite</a:t>
          </a:r>
          <a:r>
            <a:rPr lang="it-IT" sz="1400" dirty="0"/>
            <a:t> i18n</a:t>
          </a:r>
        </a:p>
      </dgm:t>
    </dgm:pt>
    <dgm:pt modelId="{4BA926C4-CD6A-4C90-AFD7-0E805641DB05}" type="parTrans" cxnId="{DEB2B148-5F34-4E46-AAE9-AB27C63C37F0}">
      <dgm:prSet/>
      <dgm:spPr/>
      <dgm:t>
        <a:bodyPr/>
        <a:lstStyle/>
        <a:p>
          <a:endParaRPr lang="it-IT"/>
        </a:p>
      </dgm:t>
    </dgm:pt>
    <dgm:pt modelId="{A6DB396A-01BF-4A81-B85A-896707006C0E}" type="sibTrans" cxnId="{DEB2B148-5F34-4E46-AAE9-AB27C63C37F0}">
      <dgm:prSet/>
      <dgm:spPr/>
      <dgm:t>
        <a:bodyPr/>
        <a:lstStyle/>
        <a:p>
          <a:endParaRPr lang="it-IT"/>
        </a:p>
      </dgm:t>
    </dgm:pt>
    <dgm:pt modelId="{033A4422-557E-4848-9A38-10EF5AB15579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400" dirty="0" err="1"/>
            <a:t>build</a:t>
          </a:r>
          <a:r>
            <a:rPr lang="it-IT" sz="1400" dirty="0"/>
            <a:t> / </a:t>
          </a:r>
          <a:r>
            <a:rPr lang="it-IT" sz="1400" dirty="0" err="1"/>
            <a:t>next</a:t>
          </a:r>
          <a:r>
            <a:rPr lang="it-IT" sz="1400" dirty="0"/>
            <a:t> </a:t>
          </a:r>
          <a:r>
            <a:rPr lang="it-IT" sz="1400" dirty="0" err="1"/>
            <a:t>development</a:t>
          </a:r>
          <a:r>
            <a:rPr lang="it-IT" sz="1400" dirty="0"/>
            <a:t> </a:t>
          </a:r>
          <a:r>
            <a:rPr lang="it-IT" sz="1400" dirty="0" err="1"/>
            <a:t>cycle</a:t>
          </a:r>
          <a:r>
            <a:rPr lang="it-IT" sz="1400" dirty="0"/>
            <a:t>..</a:t>
          </a:r>
        </a:p>
      </dgm:t>
    </dgm:pt>
    <dgm:pt modelId="{83BED5A3-4CA2-4BB8-A606-D59EC7AE3A22}" type="parTrans" cxnId="{3FC75256-F03B-43AA-AA18-B05103BDF263}">
      <dgm:prSet/>
      <dgm:spPr/>
      <dgm:t>
        <a:bodyPr/>
        <a:lstStyle/>
        <a:p>
          <a:endParaRPr lang="it-IT"/>
        </a:p>
      </dgm:t>
    </dgm:pt>
    <dgm:pt modelId="{C1BB1551-ACED-40B1-88C4-339B313770D3}" type="sibTrans" cxnId="{3FC75256-F03B-43AA-AA18-B05103BDF263}">
      <dgm:prSet/>
      <dgm:spPr/>
      <dgm:t>
        <a:bodyPr/>
        <a:lstStyle/>
        <a:p>
          <a:endParaRPr lang="it-IT"/>
        </a:p>
      </dgm:t>
    </dgm:pt>
    <dgm:pt modelId="{91D53DDB-50B6-4463-A4AF-14FBD1B6A238}">
      <dgm:prSet phldrT="[Testo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sz="1400" dirty="0" err="1"/>
            <a:t>normalization</a:t>
          </a:r>
          <a:endParaRPr lang="it-IT" sz="1400" dirty="0"/>
        </a:p>
      </dgm:t>
    </dgm:pt>
    <dgm:pt modelId="{A08C5874-7A05-4DCF-996F-CD0077A71D70}" type="parTrans" cxnId="{1AF2DD55-B949-4B49-8B3C-1F96DD4AFA92}">
      <dgm:prSet/>
      <dgm:spPr/>
      <dgm:t>
        <a:bodyPr/>
        <a:lstStyle/>
        <a:p>
          <a:endParaRPr lang="it-IT"/>
        </a:p>
      </dgm:t>
    </dgm:pt>
    <dgm:pt modelId="{E520BAD2-EF6F-4B61-AAC1-4B276876089E}" type="sibTrans" cxnId="{1AF2DD55-B949-4B49-8B3C-1F96DD4AFA92}">
      <dgm:prSet/>
      <dgm:spPr/>
      <dgm:t>
        <a:bodyPr/>
        <a:lstStyle/>
        <a:p>
          <a:endParaRPr lang="it-IT"/>
        </a:p>
      </dgm:t>
    </dgm:pt>
    <dgm:pt modelId="{040BC112-0314-4D1B-93F0-6EA8200AE97E}">
      <dgm:prSet phldrT="[Testo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4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400" kern="1200" dirty="0" err="1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4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)</a:t>
          </a:r>
        </a:p>
      </dgm:t>
    </dgm:pt>
    <dgm:pt modelId="{B4E80F91-10EF-4A04-B496-638042DC4326}" type="parTrans" cxnId="{FCD72152-E0F3-4EBE-828E-A74DEB57B6C8}">
      <dgm:prSet/>
      <dgm:spPr/>
      <dgm:t>
        <a:bodyPr/>
        <a:lstStyle/>
        <a:p>
          <a:endParaRPr lang="it-IT"/>
        </a:p>
      </dgm:t>
    </dgm:pt>
    <dgm:pt modelId="{50D06066-CF0A-4F0B-A39D-040B2ECE6D44}" type="sibTrans" cxnId="{FCD72152-E0F3-4EBE-828E-A74DEB57B6C8}">
      <dgm:prSet/>
      <dgm:spPr/>
      <dgm:t>
        <a:bodyPr/>
        <a:lstStyle/>
        <a:p>
          <a:endParaRPr lang="it-IT"/>
        </a:p>
      </dgm:t>
    </dgm:pt>
    <dgm:pt modelId="{17DABAF7-1548-42E0-8604-CDC0EFF86FBB}" type="pres">
      <dgm:prSet presAssocID="{5F353674-A43D-480B-87F6-067D21ED7F99}" presName="cycle" presStyleCnt="0">
        <dgm:presLayoutVars>
          <dgm:dir/>
          <dgm:resizeHandles val="exact"/>
        </dgm:presLayoutVars>
      </dgm:prSet>
      <dgm:spPr/>
    </dgm:pt>
    <dgm:pt modelId="{C8D3E690-B797-4143-BBD2-E4FADE851FE7}" type="pres">
      <dgm:prSet presAssocID="{9015BAD5-E40C-401B-B70A-3584D2F8D6C4}" presName="node" presStyleLbl="node1" presStyleIdx="0" presStyleCnt="7">
        <dgm:presLayoutVars>
          <dgm:bulletEnabled val="1"/>
        </dgm:presLayoutVars>
      </dgm:prSet>
      <dgm:spPr/>
    </dgm:pt>
    <dgm:pt modelId="{1B68A552-572E-479E-8C43-6C089AA0F7F7}" type="pres">
      <dgm:prSet presAssocID="{9015BAD5-E40C-401B-B70A-3584D2F8D6C4}" presName="spNode" presStyleCnt="0"/>
      <dgm:spPr/>
    </dgm:pt>
    <dgm:pt modelId="{620C10B6-00D4-4CA3-A52C-66C474B0B2FC}" type="pres">
      <dgm:prSet presAssocID="{735086D7-3903-440A-A4E1-2A5C78FB2383}" presName="sibTrans" presStyleLbl="sibTrans1D1" presStyleIdx="0" presStyleCnt="7"/>
      <dgm:spPr/>
    </dgm:pt>
    <dgm:pt modelId="{9E40AC38-011F-4AD2-83B5-B126A8EEC33C}" type="pres">
      <dgm:prSet presAssocID="{91D53DDB-50B6-4463-A4AF-14FBD1B6A238}" presName="node" presStyleLbl="node1" presStyleIdx="1" presStyleCnt="7">
        <dgm:presLayoutVars>
          <dgm:bulletEnabled val="1"/>
        </dgm:presLayoutVars>
      </dgm:prSet>
      <dgm:spPr/>
    </dgm:pt>
    <dgm:pt modelId="{EA21CAB2-21AA-4B7A-8ABC-5808336AB2FB}" type="pres">
      <dgm:prSet presAssocID="{91D53DDB-50B6-4463-A4AF-14FBD1B6A238}" presName="spNode" presStyleCnt="0"/>
      <dgm:spPr/>
    </dgm:pt>
    <dgm:pt modelId="{E93A97CE-E51E-401D-A7E2-1C484ED4E8B1}" type="pres">
      <dgm:prSet presAssocID="{E520BAD2-EF6F-4B61-AAC1-4B276876089E}" presName="sibTrans" presStyleLbl="sibTrans1D1" presStyleIdx="1" presStyleCnt="7"/>
      <dgm:spPr/>
    </dgm:pt>
    <dgm:pt modelId="{008A0F82-8326-4665-A6F7-31D5A0976644}" type="pres">
      <dgm:prSet presAssocID="{57648A1C-A6D0-4CDF-A21B-A7200B8D31A2}" presName="node" presStyleLbl="node1" presStyleIdx="2" presStyleCnt="7">
        <dgm:presLayoutVars>
          <dgm:bulletEnabled val="1"/>
        </dgm:presLayoutVars>
      </dgm:prSet>
      <dgm:spPr/>
    </dgm:pt>
    <dgm:pt modelId="{D0C3F747-BA3F-4306-9E6E-07E78762355A}" type="pres">
      <dgm:prSet presAssocID="{57648A1C-A6D0-4CDF-A21B-A7200B8D31A2}" presName="spNode" presStyleCnt="0"/>
      <dgm:spPr/>
    </dgm:pt>
    <dgm:pt modelId="{7291E984-34BB-49AB-825B-3607DC3E421D}" type="pres">
      <dgm:prSet presAssocID="{99ACA8E0-428D-4CBF-8839-2A95621D5730}" presName="sibTrans" presStyleLbl="sibTrans1D1" presStyleIdx="2" presStyleCnt="7"/>
      <dgm:spPr/>
    </dgm:pt>
    <dgm:pt modelId="{9E366433-99E9-4B29-9008-700B699D7FD4}" type="pres">
      <dgm:prSet presAssocID="{3D462C4B-CEFA-4B85-9BAA-C1CB69E425DB}" presName="node" presStyleLbl="node1" presStyleIdx="3" presStyleCnt="7">
        <dgm:presLayoutVars>
          <dgm:bulletEnabled val="1"/>
        </dgm:presLayoutVars>
      </dgm:prSet>
      <dgm:spPr/>
    </dgm:pt>
    <dgm:pt modelId="{AE69EC8C-074D-45AD-BC41-C969BC42F44B}" type="pres">
      <dgm:prSet presAssocID="{3D462C4B-CEFA-4B85-9BAA-C1CB69E425DB}" presName="spNode" presStyleCnt="0"/>
      <dgm:spPr/>
    </dgm:pt>
    <dgm:pt modelId="{887E0E1A-B37F-4CDF-A87D-DF8AA4B12B62}" type="pres">
      <dgm:prSet presAssocID="{B4B418FE-1D2E-4C7E-9AB2-3B704E895302}" presName="sibTrans" presStyleLbl="sibTrans1D1" presStyleIdx="3" presStyleCnt="7"/>
      <dgm:spPr/>
    </dgm:pt>
    <dgm:pt modelId="{CEA68C1D-DBC0-4427-8562-C7E78AA60EBB}" type="pres">
      <dgm:prSet presAssocID="{040BC112-0314-4D1B-93F0-6EA8200AE97E}" presName="node" presStyleLbl="node1" presStyleIdx="4" presStyleCnt="7">
        <dgm:presLayoutVars>
          <dgm:bulletEnabled val="1"/>
        </dgm:presLayoutVars>
      </dgm:prSet>
      <dgm:spPr>
        <a:xfrm>
          <a:off x="2124112" y="4094255"/>
          <a:ext cx="1159976" cy="753984"/>
        </a:xfrm>
        <a:prstGeom prst="roundRect">
          <a:avLst/>
        </a:prstGeom>
      </dgm:spPr>
    </dgm:pt>
    <dgm:pt modelId="{284E71EC-2944-4CEA-AFC3-92B4242B3042}" type="pres">
      <dgm:prSet presAssocID="{040BC112-0314-4D1B-93F0-6EA8200AE97E}" presName="spNode" presStyleCnt="0"/>
      <dgm:spPr/>
    </dgm:pt>
    <dgm:pt modelId="{CC50C03C-616B-4232-BA57-A960F4F386A7}" type="pres">
      <dgm:prSet presAssocID="{50D06066-CF0A-4F0B-A39D-040B2ECE6D44}" presName="sibTrans" presStyleLbl="sibTrans1D1" presStyleIdx="4" presStyleCnt="7"/>
      <dgm:spPr/>
    </dgm:pt>
    <dgm:pt modelId="{C54BC770-BFB1-4E21-906D-0951BD57D379}" type="pres">
      <dgm:prSet presAssocID="{94A369D0-2746-4A25-A593-0913AFA5CF0E}" presName="node" presStyleLbl="node1" presStyleIdx="5" presStyleCnt="7">
        <dgm:presLayoutVars>
          <dgm:bulletEnabled val="1"/>
        </dgm:presLayoutVars>
      </dgm:prSet>
      <dgm:spPr/>
    </dgm:pt>
    <dgm:pt modelId="{C280D06B-B058-4CEE-98E5-161A431C05D4}" type="pres">
      <dgm:prSet presAssocID="{94A369D0-2746-4A25-A593-0913AFA5CF0E}" presName="spNode" presStyleCnt="0"/>
      <dgm:spPr/>
    </dgm:pt>
    <dgm:pt modelId="{C57DB2A0-E6DE-4570-96B5-90347339E14F}" type="pres">
      <dgm:prSet presAssocID="{A6DB396A-01BF-4A81-B85A-896707006C0E}" presName="sibTrans" presStyleLbl="sibTrans1D1" presStyleIdx="5" presStyleCnt="7"/>
      <dgm:spPr/>
    </dgm:pt>
    <dgm:pt modelId="{F07679C8-E844-4DCE-A57F-9B1292DF6E4A}" type="pres">
      <dgm:prSet presAssocID="{033A4422-557E-4848-9A38-10EF5AB15579}" presName="node" presStyleLbl="node1" presStyleIdx="6" presStyleCnt="7">
        <dgm:presLayoutVars>
          <dgm:bulletEnabled val="1"/>
        </dgm:presLayoutVars>
      </dgm:prSet>
      <dgm:spPr/>
    </dgm:pt>
    <dgm:pt modelId="{06C921CC-FD9E-49F6-AA58-D6EB4B162C7D}" type="pres">
      <dgm:prSet presAssocID="{033A4422-557E-4848-9A38-10EF5AB15579}" presName="spNode" presStyleCnt="0"/>
      <dgm:spPr/>
    </dgm:pt>
    <dgm:pt modelId="{7530DBB3-A0D7-4E7D-8DD5-76FE032AE22F}" type="pres">
      <dgm:prSet presAssocID="{C1BB1551-ACED-40B1-88C4-339B313770D3}" presName="sibTrans" presStyleLbl="sibTrans1D1" presStyleIdx="6" presStyleCnt="7"/>
      <dgm:spPr/>
    </dgm:pt>
  </dgm:ptLst>
  <dgm:cxnLst>
    <dgm:cxn modelId="{CD192A12-4971-4624-9400-8FDFE6304E0C}" type="presOf" srcId="{A6DB396A-01BF-4A81-B85A-896707006C0E}" destId="{C57DB2A0-E6DE-4570-96B5-90347339E14F}" srcOrd="0" destOrd="0" presId="urn:microsoft.com/office/officeart/2005/8/layout/cycle5"/>
    <dgm:cxn modelId="{9DF5DD15-827B-41AB-86C1-BD4ECA088585}" type="presOf" srcId="{5F353674-A43D-480B-87F6-067D21ED7F99}" destId="{17DABAF7-1548-42E0-8604-CDC0EFF86FBB}" srcOrd="0" destOrd="0" presId="urn:microsoft.com/office/officeart/2005/8/layout/cycle5"/>
    <dgm:cxn modelId="{1935C81F-46E4-47AF-B13C-5481D4ADB177}" srcId="{5F353674-A43D-480B-87F6-067D21ED7F99}" destId="{9015BAD5-E40C-401B-B70A-3584D2F8D6C4}" srcOrd="0" destOrd="0" parTransId="{DCFE1034-CF3A-4988-BB70-F9563EC74E0E}" sibTransId="{735086D7-3903-440A-A4E1-2A5C78FB2383}"/>
    <dgm:cxn modelId="{C212582C-C8D4-444F-82C4-D584856927B3}" type="presOf" srcId="{B4B418FE-1D2E-4C7E-9AB2-3B704E895302}" destId="{887E0E1A-B37F-4CDF-A87D-DF8AA4B12B62}" srcOrd="0" destOrd="0" presId="urn:microsoft.com/office/officeart/2005/8/layout/cycle5"/>
    <dgm:cxn modelId="{4E328D5B-FBD3-4965-80B2-DCBA8DD1E922}" type="presOf" srcId="{040BC112-0314-4D1B-93F0-6EA8200AE97E}" destId="{CEA68C1D-DBC0-4427-8562-C7E78AA60EBB}" srcOrd="0" destOrd="0" presId="urn:microsoft.com/office/officeart/2005/8/layout/cycle5"/>
    <dgm:cxn modelId="{74FE0A67-93C2-4F85-8962-4417DB46A8DA}" type="presOf" srcId="{99ACA8E0-428D-4CBF-8839-2A95621D5730}" destId="{7291E984-34BB-49AB-825B-3607DC3E421D}" srcOrd="0" destOrd="0" presId="urn:microsoft.com/office/officeart/2005/8/layout/cycle5"/>
    <dgm:cxn modelId="{DEB2B148-5F34-4E46-AAE9-AB27C63C37F0}" srcId="{5F353674-A43D-480B-87F6-067D21ED7F99}" destId="{94A369D0-2746-4A25-A593-0913AFA5CF0E}" srcOrd="5" destOrd="0" parTransId="{4BA926C4-CD6A-4C90-AFD7-0E805641DB05}" sibTransId="{A6DB396A-01BF-4A81-B85A-896707006C0E}"/>
    <dgm:cxn modelId="{A92DFD6B-4056-40AE-AF41-61BF3E38A8B9}" type="presOf" srcId="{E520BAD2-EF6F-4B61-AAC1-4B276876089E}" destId="{E93A97CE-E51E-401D-A7E2-1C484ED4E8B1}" srcOrd="0" destOrd="0" presId="urn:microsoft.com/office/officeart/2005/8/layout/cycle5"/>
    <dgm:cxn modelId="{0E46F34D-1A3E-4821-AD11-9534487DE632}" type="presOf" srcId="{94A369D0-2746-4A25-A593-0913AFA5CF0E}" destId="{C54BC770-BFB1-4E21-906D-0951BD57D379}" srcOrd="0" destOrd="0" presId="urn:microsoft.com/office/officeart/2005/8/layout/cycle5"/>
    <dgm:cxn modelId="{FCD72152-E0F3-4EBE-828E-A74DEB57B6C8}" srcId="{5F353674-A43D-480B-87F6-067D21ED7F99}" destId="{040BC112-0314-4D1B-93F0-6EA8200AE97E}" srcOrd="4" destOrd="0" parTransId="{B4E80F91-10EF-4A04-B496-638042DC4326}" sibTransId="{50D06066-CF0A-4F0B-A39D-040B2ECE6D44}"/>
    <dgm:cxn modelId="{9861CC75-4B8C-4B9C-93D1-497050F2C704}" type="presOf" srcId="{9015BAD5-E40C-401B-B70A-3584D2F8D6C4}" destId="{C8D3E690-B797-4143-BBD2-E4FADE851FE7}" srcOrd="0" destOrd="0" presId="urn:microsoft.com/office/officeart/2005/8/layout/cycle5"/>
    <dgm:cxn modelId="{1AF2DD55-B949-4B49-8B3C-1F96DD4AFA92}" srcId="{5F353674-A43D-480B-87F6-067D21ED7F99}" destId="{91D53DDB-50B6-4463-A4AF-14FBD1B6A238}" srcOrd="1" destOrd="0" parTransId="{A08C5874-7A05-4DCF-996F-CD0077A71D70}" sibTransId="{E520BAD2-EF6F-4B61-AAC1-4B276876089E}"/>
    <dgm:cxn modelId="{3FC75256-F03B-43AA-AA18-B05103BDF263}" srcId="{5F353674-A43D-480B-87F6-067D21ED7F99}" destId="{033A4422-557E-4848-9A38-10EF5AB15579}" srcOrd="6" destOrd="0" parTransId="{83BED5A3-4CA2-4BB8-A606-D59EC7AE3A22}" sibTransId="{C1BB1551-ACED-40B1-88C4-339B313770D3}"/>
    <dgm:cxn modelId="{122FAE5A-86FE-49E1-AC58-E4CEC2EC4B12}" type="presOf" srcId="{50D06066-CF0A-4F0B-A39D-040B2ECE6D44}" destId="{CC50C03C-616B-4232-BA57-A960F4F386A7}" srcOrd="0" destOrd="0" presId="urn:microsoft.com/office/officeart/2005/8/layout/cycle5"/>
    <dgm:cxn modelId="{D25AC97B-0923-4967-B7C4-F534D4F4B5C5}" type="presOf" srcId="{57648A1C-A6D0-4CDF-A21B-A7200B8D31A2}" destId="{008A0F82-8326-4665-A6F7-31D5A0976644}" srcOrd="0" destOrd="0" presId="urn:microsoft.com/office/officeart/2005/8/layout/cycle5"/>
    <dgm:cxn modelId="{55FFB881-6DD7-49DC-AFDA-198830775762}" type="presOf" srcId="{033A4422-557E-4848-9A38-10EF5AB15579}" destId="{F07679C8-E844-4DCE-A57F-9B1292DF6E4A}" srcOrd="0" destOrd="0" presId="urn:microsoft.com/office/officeart/2005/8/layout/cycle5"/>
    <dgm:cxn modelId="{EF49FE83-D8FB-410F-9751-64EF8732F4E7}" type="presOf" srcId="{3D462C4B-CEFA-4B85-9BAA-C1CB69E425DB}" destId="{9E366433-99E9-4B29-9008-700B699D7FD4}" srcOrd="0" destOrd="0" presId="urn:microsoft.com/office/officeart/2005/8/layout/cycle5"/>
    <dgm:cxn modelId="{C2FB7CC1-C90A-484E-AEBC-5DC5AD3F527F}" type="presOf" srcId="{C1BB1551-ACED-40B1-88C4-339B313770D3}" destId="{7530DBB3-A0D7-4E7D-8DD5-76FE032AE22F}" srcOrd="0" destOrd="0" presId="urn:microsoft.com/office/officeart/2005/8/layout/cycle5"/>
    <dgm:cxn modelId="{0E1034EB-12BC-404D-8EEA-096516ABA0BE}" type="presOf" srcId="{735086D7-3903-440A-A4E1-2A5C78FB2383}" destId="{620C10B6-00D4-4CA3-A52C-66C474B0B2FC}" srcOrd="0" destOrd="0" presId="urn:microsoft.com/office/officeart/2005/8/layout/cycle5"/>
    <dgm:cxn modelId="{9D4997EE-AC34-437E-A534-D88E25DD5706}" srcId="{5F353674-A43D-480B-87F6-067D21ED7F99}" destId="{3D462C4B-CEFA-4B85-9BAA-C1CB69E425DB}" srcOrd="3" destOrd="0" parTransId="{29ED1B78-284D-4478-8529-DF9EB00F2E63}" sibTransId="{B4B418FE-1D2E-4C7E-9AB2-3B704E895302}"/>
    <dgm:cxn modelId="{B9EE24F2-D6F7-4440-9D09-9A6C769B1D2F}" srcId="{5F353674-A43D-480B-87F6-067D21ED7F99}" destId="{57648A1C-A6D0-4CDF-A21B-A7200B8D31A2}" srcOrd="2" destOrd="0" parTransId="{7FB46770-A486-4287-8A3B-2A416D19B889}" sibTransId="{99ACA8E0-428D-4CBF-8839-2A95621D5730}"/>
    <dgm:cxn modelId="{907D2FF7-549D-44B3-B17B-17D34EF53AA0}" type="presOf" srcId="{91D53DDB-50B6-4463-A4AF-14FBD1B6A238}" destId="{9E40AC38-011F-4AD2-83B5-B126A8EEC33C}" srcOrd="0" destOrd="0" presId="urn:microsoft.com/office/officeart/2005/8/layout/cycle5"/>
    <dgm:cxn modelId="{462510DF-A877-4D19-AC56-9495E5B98D9B}" type="presParOf" srcId="{17DABAF7-1548-42E0-8604-CDC0EFF86FBB}" destId="{C8D3E690-B797-4143-BBD2-E4FADE851FE7}" srcOrd="0" destOrd="0" presId="urn:microsoft.com/office/officeart/2005/8/layout/cycle5"/>
    <dgm:cxn modelId="{7D119D79-F190-4E11-BDA0-AD961E6D2875}" type="presParOf" srcId="{17DABAF7-1548-42E0-8604-CDC0EFF86FBB}" destId="{1B68A552-572E-479E-8C43-6C089AA0F7F7}" srcOrd="1" destOrd="0" presId="urn:microsoft.com/office/officeart/2005/8/layout/cycle5"/>
    <dgm:cxn modelId="{DF45338A-2FB2-482D-9E60-4868B30D5701}" type="presParOf" srcId="{17DABAF7-1548-42E0-8604-CDC0EFF86FBB}" destId="{620C10B6-00D4-4CA3-A52C-66C474B0B2FC}" srcOrd="2" destOrd="0" presId="urn:microsoft.com/office/officeart/2005/8/layout/cycle5"/>
    <dgm:cxn modelId="{5072B948-E0C5-49E0-BB51-D97D986AC729}" type="presParOf" srcId="{17DABAF7-1548-42E0-8604-CDC0EFF86FBB}" destId="{9E40AC38-011F-4AD2-83B5-B126A8EEC33C}" srcOrd="3" destOrd="0" presId="urn:microsoft.com/office/officeart/2005/8/layout/cycle5"/>
    <dgm:cxn modelId="{5E96C4ED-6C88-4173-9937-C6113A9419C7}" type="presParOf" srcId="{17DABAF7-1548-42E0-8604-CDC0EFF86FBB}" destId="{EA21CAB2-21AA-4B7A-8ABC-5808336AB2FB}" srcOrd="4" destOrd="0" presId="urn:microsoft.com/office/officeart/2005/8/layout/cycle5"/>
    <dgm:cxn modelId="{5B2F2E01-E66C-4737-BBE8-2B0239AB9AE0}" type="presParOf" srcId="{17DABAF7-1548-42E0-8604-CDC0EFF86FBB}" destId="{E93A97CE-E51E-401D-A7E2-1C484ED4E8B1}" srcOrd="5" destOrd="0" presId="urn:microsoft.com/office/officeart/2005/8/layout/cycle5"/>
    <dgm:cxn modelId="{2C7EF2EA-FD6A-4E55-BCE7-970967F6A638}" type="presParOf" srcId="{17DABAF7-1548-42E0-8604-CDC0EFF86FBB}" destId="{008A0F82-8326-4665-A6F7-31D5A0976644}" srcOrd="6" destOrd="0" presId="urn:microsoft.com/office/officeart/2005/8/layout/cycle5"/>
    <dgm:cxn modelId="{C2206EBA-F96C-41D0-9CF9-9495F107225E}" type="presParOf" srcId="{17DABAF7-1548-42E0-8604-CDC0EFF86FBB}" destId="{D0C3F747-BA3F-4306-9E6E-07E78762355A}" srcOrd="7" destOrd="0" presId="urn:microsoft.com/office/officeart/2005/8/layout/cycle5"/>
    <dgm:cxn modelId="{2C6CC4E6-7CC1-4587-A0C4-6E7DF3BE1C20}" type="presParOf" srcId="{17DABAF7-1548-42E0-8604-CDC0EFF86FBB}" destId="{7291E984-34BB-49AB-825B-3607DC3E421D}" srcOrd="8" destOrd="0" presId="urn:microsoft.com/office/officeart/2005/8/layout/cycle5"/>
    <dgm:cxn modelId="{FF117FE9-24D4-44CE-9685-6D4B15F5EC13}" type="presParOf" srcId="{17DABAF7-1548-42E0-8604-CDC0EFF86FBB}" destId="{9E366433-99E9-4B29-9008-700B699D7FD4}" srcOrd="9" destOrd="0" presId="urn:microsoft.com/office/officeart/2005/8/layout/cycle5"/>
    <dgm:cxn modelId="{1135F799-5BC3-4920-B177-7F65F14149FC}" type="presParOf" srcId="{17DABAF7-1548-42E0-8604-CDC0EFF86FBB}" destId="{AE69EC8C-074D-45AD-BC41-C969BC42F44B}" srcOrd="10" destOrd="0" presId="urn:microsoft.com/office/officeart/2005/8/layout/cycle5"/>
    <dgm:cxn modelId="{4C312EC6-89C7-4EC2-8ADF-2DCC031F2252}" type="presParOf" srcId="{17DABAF7-1548-42E0-8604-CDC0EFF86FBB}" destId="{887E0E1A-B37F-4CDF-A87D-DF8AA4B12B62}" srcOrd="11" destOrd="0" presId="urn:microsoft.com/office/officeart/2005/8/layout/cycle5"/>
    <dgm:cxn modelId="{122C2643-2AAE-4F9A-A4AF-EAB92F955CC3}" type="presParOf" srcId="{17DABAF7-1548-42E0-8604-CDC0EFF86FBB}" destId="{CEA68C1D-DBC0-4427-8562-C7E78AA60EBB}" srcOrd="12" destOrd="0" presId="urn:microsoft.com/office/officeart/2005/8/layout/cycle5"/>
    <dgm:cxn modelId="{41BFC876-7A94-4136-86B9-21E53DA7AACD}" type="presParOf" srcId="{17DABAF7-1548-42E0-8604-CDC0EFF86FBB}" destId="{284E71EC-2944-4CEA-AFC3-92B4242B3042}" srcOrd="13" destOrd="0" presId="urn:microsoft.com/office/officeart/2005/8/layout/cycle5"/>
    <dgm:cxn modelId="{AAE230A4-D4CC-44AD-B1B2-69A2ADFE797E}" type="presParOf" srcId="{17DABAF7-1548-42E0-8604-CDC0EFF86FBB}" destId="{CC50C03C-616B-4232-BA57-A960F4F386A7}" srcOrd="14" destOrd="0" presId="urn:microsoft.com/office/officeart/2005/8/layout/cycle5"/>
    <dgm:cxn modelId="{25617007-54DA-4A92-B828-602DCC71BEBF}" type="presParOf" srcId="{17DABAF7-1548-42E0-8604-CDC0EFF86FBB}" destId="{C54BC770-BFB1-4E21-906D-0951BD57D379}" srcOrd="15" destOrd="0" presId="urn:microsoft.com/office/officeart/2005/8/layout/cycle5"/>
    <dgm:cxn modelId="{B378AD99-BA73-4660-8981-4C40B6CBA78D}" type="presParOf" srcId="{17DABAF7-1548-42E0-8604-CDC0EFF86FBB}" destId="{C280D06B-B058-4CEE-98E5-161A431C05D4}" srcOrd="16" destOrd="0" presId="urn:microsoft.com/office/officeart/2005/8/layout/cycle5"/>
    <dgm:cxn modelId="{EB2D39CE-1CE2-4374-A920-9627B3BF3648}" type="presParOf" srcId="{17DABAF7-1548-42E0-8604-CDC0EFF86FBB}" destId="{C57DB2A0-E6DE-4570-96B5-90347339E14F}" srcOrd="17" destOrd="0" presId="urn:microsoft.com/office/officeart/2005/8/layout/cycle5"/>
    <dgm:cxn modelId="{3641FF39-22EB-4E27-942E-0EAE025C6A8E}" type="presParOf" srcId="{17DABAF7-1548-42E0-8604-CDC0EFF86FBB}" destId="{F07679C8-E844-4DCE-A57F-9B1292DF6E4A}" srcOrd="18" destOrd="0" presId="urn:microsoft.com/office/officeart/2005/8/layout/cycle5"/>
    <dgm:cxn modelId="{4E29A3AE-7666-466E-A3CA-5AFC33CC49B3}" type="presParOf" srcId="{17DABAF7-1548-42E0-8604-CDC0EFF86FBB}" destId="{06C921CC-FD9E-49F6-AA58-D6EB4B162C7D}" srcOrd="19" destOrd="0" presId="urn:microsoft.com/office/officeart/2005/8/layout/cycle5"/>
    <dgm:cxn modelId="{53DBACE3-518C-47FD-B7E5-1732BA02F9C0}" type="presParOf" srcId="{17DABAF7-1548-42E0-8604-CDC0EFF86FBB}" destId="{7530DBB3-A0D7-4E7D-8DD5-76FE032AE22F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353674-A43D-480B-87F6-067D21ED7F9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15BAD5-E40C-401B-B70A-3584D2F8D6C4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/>
            <a:t>i18n </a:t>
          </a:r>
          <a:r>
            <a:rPr lang="it-IT" dirty="0" err="1"/>
            <a:t>extraction</a:t>
          </a:r>
          <a:endParaRPr lang="it-IT" dirty="0"/>
        </a:p>
      </dgm:t>
    </dgm:pt>
    <dgm:pt modelId="{DCFE1034-CF3A-4988-BB70-F9563EC74E0E}" type="parTrans" cxnId="{1935C81F-46E4-47AF-B13C-5481D4ADB177}">
      <dgm:prSet/>
      <dgm:spPr/>
      <dgm:t>
        <a:bodyPr/>
        <a:lstStyle/>
        <a:p>
          <a:endParaRPr lang="it-IT"/>
        </a:p>
      </dgm:t>
    </dgm:pt>
    <dgm:pt modelId="{735086D7-3903-440A-A4E1-2A5C78FB2383}" type="sibTrans" cxnId="{1935C81F-46E4-47AF-B13C-5481D4ADB177}">
      <dgm:prSet/>
      <dgm:spPr/>
      <dgm:t>
        <a:bodyPr/>
        <a:lstStyle/>
        <a:p>
          <a:endParaRPr lang="it-IT"/>
        </a:p>
      </dgm:t>
    </dgm:pt>
    <dgm:pt modelId="{57648A1C-A6D0-4CDF-A21B-A7200B8D31A2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send</a:t>
          </a:r>
          <a:r>
            <a:rPr lang="it-IT" dirty="0"/>
            <a:t> to an </a:t>
          </a:r>
          <a:r>
            <a:rPr lang="it-IT" dirty="0" err="1"/>
            <a:t>external</a:t>
          </a:r>
          <a:r>
            <a:rPr lang="it-IT" dirty="0"/>
            <a:t> Agency</a:t>
          </a:r>
        </a:p>
      </dgm:t>
    </dgm:pt>
    <dgm:pt modelId="{7FB46770-A486-4287-8A3B-2A416D19B889}" type="parTrans" cxnId="{B9EE24F2-D6F7-4440-9D09-9A6C769B1D2F}">
      <dgm:prSet/>
      <dgm:spPr/>
      <dgm:t>
        <a:bodyPr/>
        <a:lstStyle/>
        <a:p>
          <a:endParaRPr lang="it-IT"/>
        </a:p>
      </dgm:t>
    </dgm:pt>
    <dgm:pt modelId="{99ACA8E0-428D-4CBF-8839-2A95621D5730}" type="sibTrans" cxnId="{B9EE24F2-D6F7-4440-9D09-9A6C769B1D2F}">
      <dgm:prSet/>
      <dgm:spPr/>
      <dgm:t>
        <a:bodyPr/>
        <a:lstStyle/>
        <a:p>
          <a:endParaRPr lang="it-IT"/>
        </a:p>
      </dgm:t>
    </dgm:pt>
    <dgm:pt modelId="{3D462C4B-CEFA-4B85-9BAA-C1CB69E425DB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receive</a:t>
          </a:r>
          <a:r>
            <a:rPr lang="it-IT" dirty="0"/>
            <a:t> back </a:t>
          </a:r>
          <a:r>
            <a:rPr lang="it-IT" dirty="0" err="1"/>
            <a:t>translation</a:t>
          </a:r>
          <a:endParaRPr lang="it-IT" dirty="0"/>
        </a:p>
      </dgm:t>
    </dgm:pt>
    <dgm:pt modelId="{29ED1B78-284D-4478-8529-DF9EB00F2E63}" type="parTrans" cxnId="{9D4997EE-AC34-437E-A534-D88E25DD5706}">
      <dgm:prSet/>
      <dgm:spPr/>
      <dgm:t>
        <a:bodyPr/>
        <a:lstStyle/>
        <a:p>
          <a:endParaRPr lang="it-IT"/>
        </a:p>
      </dgm:t>
    </dgm:pt>
    <dgm:pt modelId="{B4B418FE-1D2E-4C7E-9AB2-3B704E895302}" type="sibTrans" cxnId="{9D4997EE-AC34-437E-A534-D88E25DD5706}">
      <dgm:prSet/>
      <dgm:spPr/>
      <dgm:t>
        <a:bodyPr/>
        <a:lstStyle/>
        <a:p>
          <a:endParaRPr lang="it-IT"/>
        </a:p>
      </dgm:t>
    </dgm:pt>
    <dgm:pt modelId="{94A369D0-2746-4A25-A593-0913AFA5CF0E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overwrite</a:t>
          </a:r>
          <a:r>
            <a:rPr lang="it-IT" dirty="0"/>
            <a:t> i18n</a:t>
          </a:r>
        </a:p>
      </dgm:t>
    </dgm:pt>
    <dgm:pt modelId="{4BA926C4-CD6A-4C90-AFD7-0E805641DB05}" type="parTrans" cxnId="{DEB2B148-5F34-4E46-AAE9-AB27C63C37F0}">
      <dgm:prSet/>
      <dgm:spPr/>
      <dgm:t>
        <a:bodyPr/>
        <a:lstStyle/>
        <a:p>
          <a:endParaRPr lang="it-IT"/>
        </a:p>
      </dgm:t>
    </dgm:pt>
    <dgm:pt modelId="{A6DB396A-01BF-4A81-B85A-896707006C0E}" type="sibTrans" cxnId="{DEB2B148-5F34-4E46-AAE9-AB27C63C37F0}">
      <dgm:prSet/>
      <dgm:spPr/>
      <dgm:t>
        <a:bodyPr/>
        <a:lstStyle/>
        <a:p>
          <a:endParaRPr lang="it-IT"/>
        </a:p>
      </dgm:t>
    </dgm:pt>
    <dgm:pt modelId="{033A4422-557E-4848-9A38-10EF5AB15579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build</a:t>
          </a:r>
          <a:r>
            <a:rPr lang="it-IT" dirty="0"/>
            <a:t> / </a:t>
          </a:r>
          <a:r>
            <a:rPr lang="it-IT" dirty="0" err="1"/>
            <a:t>next</a:t>
          </a:r>
          <a:r>
            <a:rPr lang="it-IT" dirty="0"/>
            <a:t> </a:t>
          </a:r>
          <a:r>
            <a:rPr lang="it-IT" dirty="0" err="1"/>
            <a:t>development</a:t>
          </a:r>
          <a:r>
            <a:rPr lang="it-IT" dirty="0"/>
            <a:t> </a:t>
          </a:r>
          <a:r>
            <a:rPr lang="it-IT" dirty="0" err="1"/>
            <a:t>cycle</a:t>
          </a:r>
          <a:r>
            <a:rPr lang="it-IT" dirty="0"/>
            <a:t>..</a:t>
          </a:r>
        </a:p>
      </dgm:t>
    </dgm:pt>
    <dgm:pt modelId="{83BED5A3-4CA2-4BB8-A606-D59EC7AE3A22}" type="parTrans" cxnId="{3FC75256-F03B-43AA-AA18-B05103BDF263}">
      <dgm:prSet/>
      <dgm:spPr/>
      <dgm:t>
        <a:bodyPr/>
        <a:lstStyle/>
        <a:p>
          <a:endParaRPr lang="it-IT"/>
        </a:p>
      </dgm:t>
    </dgm:pt>
    <dgm:pt modelId="{C1BB1551-ACED-40B1-88C4-339B313770D3}" type="sibTrans" cxnId="{3FC75256-F03B-43AA-AA18-B05103BDF263}">
      <dgm:prSet/>
      <dgm:spPr/>
      <dgm:t>
        <a:bodyPr/>
        <a:lstStyle/>
        <a:p>
          <a:endParaRPr lang="it-IT"/>
        </a:p>
      </dgm:t>
    </dgm:pt>
    <dgm:pt modelId="{91D53DDB-50B6-4463-A4AF-14FBD1B6A238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endParaRPr lang="it-IT" sz="130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gm:t>
    </dgm:pt>
    <dgm:pt modelId="{A08C5874-7A05-4DCF-996F-CD0077A71D70}" type="parTrans" cxnId="{1AF2DD55-B949-4B49-8B3C-1F96DD4AFA92}">
      <dgm:prSet/>
      <dgm:spPr/>
      <dgm:t>
        <a:bodyPr/>
        <a:lstStyle/>
        <a:p>
          <a:endParaRPr lang="it-IT"/>
        </a:p>
      </dgm:t>
    </dgm:pt>
    <dgm:pt modelId="{E520BAD2-EF6F-4B61-AAC1-4B276876089E}" type="sibTrans" cxnId="{1AF2DD55-B949-4B49-8B3C-1F96DD4AFA92}">
      <dgm:prSet/>
      <dgm:spPr/>
      <dgm:t>
        <a:bodyPr/>
        <a:lstStyle/>
        <a:p>
          <a:endParaRPr lang="it-IT"/>
        </a:p>
      </dgm:t>
    </dgm:pt>
    <dgm:pt modelId="{040BC112-0314-4D1B-93F0-6EA8200AE97E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)</a:t>
          </a:r>
        </a:p>
      </dgm:t>
    </dgm:pt>
    <dgm:pt modelId="{B4E80F91-10EF-4A04-B496-638042DC4326}" type="parTrans" cxnId="{FCD72152-E0F3-4EBE-828E-A74DEB57B6C8}">
      <dgm:prSet/>
      <dgm:spPr/>
      <dgm:t>
        <a:bodyPr/>
        <a:lstStyle/>
        <a:p>
          <a:endParaRPr lang="it-IT"/>
        </a:p>
      </dgm:t>
    </dgm:pt>
    <dgm:pt modelId="{50D06066-CF0A-4F0B-A39D-040B2ECE6D44}" type="sibTrans" cxnId="{FCD72152-E0F3-4EBE-828E-A74DEB57B6C8}">
      <dgm:prSet/>
      <dgm:spPr/>
      <dgm:t>
        <a:bodyPr/>
        <a:lstStyle/>
        <a:p>
          <a:endParaRPr lang="it-IT"/>
        </a:p>
      </dgm:t>
    </dgm:pt>
    <dgm:pt modelId="{17DABAF7-1548-42E0-8604-CDC0EFF86FBB}" type="pres">
      <dgm:prSet presAssocID="{5F353674-A43D-480B-87F6-067D21ED7F99}" presName="cycle" presStyleCnt="0">
        <dgm:presLayoutVars>
          <dgm:dir/>
          <dgm:resizeHandles val="exact"/>
        </dgm:presLayoutVars>
      </dgm:prSet>
      <dgm:spPr/>
    </dgm:pt>
    <dgm:pt modelId="{C8D3E690-B797-4143-BBD2-E4FADE851FE7}" type="pres">
      <dgm:prSet presAssocID="{9015BAD5-E40C-401B-B70A-3584D2F8D6C4}" presName="node" presStyleLbl="node1" presStyleIdx="0" presStyleCnt="7">
        <dgm:presLayoutVars>
          <dgm:bulletEnabled val="1"/>
        </dgm:presLayoutVars>
      </dgm:prSet>
      <dgm:spPr/>
    </dgm:pt>
    <dgm:pt modelId="{1B68A552-572E-479E-8C43-6C089AA0F7F7}" type="pres">
      <dgm:prSet presAssocID="{9015BAD5-E40C-401B-B70A-3584D2F8D6C4}" presName="spNode" presStyleCnt="0"/>
      <dgm:spPr/>
    </dgm:pt>
    <dgm:pt modelId="{620C10B6-00D4-4CA3-A52C-66C474B0B2FC}" type="pres">
      <dgm:prSet presAssocID="{735086D7-3903-440A-A4E1-2A5C78FB2383}" presName="sibTrans" presStyleLbl="sibTrans1D1" presStyleIdx="0" presStyleCnt="7"/>
      <dgm:spPr/>
    </dgm:pt>
    <dgm:pt modelId="{9E40AC38-011F-4AD2-83B5-B126A8EEC33C}" type="pres">
      <dgm:prSet presAssocID="{91D53DDB-50B6-4463-A4AF-14FBD1B6A238}" presName="node" presStyleLbl="node1" presStyleIdx="1" presStyleCnt="7">
        <dgm:presLayoutVars>
          <dgm:bulletEnabled val="1"/>
        </dgm:presLayoutVars>
      </dgm:prSet>
      <dgm:spPr>
        <a:xfrm>
          <a:off x="4740914" y="812890"/>
          <a:ext cx="1159976" cy="753984"/>
        </a:xfrm>
        <a:prstGeom prst="roundRect">
          <a:avLst/>
        </a:prstGeom>
      </dgm:spPr>
    </dgm:pt>
    <dgm:pt modelId="{EA21CAB2-21AA-4B7A-8ABC-5808336AB2FB}" type="pres">
      <dgm:prSet presAssocID="{91D53DDB-50B6-4463-A4AF-14FBD1B6A238}" presName="spNode" presStyleCnt="0"/>
      <dgm:spPr/>
    </dgm:pt>
    <dgm:pt modelId="{E93A97CE-E51E-401D-A7E2-1C484ED4E8B1}" type="pres">
      <dgm:prSet presAssocID="{E520BAD2-EF6F-4B61-AAC1-4B276876089E}" presName="sibTrans" presStyleLbl="sibTrans1D1" presStyleIdx="1" presStyleCnt="7"/>
      <dgm:spPr/>
    </dgm:pt>
    <dgm:pt modelId="{008A0F82-8326-4665-A6F7-31D5A0976644}" type="pres">
      <dgm:prSet presAssocID="{57648A1C-A6D0-4CDF-A21B-A7200B8D31A2}" presName="node" presStyleLbl="node1" presStyleIdx="2" presStyleCnt="7">
        <dgm:presLayoutVars>
          <dgm:bulletEnabled val="1"/>
        </dgm:presLayoutVars>
      </dgm:prSet>
      <dgm:spPr/>
    </dgm:pt>
    <dgm:pt modelId="{D0C3F747-BA3F-4306-9E6E-07E78762355A}" type="pres">
      <dgm:prSet presAssocID="{57648A1C-A6D0-4CDF-A21B-A7200B8D31A2}" presName="spNode" presStyleCnt="0"/>
      <dgm:spPr/>
    </dgm:pt>
    <dgm:pt modelId="{7291E984-34BB-49AB-825B-3607DC3E421D}" type="pres">
      <dgm:prSet presAssocID="{99ACA8E0-428D-4CBF-8839-2A95621D5730}" presName="sibTrans" presStyleLbl="sibTrans1D1" presStyleIdx="2" presStyleCnt="7"/>
      <dgm:spPr/>
    </dgm:pt>
    <dgm:pt modelId="{9E366433-99E9-4B29-9008-700B699D7FD4}" type="pres">
      <dgm:prSet presAssocID="{3D462C4B-CEFA-4B85-9BAA-C1CB69E425DB}" presName="node" presStyleLbl="node1" presStyleIdx="3" presStyleCnt="7">
        <dgm:presLayoutVars>
          <dgm:bulletEnabled val="1"/>
        </dgm:presLayoutVars>
      </dgm:prSet>
      <dgm:spPr/>
    </dgm:pt>
    <dgm:pt modelId="{AE69EC8C-074D-45AD-BC41-C969BC42F44B}" type="pres">
      <dgm:prSet presAssocID="{3D462C4B-CEFA-4B85-9BAA-C1CB69E425DB}" presName="spNode" presStyleCnt="0"/>
      <dgm:spPr/>
    </dgm:pt>
    <dgm:pt modelId="{887E0E1A-B37F-4CDF-A87D-DF8AA4B12B62}" type="pres">
      <dgm:prSet presAssocID="{B4B418FE-1D2E-4C7E-9AB2-3B704E895302}" presName="sibTrans" presStyleLbl="sibTrans1D1" presStyleIdx="3" presStyleCnt="7"/>
      <dgm:spPr/>
    </dgm:pt>
    <dgm:pt modelId="{CEA68C1D-DBC0-4427-8562-C7E78AA60EBB}" type="pres">
      <dgm:prSet presAssocID="{040BC112-0314-4D1B-93F0-6EA8200AE97E}" presName="node" presStyleLbl="node1" presStyleIdx="4" presStyleCnt="7">
        <dgm:presLayoutVars>
          <dgm:bulletEnabled val="1"/>
        </dgm:presLayoutVars>
      </dgm:prSet>
      <dgm:spPr>
        <a:xfrm>
          <a:off x="2124112" y="4094255"/>
          <a:ext cx="1159976" cy="753984"/>
        </a:xfrm>
        <a:prstGeom prst="roundRect">
          <a:avLst/>
        </a:prstGeom>
      </dgm:spPr>
    </dgm:pt>
    <dgm:pt modelId="{284E71EC-2944-4CEA-AFC3-92B4242B3042}" type="pres">
      <dgm:prSet presAssocID="{040BC112-0314-4D1B-93F0-6EA8200AE97E}" presName="spNode" presStyleCnt="0"/>
      <dgm:spPr/>
    </dgm:pt>
    <dgm:pt modelId="{CC50C03C-616B-4232-BA57-A960F4F386A7}" type="pres">
      <dgm:prSet presAssocID="{50D06066-CF0A-4F0B-A39D-040B2ECE6D44}" presName="sibTrans" presStyleLbl="sibTrans1D1" presStyleIdx="4" presStyleCnt="7"/>
      <dgm:spPr/>
    </dgm:pt>
    <dgm:pt modelId="{C54BC770-BFB1-4E21-906D-0951BD57D379}" type="pres">
      <dgm:prSet presAssocID="{94A369D0-2746-4A25-A593-0913AFA5CF0E}" presName="node" presStyleLbl="node1" presStyleIdx="5" presStyleCnt="7">
        <dgm:presLayoutVars>
          <dgm:bulletEnabled val="1"/>
        </dgm:presLayoutVars>
      </dgm:prSet>
      <dgm:spPr/>
    </dgm:pt>
    <dgm:pt modelId="{C280D06B-B058-4CEE-98E5-161A431C05D4}" type="pres">
      <dgm:prSet presAssocID="{94A369D0-2746-4A25-A593-0913AFA5CF0E}" presName="spNode" presStyleCnt="0"/>
      <dgm:spPr/>
    </dgm:pt>
    <dgm:pt modelId="{C57DB2A0-E6DE-4570-96B5-90347339E14F}" type="pres">
      <dgm:prSet presAssocID="{A6DB396A-01BF-4A81-B85A-896707006C0E}" presName="sibTrans" presStyleLbl="sibTrans1D1" presStyleIdx="5" presStyleCnt="7"/>
      <dgm:spPr/>
    </dgm:pt>
    <dgm:pt modelId="{F07679C8-E844-4DCE-A57F-9B1292DF6E4A}" type="pres">
      <dgm:prSet presAssocID="{033A4422-557E-4848-9A38-10EF5AB15579}" presName="node" presStyleLbl="node1" presStyleIdx="6" presStyleCnt="7">
        <dgm:presLayoutVars>
          <dgm:bulletEnabled val="1"/>
        </dgm:presLayoutVars>
      </dgm:prSet>
      <dgm:spPr/>
    </dgm:pt>
    <dgm:pt modelId="{06C921CC-FD9E-49F6-AA58-D6EB4B162C7D}" type="pres">
      <dgm:prSet presAssocID="{033A4422-557E-4848-9A38-10EF5AB15579}" presName="spNode" presStyleCnt="0"/>
      <dgm:spPr/>
    </dgm:pt>
    <dgm:pt modelId="{7530DBB3-A0D7-4E7D-8DD5-76FE032AE22F}" type="pres">
      <dgm:prSet presAssocID="{C1BB1551-ACED-40B1-88C4-339B313770D3}" presName="sibTrans" presStyleLbl="sibTrans1D1" presStyleIdx="6" presStyleCnt="7"/>
      <dgm:spPr/>
    </dgm:pt>
  </dgm:ptLst>
  <dgm:cxnLst>
    <dgm:cxn modelId="{CD192A12-4971-4624-9400-8FDFE6304E0C}" type="presOf" srcId="{A6DB396A-01BF-4A81-B85A-896707006C0E}" destId="{C57DB2A0-E6DE-4570-96B5-90347339E14F}" srcOrd="0" destOrd="0" presId="urn:microsoft.com/office/officeart/2005/8/layout/cycle5"/>
    <dgm:cxn modelId="{9DF5DD15-827B-41AB-86C1-BD4ECA088585}" type="presOf" srcId="{5F353674-A43D-480B-87F6-067D21ED7F99}" destId="{17DABAF7-1548-42E0-8604-CDC0EFF86FBB}" srcOrd="0" destOrd="0" presId="urn:microsoft.com/office/officeart/2005/8/layout/cycle5"/>
    <dgm:cxn modelId="{1935C81F-46E4-47AF-B13C-5481D4ADB177}" srcId="{5F353674-A43D-480B-87F6-067D21ED7F99}" destId="{9015BAD5-E40C-401B-B70A-3584D2F8D6C4}" srcOrd="0" destOrd="0" parTransId="{DCFE1034-CF3A-4988-BB70-F9563EC74E0E}" sibTransId="{735086D7-3903-440A-A4E1-2A5C78FB2383}"/>
    <dgm:cxn modelId="{C212582C-C8D4-444F-82C4-D584856927B3}" type="presOf" srcId="{B4B418FE-1D2E-4C7E-9AB2-3B704E895302}" destId="{887E0E1A-B37F-4CDF-A87D-DF8AA4B12B62}" srcOrd="0" destOrd="0" presId="urn:microsoft.com/office/officeart/2005/8/layout/cycle5"/>
    <dgm:cxn modelId="{4E328D5B-FBD3-4965-80B2-DCBA8DD1E922}" type="presOf" srcId="{040BC112-0314-4D1B-93F0-6EA8200AE97E}" destId="{CEA68C1D-DBC0-4427-8562-C7E78AA60EBB}" srcOrd="0" destOrd="0" presId="urn:microsoft.com/office/officeart/2005/8/layout/cycle5"/>
    <dgm:cxn modelId="{74FE0A67-93C2-4F85-8962-4417DB46A8DA}" type="presOf" srcId="{99ACA8E0-428D-4CBF-8839-2A95621D5730}" destId="{7291E984-34BB-49AB-825B-3607DC3E421D}" srcOrd="0" destOrd="0" presId="urn:microsoft.com/office/officeart/2005/8/layout/cycle5"/>
    <dgm:cxn modelId="{DEB2B148-5F34-4E46-AAE9-AB27C63C37F0}" srcId="{5F353674-A43D-480B-87F6-067D21ED7F99}" destId="{94A369D0-2746-4A25-A593-0913AFA5CF0E}" srcOrd="5" destOrd="0" parTransId="{4BA926C4-CD6A-4C90-AFD7-0E805641DB05}" sibTransId="{A6DB396A-01BF-4A81-B85A-896707006C0E}"/>
    <dgm:cxn modelId="{A92DFD6B-4056-40AE-AF41-61BF3E38A8B9}" type="presOf" srcId="{E520BAD2-EF6F-4B61-AAC1-4B276876089E}" destId="{E93A97CE-E51E-401D-A7E2-1C484ED4E8B1}" srcOrd="0" destOrd="0" presId="urn:microsoft.com/office/officeart/2005/8/layout/cycle5"/>
    <dgm:cxn modelId="{0E46F34D-1A3E-4821-AD11-9534487DE632}" type="presOf" srcId="{94A369D0-2746-4A25-A593-0913AFA5CF0E}" destId="{C54BC770-BFB1-4E21-906D-0951BD57D379}" srcOrd="0" destOrd="0" presId="urn:microsoft.com/office/officeart/2005/8/layout/cycle5"/>
    <dgm:cxn modelId="{FCD72152-E0F3-4EBE-828E-A74DEB57B6C8}" srcId="{5F353674-A43D-480B-87F6-067D21ED7F99}" destId="{040BC112-0314-4D1B-93F0-6EA8200AE97E}" srcOrd="4" destOrd="0" parTransId="{B4E80F91-10EF-4A04-B496-638042DC4326}" sibTransId="{50D06066-CF0A-4F0B-A39D-040B2ECE6D44}"/>
    <dgm:cxn modelId="{9861CC75-4B8C-4B9C-93D1-497050F2C704}" type="presOf" srcId="{9015BAD5-E40C-401B-B70A-3584D2F8D6C4}" destId="{C8D3E690-B797-4143-BBD2-E4FADE851FE7}" srcOrd="0" destOrd="0" presId="urn:microsoft.com/office/officeart/2005/8/layout/cycle5"/>
    <dgm:cxn modelId="{1AF2DD55-B949-4B49-8B3C-1F96DD4AFA92}" srcId="{5F353674-A43D-480B-87F6-067D21ED7F99}" destId="{91D53DDB-50B6-4463-A4AF-14FBD1B6A238}" srcOrd="1" destOrd="0" parTransId="{A08C5874-7A05-4DCF-996F-CD0077A71D70}" sibTransId="{E520BAD2-EF6F-4B61-AAC1-4B276876089E}"/>
    <dgm:cxn modelId="{3FC75256-F03B-43AA-AA18-B05103BDF263}" srcId="{5F353674-A43D-480B-87F6-067D21ED7F99}" destId="{033A4422-557E-4848-9A38-10EF5AB15579}" srcOrd="6" destOrd="0" parTransId="{83BED5A3-4CA2-4BB8-A606-D59EC7AE3A22}" sibTransId="{C1BB1551-ACED-40B1-88C4-339B313770D3}"/>
    <dgm:cxn modelId="{122FAE5A-86FE-49E1-AC58-E4CEC2EC4B12}" type="presOf" srcId="{50D06066-CF0A-4F0B-A39D-040B2ECE6D44}" destId="{CC50C03C-616B-4232-BA57-A960F4F386A7}" srcOrd="0" destOrd="0" presId="urn:microsoft.com/office/officeart/2005/8/layout/cycle5"/>
    <dgm:cxn modelId="{D25AC97B-0923-4967-B7C4-F534D4F4B5C5}" type="presOf" srcId="{57648A1C-A6D0-4CDF-A21B-A7200B8D31A2}" destId="{008A0F82-8326-4665-A6F7-31D5A0976644}" srcOrd="0" destOrd="0" presId="urn:microsoft.com/office/officeart/2005/8/layout/cycle5"/>
    <dgm:cxn modelId="{55FFB881-6DD7-49DC-AFDA-198830775762}" type="presOf" srcId="{033A4422-557E-4848-9A38-10EF5AB15579}" destId="{F07679C8-E844-4DCE-A57F-9B1292DF6E4A}" srcOrd="0" destOrd="0" presId="urn:microsoft.com/office/officeart/2005/8/layout/cycle5"/>
    <dgm:cxn modelId="{EF49FE83-D8FB-410F-9751-64EF8732F4E7}" type="presOf" srcId="{3D462C4B-CEFA-4B85-9BAA-C1CB69E425DB}" destId="{9E366433-99E9-4B29-9008-700B699D7FD4}" srcOrd="0" destOrd="0" presId="urn:microsoft.com/office/officeart/2005/8/layout/cycle5"/>
    <dgm:cxn modelId="{C2FB7CC1-C90A-484E-AEBC-5DC5AD3F527F}" type="presOf" srcId="{C1BB1551-ACED-40B1-88C4-339B313770D3}" destId="{7530DBB3-A0D7-4E7D-8DD5-76FE032AE22F}" srcOrd="0" destOrd="0" presId="urn:microsoft.com/office/officeart/2005/8/layout/cycle5"/>
    <dgm:cxn modelId="{0E1034EB-12BC-404D-8EEA-096516ABA0BE}" type="presOf" srcId="{735086D7-3903-440A-A4E1-2A5C78FB2383}" destId="{620C10B6-00D4-4CA3-A52C-66C474B0B2FC}" srcOrd="0" destOrd="0" presId="urn:microsoft.com/office/officeart/2005/8/layout/cycle5"/>
    <dgm:cxn modelId="{9D4997EE-AC34-437E-A534-D88E25DD5706}" srcId="{5F353674-A43D-480B-87F6-067D21ED7F99}" destId="{3D462C4B-CEFA-4B85-9BAA-C1CB69E425DB}" srcOrd="3" destOrd="0" parTransId="{29ED1B78-284D-4478-8529-DF9EB00F2E63}" sibTransId="{B4B418FE-1D2E-4C7E-9AB2-3B704E895302}"/>
    <dgm:cxn modelId="{B9EE24F2-D6F7-4440-9D09-9A6C769B1D2F}" srcId="{5F353674-A43D-480B-87F6-067D21ED7F99}" destId="{57648A1C-A6D0-4CDF-A21B-A7200B8D31A2}" srcOrd="2" destOrd="0" parTransId="{7FB46770-A486-4287-8A3B-2A416D19B889}" sibTransId="{99ACA8E0-428D-4CBF-8839-2A95621D5730}"/>
    <dgm:cxn modelId="{907D2FF7-549D-44B3-B17B-17D34EF53AA0}" type="presOf" srcId="{91D53DDB-50B6-4463-A4AF-14FBD1B6A238}" destId="{9E40AC38-011F-4AD2-83B5-B126A8EEC33C}" srcOrd="0" destOrd="0" presId="urn:microsoft.com/office/officeart/2005/8/layout/cycle5"/>
    <dgm:cxn modelId="{462510DF-A877-4D19-AC56-9495E5B98D9B}" type="presParOf" srcId="{17DABAF7-1548-42E0-8604-CDC0EFF86FBB}" destId="{C8D3E690-B797-4143-BBD2-E4FADE851FE7}" srcOrd="0" destOrd="0" presId="urn:microsoft.com/office/officeart/2005/8/layout/cycle5"/>
    <dgm:cxn modelId="{7D119D79-F190-4E11-BDA0-AD961E6D2875}" type="presParOf" srcId="{17DABAF7-1548-42E0-8604-CDC0EFF86FBB}" destId="{1B68A552-572E-479E-8C43-6C089AA0F7F7}" srcOrd="1" destOrd="0" presId="urn:microsoft.com/office/officeart/2005/8/layout/cycle5"/>
    <dgm:cxn modelId="{DF45338A-2FB2-482D-9E60-4868B30D5701}" type="presParOf" srcId="{17DABAF7-1548-42E0-8604-CDC0EFF86FBB}" destId="{620C10B6-00D4-4CA3-A52C-66C474B0B2FC}" srcOrd="2" destOrd="0" presId="urn:microsoft.com/office/officeart/2005/8/layout/cycle5"/>
    <dgm:cxn modelId="{5072B948-E0C5-49E0-BB51-D97D986AC729}" type="presParOf" srcId="{17DABAF7-1548-42E0-8604-CDC0EFF86FBB}" destId="{9E40AC38-011F-4AD2-83B5-B126A8EEC33C}" srcOrd="3" destOrd="0" presId="urn:microsoft.com/office/officeart/2005/8/layout/cycle5"/>
    <dgm:cxn modelId="{5E96C4ED-6C88-4173-9937-C6113A9419C7}" type="presParOf" srcId="{17DABAF7-1548-42E0-8604-CDC0EFF86FBB}" destId="{EA21CAB2-21AA-4B7A-8ABC-5808336AB2FB}" srcOrd="4" destOrd="0" presId="urn:microsoft.com/office/officeart/2005/8/layout/cycle5"/>
    <dgm:cxn modelId="{5B2F2E01-E66C-4737-BBE8-2B0239AB9AE0}" type="presParOf" srcId="{17DABAF7-1548-42E0-8604-CDC0EFF86FBB}" destId="{E93A97CE-E51E-401D-A7E2-1C484ED4E8B1}" srcOrd="5" destOrd="0" presId="urn:microsoft.com/office/officeart/2005/8/layout/cycle5"/>
    <dgm:cxn modelId="{2C7EF2EA-FD6A-4E55-BCE7-970967F6A638}" type="presParOf" srcId="{17DABAF7-1548-42E0-8604-CDC0EFF86FBB}" destId="{008A0F82-8326-4665-A6F7-31D5A0976644}" srcOrd="6" destOrd="0" presId="urn:microsoft.com/office/officeart/2005/8/layout/cycle5"/>
    <dgm:cxn modelId="{C2206EBA-F96C-41D0-9CF9-9495F107225E}" type="presParOf" srcId="{17DABAF7-1548-42E0-8604-CDC0EFF86FBB}" destId="{D0C3F747-BA3F-4306-9E6E-07E78762355A}" srcOrd="7" destOrd="0" presId="urn:microsoft.com/office/officeart/2005/8/layout/cycle5"/>
    <dgm:cxn modelId="{2C6CC4E6-7CC1-4587-A0C4-6E7DF3BE1C20}" type="presParOf" srcId="{17DABAF7-1548-42E0-8604-CDC0EFF86FBB}" destId="{7291E984-34BB-49AB-825B-3607DC3E421D}" srcOrd="8" destOrd="0" presId="urn:microsoft.com/office/officeart/2005/8/layout/cycle5"/>
    <dgm:cxn modelId="{FF117FE9-24D4-44CE-9685-6D4B15F5EC13}" type="presParOf" srcId="{17DABAF7-1548-42E0-8604-CDC0EFF86FBB}" destId="{9E366433-99E9-4B29-9008-700B699D7FD4}" srcOrd="9" destOrd="0" presId="urn:microsoft.com/office/officeart/2005/8/layout/cycle5"/>
    <dgm:cxn modelId="{1135F799-5BC3-4920-B177-7F65F14149FC}" type="presParOf" srcId="{17DABAF7-1548-42E0-8604-CDC0EFF86FBB}" destId="{AE69EC8C-074D-45AD-BC41-C969BC42F44B}" srcOrd="10" destOrd="0" presId="urn:microsoft.com/office/officeart/2005/8/layout/cycle5"/>
    <dgm:cxn modelId="{4C312EC6-89C7-4EC2-8ADF-2DCC031F2252}" type="presParOf" srcId="{17DABAF7-1548-42E0-8604-CDC0EFF86FBB}" destId="{887E0E1A-B37F-4CDF-A87D-DF8AA4B12B62}" srcOrd="11" destOrd="0" presId="urn:microsoft.com/office/officeart/2005/8/layout/cycle5"/>
    <dgm:cxn modelId="{122C2643-2AAE-4F9A-A4AF-EAB92F955CC3}" type="presParOf" srcId="{17DABAF7-1548-42E0-8604-CDC0EFF86FBB}" destId="{CEA68C1D-DBC0-4427-8562-C7E78AA60EBB}" srcOrd="12" destOrd="0" presId="urn:microsoft.com/office/officeart/2005/8/layout/cycle5"/>
    <dgm:cxn modelId="{41BFC876-7A94-4136-86B9-21E53DA7AACD}" type="presParOf" srcId="{17DABAF7-1548-42E0-8604-CDC0EFF86FBB}" destId="{284E71EC-2944-4CEA-AFC3-92B4242B3042}" srcOrd="13" destOrd="0" presId="urn:microsoft.com/office/officeart/2005/8/layout/cycle5"/>
    <dgm:cxn modelId="{AAE230A4-D4CC-44AD-B1B2-69A2ADFE797E}" type="presParOf" srcId="{17DABAF7-1548-42E0-8604-CDC0EFF86FBB}" destId="{CC50C03C-616B-4232-BA57-A960F4F386A7}" srcOrd="14" destOrd="0" presId="urn:microsoft.com/office/officeart/2005/8/layout/cycle5"/>
    <dgm:cxn modelId="{25617007-54DA-4A92-B828-602DCC71BEBF}" type="presParOf" srcId="{17DABAF7-1548-42E0-8604-CDC0EFF86FBB}" destId="{C54BC770-BFB1-4E21-906D-0951BD57D379}" srcOrd="15" destOrd="0" presId="urn:microsoft.com/office/officeart/2005/8/layout/cycle5"/>
    <dgm:cxn modelId="{B378AD99-BA73-4660-8981-4C40B6CBA78D}" type="presParOf" srcId="{17DABAF7-1548-42E0-8604-CDC0EFF86FBB}" destId="{C280D06B-B058-4CEE-98E5-161A431C05D4}" srcOrd="16" destOrd="0" presId="urn:microsoft.com/office/officeart/2005/8/layout/cycle5"/>
    <dgm:cxn modelId="{EB2D39CE-1CE2-4374-A920-9627B3BF3648}" type="presParOf" srcId="{17DABAF7-1548-42E0-8604-CDC0EFF86FBB}" destId="{C57DB2A0-E6DE-4570-96B5-90347339E14F}" srcOrd="17" destOrd="0" presId="urn:microsoft.com/office/officeart/2005/8/layout/cycle5"/>
    <dgm:cxn modelId="{3641FF39-22EB-4E27-942E-0EAE025C6A8E}" type="presParOf" srcId="{17DABAF7-1548-42E0-8604-CDC0EFF86FBB}" destId="{F07679C8-E844-4DCE-A57F-9B1292DF6E4A}" srcOrd="18" destOrd="0" presId="urn:microsoft.com/office/officeart/2005/8/layout/cycle5"/>
    <dgm:cxn modelId="{4E29A3AE-7666-466E-A3CA-5AFC33CC49B3}" type="presParOf" srcId="{17DABAF7-1548-42E0-8604-CDC0EFF86FBB}" destId="{06C921CC-FD9E-49F6-AA58-D6EB4B162C7D}" srcOrd="19" destOrd="0" presId="urn:microsoft.com/office/officeart/2005/8/layout/cycle5"/>
    <dgm:cxn modelId="{53DBACE3-518C-47FD-B7E5-1732BA02F9C0}" type="presParOf" srcId="{17DABAF7-1548-42E0-8604-CDC0EFF86FBB}" destId="{7530DBB3-A0D7-4E7D-8DD5-76FE032AE22F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353674-A43D-480B-87F6-067D21ED7F9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15BAD5-E40C-401B-B70A-3584D2F8D6C4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/>
            <a:t>i18n </a:t>
          </a:r>
          <a:r>
            <a:rPr lang="it-IT" dirty="0" err="1"/>
            <a:t>extraction</a:t>
          </a:r>
          <a:endParaRPr lang="it-IT" dirty="0"/>
        </a:p>
      </dgm:t>
    </dgm:pt>
    <dgm:pt modelId="{DCFE1034-CF3A-4988-BB70-F9563EC74E0E}" type="parTrans" cxnId="{1935C81F-46E4-47AF-B13C-5481D4ADB177}">
      <dgm:prSet/>
      <dgm:spPr/>
      <dgm:t>
        <a:bodyPr/>
        <a:lstStyle/>
        <a:p>
          <a:endParaRPr lang="it-IT"/>
        </a:p>
      </dgm:t>
    </dgm:pt>
    <dgm:pt modelId="{735086D7-3903-440A-A4E1-2A5C78FB2383}" type="sibTrans" cxnId="{1935C81F-46E4-47AF-B13C-5481D4ADB177}">
      <dgm:prSet/>
      <dgm:spPr/>
      <dgm:t>
        <a:bodyPr/>
        <a:lstStyle/>
        <a:p>
          <a:endParaRPr lang="it-IT"/>
        </a:p>
      </dgm:t>
    </dgm:pt>
    <dgm:pt modelId="{57648A1C-A6D0-4CDF-A21B-A7200B8D31A2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send</a:t>
          </a:r>
          <a:r>
            <a:rPr lang="it-IT" dirty="0"/>
            <a:t> to an </a:t>
          </a:r>
          <a:r>
            <a:rPr lang="it-IT" dirty="0" err="1"/>
            <a:t>external</a:t>
          </a:r>
          <a:r>
            <a:rPr lang="it-IT" dirty="0"/>
            <a:t> Agency</a:t>
          </a:r>
        </a:p>
      </dgm:t>
    </dgm:pt>
    <dgm:pt modelId="{7FB46770-A486-4287-8A3B-2A416D19B889}" type="parTrans" cxnId="{B9EE24F2-D6F7-4440-9D09-9A6C769B1D2F}">
      <dgm:prSet/>
      <dgm:spPr/>
      <dgm:t>
        <a:bodyPr/>
        <a:lstStyle/>
        <a:p>
          <a:endParaRPr lang="it-IT"/>
        </a:p>
      </dgm:t>
    </dgm:pt>
    <dgm:pt modelId="{99ACA8E0-428D-4CBF-8839-2A95621D5730}" type="sibTrans" cxnId="{B9EE24F2-D6F7-4440-9D09-9A6C769B1D2F}">
      <dgm:prSet/>
      <dgm:spPr/>
      <dgm:t>
        <a:bodyPr/>
        <a:lstStyle/>
        <a:p>
          <a:endParaRPr lang="it-IT"/>
        </a:p>
      </dgm:t>
    </dgm:pt>
    <dgm:pt modelId="{3D462C4B-CEFA-4B85-9BAA-C1CB69E425DB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receive</a:t>
          </a:r>
          <a:r>
            <a:rPr lang="it-IT" dirty="0"/>
            <a:t> back </a:t>
          </a:r>
          <a:r>
            <a:rPr lang="it-IT" dirty="0" err="1"/>
            <a:t>translation</a:t>
          </a:r>
          <a:endParaRPr lang="it-IT" dirty="0"/>
        </a:p>
      </dgm:t>
    </dgm:pt>
    <dgm:pt modelId="{29ED1B78-284D-4478-8529-DF9EB00F2E63}" type="parTrans" cxnId="{9D4997EE-AC34-437E-A534-D88E25DD5706}">
      <dgm:prSet/>
      <dgm:spPr/>
      <dgm:t>
        <a:bodyPr/>
        <a:lstStyle/>
        <a:p>
          <a:endParaRPr lang="it-IT"/>
        </a:p>
      </dgm:t>
    </dgm:pt>
    <dgm:pt modelId="{B4B418FE-1D2E-4C7E-9AB2-3B704E895302}" type="sibTrans" cxnId="{9D4997EE-AC34-437E-A534-D88E25DD5706}">
      <dgm:prSet/>
      <dgm:spPr/>
      <dgm:t>
        <a:bodyPr/>
        <a:lstStyle/>
        <a:p>
          <a:endParaRPr lang="it-IT"/>
        </a:p>
      </dgm:t>
    </dgm:pt>
    <dgm:pt modelId="{94A369D0-2746-4A25-A593-0913AFA5CF0E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overwrite</a:t>
          </a:r>
          <a:r>
            <a:rPr lang="it-IT" dirty="0"/>
            <a:t> i18n</a:t>
          </a:r>
        </a:p>
      </dgm:t>
    </dgm:pt>
    <dgm:pt modelId="{4BA926C4-CD6A-4C90-AFD7-0E805641DB05}" type="parTrans" cxnId="{DEB2B148-5F34-4E46-AAE9-AB27C63C37F0}">
      <dgm:prSet/>
      <dgm:spPr/>
      <dgm:t>
        <a:bodyPr/>
        <a:lstStyle/>
        <a:p>
          <a:endParaRPr lang="it-IT"/>
        </a:p>
      </dgm:t>
    </dgm:pt>
    <dgm:pt modelId="{A6DB396A-01BF-4A81-B85A-896707006C0E}" type="sibTrans" cxnId="{DEB2B148-5F34-4E46-AAE9-AB27C63C37F0}">
      <dgm:prSet/>
      <dgm:spPr/>
      <dgm:t>
        <a:bodyPr/>
        <a:lstStyle/>
        <a:p>
          <a:endParaRPr lang="it-IT"/>
        </a:p>
      </dgm:t>
    </dgm:pt>
    <dgm:pt modelId="{033A4422-557E-4848-9A38-10EF5AB15579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build</a:t>
          </a:r>
          <a:r>
            <a:rPr lang="it-IT" dirty="0"/>
            <a:t> / </a:t>
          </a:r>
          <a:r>
            <a:rPr lang="it-IT" dirty="0" err="1"/>
            <a:t>next</a:t>
          </a:r>
          <a:r>
            <a:rPr lang="it-IT" dirty="0"/>
            <a:t> </a:t>
          </a:r>
          <a:r>
            <a:rPr lang="it-IT" dirty="0" err="1"/>
            <a:t>development</a:t>
          </a:r>
          <a:r>
            <a:rPr lang="it-IT" dirty="0"/>
            <a:t> </a:t>
          </a:r>
          <a:r>
            <a:rPr lang="it-IT" dirty="0" err="1"/>
            <a:t>cycle</a:t>
          </a:r>
          <a:r>
            <a:rPr lang="it-IT" dirty="0"/>
            <a:t>..</a:t>
          </a:r>
        </a:p>
      </dgm:t>
    </dgm:pt>
    <dgm:pt modelId="{83BED5A3-4CA2-4BB8-A606-D59EC7AE3A22}" type="parTrans" cxnId="{3FC75256-F03B-43AA-AA18-B05103BDF263}">
      <dgm:prSet/>
      <dgm:spPr/>
      <dgm:t>
        <a:bodyPr/>
        <a:lstStyle/>
        <a:p>
          <a:endParaRPr lang="it-IT"/>
        </a:p>
      </dgm:t>
    </dgm:pt>
    <dgm:pt modelId="{C1BB1551-ACED-40B1-88C4-339B313770D3}" type="sibTrans" cxnId="{3FC75256-F03B-43AA-AA18-B05103BDF263}">
      <dgm:prSet/>
      <dgm:spPr/>
      <dgm:t>
        <a:bodyPr/>
        <a:lstStyle/>
        <a:p>
          <a:endParaRPr lang="it-IT"/>
        </a:p>
      </dgm:t>
    </dgm:pt>
    <dgm:pt modelId="{91D53DDB-50B6-4463-A4AF-14FBD1B6A238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endParaRPr lang="it-IT" sz="130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gm:t>
    </dgm:pt>
    <dgm:pt modelId="{A08C5874-7A05-4DCF-996F-CD0077A71D70}" type="parTrans" cxnId="{1AF2DD55-B949-4B49-8B3C-1F96DD4AFA92}">
      <dgm:prSet/>
      <dgm:spPr/>
      <dgm:t>
        <a:bodyPr/>
        <a:lstStyle/>
        <a:p>
          <a:endParaRPr lang="it-IT"/>
        </a:p>
      </dgm:t>
    </dgm:pt>
    <dgm:pt modelId="{E520BAD2-EF6F-4B61-AAC1-4B276876089E}" type="sibTrans" cxnId="{1AF2DD55-B949-4B49-8B3C-1F96DD4AFA92}">
      <dgm:prSet/>
      <dgm:spPr/>
      <dgm:t>
        <a:bodyPr/>
        <a:lstStyle/>
        <a:p>
          <a:endParaRPr lang="it-IT"/>
        </a:p>
      </dgm:t>
    </dgm:pt>
    <dgm:pt modelId="{040BC112-0314-4D1B-93F0-6EA8200AE97E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)</a:t>
          </a:r>
        </a:p>
      </dgm:t>
    </dgm:pt>
    <dgm:pt modelId="{B4E80F91-10EF-4A04-B496-638042DC4326}" type="parTrans" cxnId="{FCD72152-E0F3-4EBE-828E-A74DEB57B6C8}">
      <dgm:prSet/>
      <dgm:spPr/>
      <dgm:t>
        <a:bodyPr/>
        <a:lstStyle/>
        <a:p>
          <a:endParaRPr lang="it-IT"/>
        </a:p>
      </dgm:t>
    </dgm:pt>
    <dgm:pt modelId="{50D06066-CF0A-4F0B-A39D-040B2ECE6D44}" type="sibTrans" cxnId="{FCD72152-E0F3-4EBE-828E-A74DEB57B6C8}">
      <dgm:prSet/>
      <dgm:spPr/>
      <dgm:t>
        <a:bodyPr/>
        <a:lstStyle/>
        <a:p>
          <a:endParaRPr lang="it-IT"/>
        </a:p>
      </dgm:t>
    </dgm:pt>
    <dgm:pt modelId="{17DABAF7-1548-42E0-8604-CDC0EFF86FBB}" type="pres">
      <dgm:prSet presAssocID="{5F353674-A43D-480B-87F6-067D21ED7F99}" presName="cycle" presStyleCnt="0">
        <dgm:presLayoutVars>
          <dgm:dir/>
          <dgm:resizeHandles val="exact"/>
        </dgm:presLayoutVars>
      </dgm:prSet>
      <dgm:spPr/>
    </dgm:pt>
    <dgm:pt modelId="{C8D3E690-B797-4143-BBD2-E4FADE851FE7}" type="pres">
      <dgm:prSet presAssocID="{9015BAD5-E40C-401B-B70A-3584D2F8D6C4}" presName="node" presStyleLbl="node1" presStyleIdx="0" presStyleCnt="7">
        <dgm:presLayoutVars>
          <dgm:bulletEnabled val="1"/>
        </dgm:presLayoutVars>
      </dgm:prSet>
      <dgm:spPr/>
    </dgm:pt>
    <dgm:pt modelId="{1B68A552-572E-479E-8C43-6C089AA0F7F7}" type="pres">
      <dgm:prSet presAssocID="{9015BAD5-E40C-401B-B70A-3584D2F8D6C4}" presName="spNode" presStyleCnt="0"/>
      <dgm:spPr/>
    </dgm:pt>
    <dgm:pt modelId="{620C10B6-00D4-4CA3-A52C-66C474B0B2FC}" type="pres">
      <dgm:prSet presAssocID="{735086D7-3903-440A-A4E1-2A5C78FB2383}" presName="sibTrans" presStyleLbl="sibTrans1D1" presStyleIdx="0" presStyleCnt="7"/>
      <dgm:spPr/>
    </dgm:pt>
    <dgm:pt modelId="{9E40AC38-011F-4AD2-83B5-B126A8EEC33C}" type="pres">
      <dgm:prSet presAssocID="{91D53DDB-50B6-4463-A4AF-14FBD1B6A238}" presName="node" presStyleLbl="node1" presStyleIdx="1" presStyleCnt="7">
        <dgm:presLayoutVars>
          <dgm:bulletEnabled val="1"/>
        </dgm:presLayoutVars>
      </dgm:prSet>
      <dgm:spPr>
        <a:xfrm>
          <a:off x="4740914" y="812890"/>
          <a:ext cx="1159976" cy="753984"/>
        </a:xfrm>
        <a:prstGeom prst="roundRect">
          <a:avLst/>
        </a:prstGeom>
      </dgm:spPr>
    </dgm:pt>
    <dgm:pt modelId="{EA21CAB2-21AA-4B7A-8ABC-5808336AB2FB}" type="pres">
      <dgm:prSet presAssocID="{91D53DDB-50B6-4463-A4AF-14FBD1B6A238}" presName="spNode" presStyleCnt="0"/>
      <dgm:spPr/>
    </dgm:pt>
    <dgm:pt modelId="{E93A97CE-E51E-401D-A7E2-1C484ED4E8B1}" type="pres">
      <dgm:prSet presAssocID="{E520BAD2-EF6F-4B61-AAC1-4B276876089E}" presName="sibTrans" presStyleLbl="sibTrans1D1" presStyleIdx="1" presStyleCnt="7"/>
      <dgm:spPr/>
    </dgm:pt>
    <dgm:pt modelId="{008A0F82-8326-4665-A6F7-31D5A0976644}" type="pres">
      <dgm:prSet presAssocID="{57648A1C-A6D0-4CDF-A21B-A7200B8D31A2}" presName="node" presStyleLbl="node1" presStyleIdx="2" presStyleCnt="7">
        <dgm:presLayoutVars>
          <dgm:bulletEnabled val="1"/>
        </dgm:presLayoutVars>
      </dgm:prSet>
      <dgm:spPr/>
    </dgm:pt>
    <dgm:pt modelId="{D0C3F747-BA3F-4306-9E6E-07E78762355A}" type="pres">
      <dgm:prSet presAssocID="{57648A1C-A6D0-4CDF-A21B-A7200B8D31A2}" presName="spNode" presStyleCnt="0"/>
      <dgm:spPr/>
    </dgm:pt>
    <dgm:pt modelId="{7291E984-34BB-49AB-825B-3607DC3E421D}" type="pres">
      <dgm:prSet presAssocID="{99ACA8E0-428D-4CBF-8839-2A95621D5730}" presName="sibTrans" presStyleLbl="sibTrans1D1" presStyleIdx="2" presStyleCnt="7"/>
      <dgm:spPr/>
    </dgm:pt>
    <dgm:pt modelId="{9E366433-99E9-4B29-9008-700B699D7FD4}" type="pres">
      <dgm:prSet presAssocID="{3D462C4B-CEFA-4B85-9BAA-C1CB69E425DB}" presName="node" presStyleLbl="node1" presStyleIdx="3" presStyleCnt="7">
        <dgm:presLayoutVars>
          <dgm:bulletEnabled val="1"/>
        </dgm:presLayoutVars>
      </dgm:prSet>
      <dgm:spPr/>
    </dgm:pt>
    <dgm:pt modelId="{AE69EC8C-074D-45AD-BC41-C969BC42F44B}" type="pres">
      <dgm:prSet presAssocID="{3D462C4B-CEFA-4B85-9BAA-C1CB69E425DB}" presName="spNode" presStyleCnt="0"/>
      <dgm:spPr/>
    </dgm:pt>
    <dgm:pt modelId="{887E0E1A-B37F-4CDF-A87D-DF8AA4B12B62}" type="pres">
      <dgm:prSet presAssocID="{B4B418FE-1D2E-4C7E-9AB2-3B704E895302}" presName="sibTrans" presStyleLbl="sibTrans1D1" presStyleIdx="3" presStyleCnt="7"/>
      <dgm:spPr/>
    </dgm:pt>
    <dgm:pt modelId="{CEA68C1D-DBC0-4427-8562-C7E78AA60EBB}" type="pres">
      <dgm:prSet presAssocID="{040BC112-0314-4D1B-93F0-6EA8200AE97E}" presName="node" presStyleLbl="node1" presStyleIdx="4" presStyleCnt="7">
        <dgm:presLayoutVars>
          <dgm:bulletEnabled val="1"/>
        </dgm:presLayoutVars>
      </dgm:prSet>
      <dgm:spPr>
        <a:xfrm>
          <a:off x="2124112" y="4094255"/>
          <a:ext cx="1159976" cy="753984"/>
        </a:xfrm>
        <a:prstGeom prst="roundRect">
          <a:avLst/>
        </a:prstGeom>
      </dgm:spPr>
    </dgm:pt>
    <dgm:pt modelId="{284E71EC-2944-4CEA-AFC3-92B4242B3042}" type="pres">
      <dgm:prSet presAssocID="{040BC112-0314-4D1B-93F0-6EA8200AE97E}" presName="spNode" presStyleCnt="0"/>
      <dgm:spPr/>
    </dgm:pt>
    <dgm:pt modelId="{CC50C03C-616B-4232-BA57-A960F4F386A7}" type="pres">
      <dgm:prSet presAssocID="{50D06066-CF0A-4F0B-A39D-040B2ECE6D44}" presName="sibTrans" presStyleLbl="sibTrans1D1" presStyleIdx="4" presStyleCnt="7"/>
      <dgm:spPr/>
    </dgm:pt>
    <dgm:pt modelId="{C54BC770-BFB1-4E21-906D-0951BD57D379}" type="pres">
      <dgm:prSet presAssocID="{94A369D0-2746-4A25-A593-0913AFA5CF0E}" presName="node" presStyleLbl="node1" presStyleIdx="5" presStyleCnt="7">
        <dgm:presLayoutVars>
          <dgm:bulletEnabled val="1"/>
        </dgm:presLayoutVars>
      </dgm:prSet>
      <dgm:spPr/>
    </dgm:pt>
    <dgm:pt modelId="{C280D06B-B058-4CEE-98E5-161A431C05D4}" type="pres">
      <dgm:prSet presAssocID="{94A369D0-2746-4A25-A593-0913AFA5CF0E}" presName="spNode" presStyleCnt="0"/>
      <dgm:spPr/>
    </dgm:pt>
    <dgm:pt modelId="{C57DB2A0-E6DE-4570-96B5-90347339E14F}" type="pres">
      <dgm:prSet presAssocID="{A6DB396A-01BF-4A81-B85A-896707006C0E}" presName="sibTrans" presStyleLbl="sibTrans1D1" presStyleIdx="5" presStyleCnt="7"/>
      <dgm:spPr/>
    </dgm:pt>
    <dgm:pt modelId="{F07679C8-E844-4DCE-A57F-9B1292DF6E4A}" type="pres">
      <dgm:prSet presAssocID="{033A4422-557E-4848-9A38-10EF5AB15579}" presName="node" presStyleLbl="node1" presStyleIdx="6" presStyleCnt="7">
        <dgm:presLayoutVars>
          <dgm:bulletEnabled val="1"/>
        </dgm:presLayoutVars>
      </dgm:prSet>
      <dgm:spPr/>
    </dgm:pt>
    <dgm:pt modelId="{06C921CC-FD9E-49F6-AA58-D6EB4B162C7D}" type="pres">
      <dgm:prSet presAssocID="{033A4422-557E-4848-9A38-10EF5AB15579}" presName="spNode" presStyleCnt="0"/>
      <dgm:spPr/>
    </dgm:pt>
    <dgm:pt modelId="{7530DBB3-A0D7-4E7D-8DD5-76FE032AE22F}" type="pres">
      <dgm:prSet presAssocID="{C1BB1551-ACED-40B1-88C4-339B313770D3}" presName="sibTrans" presStyleLbl="sibTrans1D1" presStyleIdx="6" presStyleCnt="7"/>
      <dgm:spPr/>
    </dgm:pt>
  </dgm:ptLst>
  <dgm:cxnLst>
    <dgm:cxn modelId="{CD192A12-4971-4624-9400-8FDFE6304E0C}" type="presOf" srcId="{A6DB396A-01BF-4A81-B85A-896707006C0E}" destId="{C57DB2A0-E6DE-4570-96B5-90347339E14F}" srcOrd="0" destOrd="0" presId="urn:microsoft.com/office/officeart/2005/8/layout/cycle5"/>
    <dgm:cxn modelId="{9DF5DD15-827B-41AB-86C1-BD4ECA088585}" type="presOf" srcId="{5F353674-A43D-480B-87F6-067D21ED7F99}" destId="{17DABAF7-1548-42E0-8604-CDC0EFF86FBB}" srcOrd="0" destOrd="0" presId="urn:microsoft.com/office/officeart/2005/8/layout/cycle5"/>
    <dgm:cxn modelId="{1935C81F-46E4-47AF-B13C-5481D4ADB177}" srcId="{5F353674-A43D-480B-87F6-067D21ED7F99}" destId="{9015BAD5-E40C-401B-B70A-3584D2F8D6C4}" srcOrd="0" destOrd="0" parTransId="{DCFE1034-CF3A-4988-BB70-F9563EC74E0E}" sibTransId="{735086D7-3903-440A-A4E1-2A5C78FB2383}"/>
    <dgm:cxn modelId="{C212582C-C8D4-444F-82C4-D584856927B3}" type="presOf" srcId="{B4B418FE-1D2E-4C7E-9AB2-3B704E895302}" destId="{887E0E1A-B37F-4CDF-A87D-DF8AA4B12B62}" srcOrd="0" destOrd="0" presId="urn:microsoft.com/office/officeart/2005/8/layout/cycle5"/>
    <dgm:cxn modelId="{4E328D5B-FBD3-4965-80B2-DCBA8DD1E922}" type="presOf" srcId="{040BC112-0314-4D1B-93F0-6EA8200AE97E}" destId="{CEA68C1D-DBC0-4427-8562-C7E78AA60EBB}" srcOrd="0" destOrd="0" presId="urn:microsoft.com/office/officeart/2005/8/layout/cycle5"/>
    <dgm:cxn modelId="{74FE0A67-93C2-4F85-8962-4417DB46A8DA}" type="presOf" srcId="{99ACA8E0-428D-4CBF-8839-2A95621D5730}" destId="{7291E984-34BB-49AB-825B-3607DC3E421D}" srcOrd="0" destOrd="0" presId="urn:microsoft.com/office/officeart/2005/8/layout/cycle5"/>
    <dgm:cxn modelId="{DEB2B148-5F34-4E46-AAE9-AB27C63C37F0}" srcId="{5F353674-A43D-480B-87F6-067D21ED7F99}" destId="{94A369D0-2746-4A25-A593-0913AFA5CF0E}" srcOrd="5" destOrd="0" parTransId="{4BA926C4-CD6A-4C90-AFD7-0E805641DB05}" sibTransId="{A6DB396A-01BF-4A81-B85A-896707006C0E}"/>
    <dgm:cxn modelId="{A92DFD6B-4056-40AE-AF41-61BF3E38A8B9}" type="presOf" srcId="{E520BAD2-EF6F-4B61-AAC1-4B276876089E}" destId="{E93A97CE-E51E-401D-A7E2-1C484ED4E8B1}" srcOrd="0" destOrd="0" presId="urn:microsoft.com/office/officeart/2005/8/layout/cycle5"/>
    <dgm:cxn modelId="{0E46F34D-1A3E-4821-AD11-9534487DE632}" type="presOf" srcId="{94A369D0-2746-4A25-A593-0913AFA5CF0E}" destId="{C54BC770-BFB1-4E21-906D-0951BD57D379}" srcOrd="0" destOrd="0" presId="urn:microsoft.com/office/officeart/2005/8/layout/cycle5"/>
    <dgm:cxn modelId="{FCD72152-E0F3-4EBE-828E-A74DEB57B6C8}" srcId="{5F353674-A43D-480B-87F6-067D21ED7F99}" destId="{040BC112-0314-4D1B-93F0-6EA8200AE97E}" srcOrd="4" destOrd="0" parTransId="{B4E80F91-10EF-4A04-B496-638042DC4326}" sibTransId="{50D06066-CF0A-4F0B-A39D-040B2ECE6D44}"/>
    <dgm:cxn modelId="{9861CC75-4B8C-4B9C-93D1-497050F2C704}" type="presOf" srcId="{9015BAD5-E40C-401B-B70A-3584D2F8D6C4}" destId="{C8D3E690-B797-4143-BBD2-E4FADE851FE7}" srcOrd="0" destOrd="0" presId="urn:microsoft.com/office/officeart/2005/8/layout/cycle5"/>
    <dgm:cxn modelId="{1AF2DD55-B949-4B49-8B3C-1F96DD4AFA92}" srcId="{5F353674-A43D-480B-87F6-067D21ED7F99}" destId="{91D53DDB-50B6-4463-A4AF-14FBD1B6A238}" srcOrd="1" destOrd="0" parTransId="{A08C5874-7A05-4DCF-996F-CD0077A71D70}" sibTransId="{E520BAD2-EF6F-4B61-AAC1-4B276876089E}"/>
    <dgm:cxn modelId="{3FC75256-F03B-43AA-AA18-B05103BDF263}" srcId="{5F353674-A43D-480B-87F6-067D21ED7F99}" destId="{033A4422-557E-4848-9A38-10EF5AB15579}" srcOrd="6" destOrd="0" parTransId="{83BED5A3-4CA2-4BB8-A606-D59EC7AE3A22}" sibTransId="{C1BB1551-ACED-40B1-88C4-339B313770D3}"/>
    <dgm:cxn modelId="{122FAE5A-86FE-49E1-AC58-E4CEC2EC4B12}" type="presOf" srcId="{50D06066-CF0A-4F0B-A39D-040B2ECE6D44}" destId="{CC50C03C-616B-4232-BA57-A960F4F386A7}" srcOrd="0" destOrd="0" presId="urn:microsoft.com/office/officeart/2005/8/layout/cycle5"/>
    <dgm:cxn modelId="{D25AC97B-0923-4967-B7C4-F534D4F4B5C5}" type="presOf" srcId="{57648A1C-A6D0-4CDF-A21B-A7200B8D31A2}" destId="{008A0F82-8326-4665-A6F7-31D5A0976644}" srcOrd="0" destOrd="0" presId="urn:microsoft.com/office/officeart/2005/8/layout/cycle5"/>
    <dgm:cxn modelId="{55FFB881-6DD7-49DC-AFDA-198830775762}" type="presOf" srcId="{033A4422-557E-4848-9A38-10EF5AB15579}" destId="{F07679C8-E844-4DCE-A57F-9B1292DF6E4A}" srcOrd="0" destOrd="0" presId="urn:microsoft.com/office/officeart/2005/8/layout/cycle5"/>
    <dgm:cxn modelId="{EF49FE83-D8FB-410F-9751-64EF8732F4E7}" type="presOf" srcId="{3D462C4B-CEFA-4B85-9BAA-C1CB69E425DB}" destId="{9E366433-99E9-4B29-9008-700B699D7FD4}" srcOrd="0" destOrd="0" presId="urn:microsoft.com/office/officeart/2005/8/layout/cycle5"/>
    <dgm:cxn modelId="{C2FB7CC1-C90A-484E-AEBC-5DC5AD3F527F}" type="presOf" srcId="{C1BB1551-ACED-40B1-88C4-339B313770D3}" destId="{7530DBB3-A0D7-4E7D-8DD5-76FE032AE22F}" srcOrd="0" destOrd="0" presId="urn:microsoft.com/office/officeart/2005/8/layout/cycle5"/>
    <dgm:cxn modelId="{0E1034EB-12BC-404D-8EEA-096516ABA0BE}" type="presOf" srcId="{735086D7-3903-440A-A4E1-2A5C78FB2383}" destId="{620C10B6-00D4-4CA3-A52C-66C474B0B2FC}" srcOrd="0" destOrd="0" presId="urn:microsoft.com/office/officeart/2005/8/layout/cycle5"/>
    <dgm:cxn modelId="{9D4997EE-AC34-437E-A534-D88E25DD5706}" srcId="{5F353674-A43D-480B-87F6-067D21ED7F99}" destId="{3D462C4B-CEFA-4B85-9BAA-C1CB69E425DB}" srcOrd="3" destOrd="0" parTransId="{29ED1B78-284D-4478-8529-DF9EB00F2E63}" sibTransId="{B4B418FE-1D2E-4C7E-9AB2-3B704E895302}"/>
    <dgm:cxn modelId="{B9EE24F2-D6F7-4440-9D09-9A6C769B1D2F}" srcId="{5F353674-A43D-480B-87F6-067D21ED7F99}" destId="{57648A1C-A6D0-4CDF-A21B-A7200B8D31A2}" srcOrd="2" destOrd="0" parTransId="{7FB46770-A486-4287-8A3B-2A416D19B889}" sibTransId="{99ACA8E0-428D-4CBF-8839-2A95621D5730}"/>
    <dgm:cxn modelId="{907D2FF7-549D-44B3-B17B-17D34EF53AA0}" type="presOf" srcId="{91D53DDB-50B6-4463-A4AF-14FBD1B6A238}" destId="{9E40AC38-011F-4AD2-83B5-B126A8EEC33C}" srcOrd="0" destOrd="0" presId="urn:microsoft.com/office/officeart/2005/8/layout/cycle5"/>
    <dgm:cxn modelId="{462510DF-A877-4D19-AC56-9495E5B98D9B}" type="presParOf" srcId="{17DABAF7-1548-42E0-8604-CDC0EFF86FBB}" destId="{C8D3E690-B797-4143-BBD2-E4FADE851FE7}" srcOrd="0" destOrd="0" presId="urn:microsoft.com/office/officeart/2005/8/layout/cycle5"/>
    <dgm:cxn modelId="{7D119D79-F190-4E11-BDA0-AD961E6D2875}" type="presParOf" srcId="{17DABAF7-1548-42E0-8604-CDC0EFF86FBB}" destId="{1B68A552-572E-479E-8C43-6C089AA0F7F7}" srcOrd="1" destOrd="0" presId="urn:microsoft.com/office/officeart/2005/8/layout/cycle5"/>
    <dgm:cxn modelId="{DF45338A-2FB2-482D-9E60-4868B30D5701}" type="presParOf" srcId="{17DABAF7-1548-42E0-8604-CDC0EFF86FBB}" destId="{620C10B6-00D4-4CA3-A52C-66C474B0B2FC}" srcOrd="2" destOrd="0" presId="urn:microsoft.com/office/officeart/2005/8/layout/cycle5"/>
    <dgm:cxn modelId="{5072B948-E0C5-49E0-BB51-D97D986AC729}" type="presParOf" srcId="{17DABAF7-1548-42E0-8604-CDC0EFF86FBB}" destId="{9E40AC38-011F-4AD2-83B5-B126A8EEC33C}" srcOrd="3" destOrd="0" presId="urn:microsoft.com/office/officeart/2005/8/layout/cycle5"/>
    <dgm:cxn modelId="{5E96C4ED-6C88-4173-9937-C6113A9419C7}" type="presParOf" srcId="{17DABAF7-1548-42E0-8604-CDC0EFF86FBB}" destId="{EA21CAB2-21AA-4B7A-8ABC-5808336AB2FB}" srcOrd="4" destOrd="0" presId="urn:microsoft.com/office/officeart/2005/8/layout/cycle5"/>
    <dgm:cxn modelId="{5B2F2E01-E66C-4737-BBE8-2B0239AB9AE0}" type="presParOf" srcId="{17DABAF7-1548-42E0-8604-CDC0EFF86FBB}" destId="{E93A97CE-E51E-401D-A7E2-1C484ED4E8B1}" srcOrd="5" destOrd="0" presId="urn:microsoft.com/office/officeart/2005/8/layout/cycle5"/>
    <dgm:cxn modelId="{2C7EF2EA-FD6A-4E55-BCE7-970967F6A638}" type="presParOf" srcId="{17DABAF7-1548-42E0-8604-CDC0EFF86FBB}" destId="{008A0F82-8326-4665-A6F7-31D5A0976644}" srcOrd="6" destOrd="0" presId="urn:microsoft.com/office/officeart/2005/8/layout/cycle5"/>
    <dgm:cxn modelId="{C2206EBA-F96C-41D0-9CF9-9495F107225E}" type="presParOf" srcId="{17DABAF7-1548-42E0-8604-CDC0EFF86FBB}" destId="{D0C3F747-BA3F-4306-9E6E-07E78762355A}" srcOrd="7" destOrd="0" presId="urn:microsoft.com/office/officeart/2005/8/layout/cycle5"/>
    <dgm:cxn modelId="{2C6CC4E6-7CC1-4587-A0C4-6E7DF3BE1C20}" type="presParOf" srcId="{17DABAF7-1548-42E0-8604-CDC0EFF86FBB}" destId="{7291E984-34BB-49AB-825B-3607DC3E421D}" srcOrd="8" destOrd="0" presId="urn:microsoft.com/office/officeart/2005/8/layout/cycle5"/>
    <dgm:cxn modelId="{FF117FE9-24D4-44CE-9685-6D4B15F5EC13}" type="presParOf" srcId="{17DABAF7-1548-42E0-8604-CDC0EFF86FBB}" destId="{9E366433-99E9-4B29-9008-700B699D7FD4}" srcOrd="9" destOrd="0" presId="urn:microsoft.com/office/officeart/2005/8/layout/cycle5"/>
    <dgm:cxn modelId="{1135F799-5BC3-4920-B177-7F65F14149FC}" type="presParOf" srcId="{17DABAF7-1548-42E0-8604-CDC0EFF86FBB}" destId="{AE69EC8C-074D-45AD-BC41-C969BC42F44B}" srcOrd="10" destOrd="0" presId="urn:microsoft.com/office/officeart/2005/8/layout/cycle5"/>
    <dgm:cxn modelId="{4C312EC6-89C7-4EC2-8ADF-2DCC031F2252}" type="presParOf" srcId="{17DABAF7-1548-42E0-8604-CDC0EFF86FBB}" destId="{887E0E1A-B37F-4CDF-A87D-DF8AA4B12B62}" srcOrd="11" destOrd="0" presId="urn:microsoft.com/office/officeart/2005/8/layout/cycle5"/>
    <dgm:cxn modelId="{122C2643-2AAE-4F9A-A4AF-EAB92F955CC3}" type="presParOf" srcId="{17DABAF7-1548-42E0-8604-CDC0EFF86FBB}" destId="{CEA68C1D-DBC0-4427-8562-C7E78AA60EBB}" srcOrd="12" destOrd="0" presId="urn:microsoft.com/office/officeart/2005/8/layout/cycle5"/>
    <dgm:cxn modelId="{41BFC876-7A94-4136-86B9-21E53DA7AACD}" type="presParOf" srcId="{17DABAF7-1548-42E0-8604-CDC0EFF86FBB}" destId="{284E71EC-2944-4CEA-AFC3-92B4242B3042}" srcOrd="13" destOrd="0" presId="urn:microsoft.com/office/officeart/2005/8/layout/cycle5"/>
    <dgm:cxn modelId="{AAE230A4-D4CC-44AD-B1B2-69A2ADFE797E}" type="presParOf" srcId="{17DABAF7-1548-42E0-8604-CDC0EFF86FBB}" destId="{CC50C03C-616B-4232-BA57-A960F4F386A7}" srcOrd="14" destOrd="0" presId="urn:microsoft.com/office/officeart/2005/8/layout/cycle5"/>
    <dgm:cxn modelId="{25617007-54DA-4A92-B828-602DCC71BEBF}" type="presParOf" srcId="{17DABAF7-1548-42E0-8604-CDC0EFF86FBB}" destId="{C54BC770-BFB1-4E21-906D-0951BD57D379}" srcOrd="15" destOrd="0" presId="urn:microsoft.com/office/officeart/2005/8/layout/cycle5"/>
    <dgm:cxn modelId="{B378AD99-BA73-4660-8981-4C40B6CBA78D}" type="presParOf" srcId="{17DABAF7-1548-42E0-8604-CDC0EFF86FBB}" destId="{C280D06B-B058-4CEE-98E5-161A431C05D4}" srcOrd="16" destOrd="0" presId="urn:microsoft.com/office/officeart/2005/8/layout/cycle5"/>
    <dgm:cxn modelId="{EB2D39CE-1CE2-4374-A920-9627B3BF3648}" type="presParOf" srcId="{17DABAF7-1548-42E0-8604-CDC0EFF86FBB}" destId="{C57DB2A0-E6DE-4570-96B5-90347339E14F}" srcOrd="17" destOrd="0" presId="urn:microsoft.com/office/officeart/2005/8/layout/cycle5"/>
    <dgm:cxn modelId="{3641FF39-22EB-4E27-942E-0EAE025C6A8E}" type="presParOf" srcId="{17DABAF7-1548-42E0-8604-CDC0EFF86FBB}" destId="{F07679C8-E844-4DCE-A57F-9B1292DF6E4A}" srcOrd="18" destOrd="0" presId="urn:microsoft.com/office/officeart/2005/8/layout/cycle5"/>
    <dgm:cxn modelId="{4E29A3AE-7666-466E-A3CA-5AFC33CC49B3}" type="presParOf" srcId="{17DABAF7-1548-42E0-8604-CDC0EFF86FBB}" destId="{06C921CC-FD9E-49F6-AA58-D6EB4B162C7D}" srcOrd="19" destOrd="0" presId="urn:microsoft.com/office/officeart/2005/8/layout/cycle5"/>
    <dgm:cxn modelId="{53DBACE3-518C-47FD-B7E5-1732BA02F9C0}" type="presParOf" srcId="{17DABAF7-1548-42E0-8604-CDC0EFF86FBB}" destId="{7530DBB3-A0D7-4E7D-8DD5-76FE032AE22F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353674-A43D-480B-87F6-067D21ED7F9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15BAD5-E40C-401B-B70A-3584D2F8D6C4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/>
            <a:t>i18n </a:t>
          </a:r>
          <a:r>
            <a:rPr lang="it-IT" dirty="0" err="1"/>
            <a:t>extraction</a:t>
          </a:r>
          <a:endParaRPr lang="it-IT" dirty="0"/>
        </a:p>
      </dgm:t>
    </dgm:pt>
    <dgm:pt modelId="{DCFE1034-CF3A-4988-BB70-F9563EC74E0E}" type="parTrans" cxnId="{1935C81F-46E4-47AF-B13C-5481D4ADB177}">
      <dgm:prSet/>
      <dgm:spPr/>
      <dgm:t>
        <a:bodyPr/>
        <a:lstStyle/>
        <a:p>
          <a:endParaRPr lang="it-IT"/>
        </a:p>
      </dgm:t>
    </dgm:pt>
    <dgm:pt modelId="{735086D7-3903-440A-A4E1-2A5C78FB2383}" type="sibTrans" cxnId="{1935C81F-46E4-47AF-B13C-5481D4ADB177}">
      <dgm:prSet/>
      <dgm:spPr/>
      <dgm:t>
        <a:bodyPr/>
        <a:lstStyle/>
        <a:p>
          <a:endParaRPr lang="it-IT"/>
        </a:p>
      </dgm:t>
    </dgm:pt>
    <dgm:pt modelId="{57648A1C-A6D0-4CDF-A21B-A7200B8D31A2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send</a:t>
          </a:r>
          <a:r>
            <a:rPr lang="it-IT" dirty="0"/>
            <a:t> to an </a:t>
          </a:r>
          <a:r>
            <a:rPr lang="it-IT" dirty="0" err="1"/>
            <a:t>external</a:t>
          </a:r>
          <a:r>
            <a:rPr lang="it-IT" dirty="0"/>
            <a:t> Agency</a:t>
          </a:r>
        </a:p>
      </dgm:t>
    </dgm:pt>
    <dgm:pt modelId="{7FB46770-A486-4287-8A3B-2A416D19B889}" type="parTrans" cxnId="{B9EE24F2-D6F7-4440-9D09-9A6C769B1D2F}">
      <dgm:prSet/>
      <dgm:spPr/>
      <dgm:t>
        <a:bodyPr/>
        <a:lstStyle/>
        <a:p>
          <a:endParaRPr lang="it-IT"/>
        </a:p>
      </dgm:t>
    </dgm:pt>
    <dgm:pt modelId="{99ACA8E0-428D-4CBF-8839-2A95621D5730}" type="sibTrans" cxnId="{B9EE24F2-D6F7-4440-9D09-9A6C769B1D2F}">
      <dgm:prSet/>
      <dgm:spPr/>
      <dgm:t>
        <a:bodyPr/>
        <a:lstStyle/>
        <a:p>
          <a:endParaRPr lang="it-IT"/>
        </a:p>
      </dgm:t>
    </dgm:pt>
    <dgm:pt modelId="{3D462C4B-CEFA-4B85-9BAA-C1CB69E425DB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receive</a:t>
          </a:r>
          <a:r>
            <a:rPr lang="it-IT" dirty="0"/>
            <a:t> back </a:t>
          </a:r>
          <a:r>
            <a:rPr lang="it-IT" dirty="0" err="1"/>
            <a:t>translation</a:t>
          </a:r>
          <a:endParaRPr lang="it-IT" dirty="0"/>
        </a:p>
      </dgm:t>
    </dgm:pt>
    <dgm:pt modelId="{29ED1B78-284D-4478-8529-DF9EB00F2E63}" type="parTrans" cxnId="{9D4997EE-AC34-437E-A534-D88E25DD5706}">
      <dgm:prSet/>
      <dgm:spPr/>
      <dgm:t>
        <a:bodyPr/>
        <a:lstStyle/>
        <a:p>
          <a:endParaRPr lang="it-IT"/>
        </a:p>
      </dgm:t>
    </dgm:pt>
    <dgm:pt modelId="{B4B418FE-1D2E-4C7E-9AB2-3B704E895302}" type="sibTrans" cxnId="{9D4997EE-AC34-437E-A534-D88E25DD5706}">
      <dgm:prSet/>
      <dgm:spPr/>
      <dgm:t>
        <a:bodyPr/>
        <a:lstStyle/>
        <a:p>
          <a:endParaRPr lang="it-IT"/>
        </a:p>
      </dgm:t>
    </dgm:pt>
    <dgm:pt modelId="{94A369D0-2746-4A25-A593-0913AFA5CF0E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overwrite</a:t>
          </a:r>
          <a:r>
            <a:rPr lang="it-IT" dirty="0"/>
            <a:t> i18n</a:t>
          </a:r>
        </a:p>
      </dgm:t>
    </dgm:pt>
    <dgm:pt modelId="{4BA926C4-CD6A-4C90-AFD7-0E805641DB05}" type="parTrans" cxnId="{DEB2B148-5F34-4E46-AAE9-AB27C63C37F0}">
      <dgm:prSet/>
      <dgm:spPr/>
      <dgm:t>
        <a:bodyPr/>
        <a:lstStyle/>
        <a:p>
          <a:endParaRPr lang="it-IT"/>
        </a:p>
      </dgm:t>
    </dgm:pt>
    <dgm:pt modelId="{A6DB396A-01BF-4A81-B85A-896707006C0E}" type="sibTrans" cxnId="{DEB2B148-5F34-4E46-AAE9-AB27C63C37F0}">
      <dgm:prSet/>
      <dgm:spPr/>
      <dgm:t>
        <a:bodyPr/>
        <a:lstStyle/>
        <a:p>
          <a:endParaRPr lang="it-IT"/>
        </a:p>
      </dgm:t>
    </dgm:pt>
    <dgm:pt modelId="{033A4422-557E-4848-9A38-10EF5AB15579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build</a:t>
          </a:r>
          <a:r>
            <a:rPr lang="it-IT" dirty="0"/>
            <a:t> / </a:t>
          </a:r>
          <a:r>
            <a:rPr lang="it-IT" dirty="0" err="1"/>
            <a:t>next</a:t>
          </a:r>
          <a:r>
            <a:rPr lang="it-IT" dirty="0"/>
            <a:t> </a:t>
          </a:r>
          <a:r>
            <a:rPr lang="it-IT" dirty="0" err="1"/>
            <a:t>development</a:t>
          </a:r>
          <a:r>
            <a:rPr lang="it-IT" dirty="0"/>
            <a:t> </a:t>
          </a:r>
          <a:r>
            <a:rPr lang="it-IT" dirty="0" err="1"/>
            <a:t>cycle</a:t>
          </a:r>
          <a:r>
            <a:rPr lang="it-IT" dirty="0"/>
            <a:t>..</a:t>
          </a:r>
        </a:p>
      </dgm:t>
    </dgm:pt>
    <dgm:pt modelId="{83BED5A3-4CA2-4BB8-A606-D59EC7AE3A22}" type="parTrans" cxnId="{3FC75256-F03B-43AA-AA18-B05103BDF263}">
      <dgm:prSet/>
      <dgm:spPr/>
      <dgm:t>
        <a:bodyPr/>
        <a:lstStyle/>
        <a:p>
          <a:endParaRPr lang="it-IT"/>
        </a:p>
      </dgm:t>
    </dgm:pt>
    <dgm:pt modelId="{C1BB1551-ACED-40B1-88C4-339B313770D3}" type="sibTrans" cxnId="{3FC75256-F03B-43AA-AA18-B05103BDF263}">
      <dgm:prSet/>
      <dgm:spPr/>
      <dgm:t>
        <a:bodyPr/>
        <a:lstStyle/>
        <a:p>
          <a:endParaRPr lang="it-IT"/>
        </a:p>
      </dgm:t>
    </dgm:pt>
    <dgm:pt modelId="{91D53DDB-50B6-4463-A4AF-14FBD1B6A238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endParaRPr lang="it-IT" sz="130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gm:t>
    </dgm:pt>
    <dgm:pt modelId="{A08C5874-7A05-4DCF-996F-CD0077A71D70}" type="parTrans" cxnId="{1AF2DD55-B949-4B49-8B3C-1F96DD4AFA92}">
      <dgm:prSet/>
      <dgm:spPr/>
      <dgm:t>
        <a:bodyPr/>
        <a:lstStyle/>
        <a:p>
          <a:endParaRPr lang="it-IT"/>
        </a:p>
      </dgm:t>
    </dgm:pt>
    <dgm:pt modelId="{E520BAD2-EF6F-4B61-AAC1-4B276876089E}" type="sibTrans" cxnId="{1AF2DD55-B949-4B49-8B3C-1F96DD4AFA92}">
      <dgm:prSet/>
      <dgm:spPr/>
      <dgm:t>
        <a:bodyPr/>
        <a:lstStyle/>
        <a:p>
          <a:endParaRPr lang="it-IT"/>
        </a:p>
      </dgm:t>
    </dgm:pt>
    <dgm:pt modelId="{040BC112-0314-4D1B-93F0-6EA8200AE97E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)</a:t>
          </a:r>
        </a:p>
      </dgm:t>
    </dgm:pt>
    <dgm:pt modelId="{B4E80F91-10EF-4A04-B496-638042DC4326}" type="parTrans" cxnId="{FCD72152-E0F3-4EBE-828E-A74DEB57B6C8}">
      <dgm:prSet/>
      <dgm:spPr/>
      <dgm:t>
        <a:bodyPr/>
        <a:lstStyle/>
        <a:p>
          <a:endParaRPr lang="it-IT"/>
        </a:p>
      </dgm:t>
    </dgm:pt>
    <dgm:pt modelId="{50D06066-CF0A-4F0B-A39D-040B2ECE6D44}" type="sibTrans" cxnId="{FCD72152-E0F3-4EBE-828E-A74DEB57B6C8}">
      <dgm:prSet/>
      <dgm:spPr/>
      <dgm:t>
        <a:bodyPr/>
        <a:lstStyle/>
        <a:p>
          <a:endParaRPr lang="it-IT"/>
        </a:p>
      </dgm:t>
    </dgm:pt>
    <dgm:pt modelId="{17DABAF7-1548-42E0-8604-CDC0EFF86FBB}" type="pres">
      <dgm:prSet presAssocID="{5F353674-A43D-480B-87F6-067D21ED7F99}" presName="cycle" presStyleCnt="0">
        <dgm:presLayoutVars>
          <dgm:dir/>
          <dgm:resizeHandles val="exact"/>
        </dgm:presLayoutVars>
      </dgm:prSet>
      <dgm:spPr/>
    </dgm:pt>
    <dgm:pt modelId="{C8D3E690-B797-4143-BBD2-E4FADE851FE7}" type="pres">
      <dgm:prSet presAssocID="{9015BAD5-E40C-401B-B70A-3584D2F8D6C4}" presName="node" presStyleLbl="node1" presStyleIdx="0" presStyleCnt="7">
        <dgm:presLayoutVars>
          <dgm:bulletEnabled val="1"/>
        </dgm:presLayoutVars>
      </dgm:prSet>
      <dgm:spPr/>
    </dgm:pt>
    <dgm:pt modelId="{1B68A552-572E-479E-8C43-6C089AA0F7F7}" type="pres">
      <dgm:prSet presAssocID="{9015BAD5-E40C-401B-B70A-3584D2F8D6C4}" presName="spNode" presStyleCnt="0"/>
      <dgm:spPr/>
    </dgm:pt>
    <dgm:pt modelId="{620C10B6-00D4-4CA3-A52C-66C474B0B2FC}" type="pres">
      <dgm:prSet presAssocID="{735086D7-3903-440A-A4E1-2A5C78FB2383}" presName="sibTrans" presStyleLbl="sibTrans1D1" presStyleIdx="0" presStyleCnt="7"/>
      <dgm:spPr/>
    </dgm:pt>
    <dgm:pt modelId="{9E40AC38-011F-4AD2-83B5-B126A8EEC33C}" type="pres">
      <dgm:prSet presAssocID="{91D53DDB-50B6-4463-A4AF-14FBD1B6A238}" presName="node" presStyleLbl="node1" presStyleIdx="1" presStyleCnt="7">
        <dgm:presLayoutVars>
          <dgm:bulletEnabled val="1"/>
        </dgm:presLayoutVars>
      </dgm:prSet>
      <dgm:spPr>
        <a:xfrm>
          <a:off x="4740914" y="812890"/>
          <a:ext cx="1159976" cy="753984"/>
        </a:xfrm>
        <a:prstGeom prst="roundRect">
          <a:avLst/>
        </a:prstGeom>
      </dgm:spPr>
    </dgm:pt>
    <dgm:pt modelId="{EA21CAB2-21AA-4B7A-8ABC-5808336AB2FB}" type="pres">
      <dgm:prSet presAssocID="{91D53DDB-50B6-4463-A4AF-14FBD1B6A238}" presName="spNode" presStyleCnt="0"/>
      <dgm:spPr/>
    </dgm:pt>
    <dgm:pt modelId="{E93A97CE-E51E-401D-A7E2-1C484ED4E8B1}" type="pres">
      <dgm:prSet presAssocID="{E520BAD2-EF6F-4B61-AAC1-4B276876089E}" presName="sibTrans" presStyleLbl="sibTrans1D1" presStyleIdx="1" presStyleCnt="7"/>
      <dgm:spPr/>
    </dgm:pt>
    <dgm:pt modelId="{008A0F82-8326-4665-A6F7-31D5A0976644}" type="pres">
      <dgm:prSet presAssocID="{57648A1C-A6D0-4CDF-A21B-A7200B8D31A2}" presName="node" presStyleLbl="node1" presStyleIdx="2" presStyleCnt="7">
        <dgm:presLayoutVars>
          <dgm:bulletEnabled val="1"/>
        </dgm:presLayoutVars>
      </dgm:prSet>
      <dgm:spPr/>
    </dgm:pt>
    <dgm:pt modelId="{D0C3F747-BA3F-4306-9E6E-07E78762355A}" type="pres">
      <dgm:prSet presAssocID="{57648A1C-A6D0-4CDF-A21B-A7200B8D31A2}" presName="spNode" presStyleCnt="0"/>
      <dgm:spPr/>
    </dgm:pt>
    <dgm:pt modelId="{7291E984-34BB-49AB-825B-3607DC3E421D}" type="pres">
      <dgm:prSet presAssocID="{99ACA8E0-428D-4CBF-8839-2A95621D5730}" presName="sibTrans" presStyleLbl="sibTrans1D1" presStyleIdx="2" presStyleCnt="7"/>
      <dgm:spPr/>
    </dgm:pt>
    <dgm:pt modelId="{9E366433-99E9-4B29-9008-700B699D7FD4}" type="pres">
      <dgm:prSet presAssocID="{3D462C4B-CEFA-4B85-9BAA-C1CB69E425DB}" presName="node" presStyleLbl="node1" presStyleIdx="3" presStyleCnt="7">
        <dgm:presLayoutVars>
          <dgm:bulletEnabled val="1"/>
        </dgm:presLayoutVars>
      </dgm:prSet>
      <dgm:spPr/>
    </dgm:pt>
    <dgm:pt modelId="{AE69EC8C-074D-45AD-BC41-C969BC42F44B}" type="pres">
      <dgm:prSet presAssocID="{3D462C4B-CEFA-4B85-9BAA-C1CB69E425DB}" presName="spNode" presStyleCnt="0"/>
      <dgm:spPr/>
    </dgm:pt>
    <dgm:pt modelId="{887E0E1A-B37F-4CDF-A87D-DF8AA4B12B62}" type="pres">
      <dgm:prSet presAssocID="{B4B418FE-1D2E-4C7E-9AB2-3B704E895302}" presName="sibTrans" presStyleLbl="sibTrans1D1" presStyleIdx="3" presStyleCnt="7"/>
      <dgm:spPr/>
    </dgm:pt>
    <dgm:pt modelId="{CEA68C1D-DBC0-4427-8562-C7E78AA60EBB}" type="pres">
      <dgm:prSet presAssocID="{040BC112-0314-4D1B-93F0-6EA8200AE97E}" presName="node" presStyleLbl="node1" presStyleIdx="4" presStyleCnt="7">
        <dgm:presLayoutVars>
          <dgm:bulletEnabled val="1"/>
        </dgm:presLayoutVars>
      </dgm:prSet>
      <dgm:spPr>
        <a:xfrm>
          <a:off x="2124112" y="4094255"/>
          <a:ext cx="1159976" cy="753984"/>
        </a:xfrm>
        <a:prstGeom prst="roundRect">
          <a:avLst/>
        </a:prstGeom>
      </dgm:spPr>
    </dgm:pt>
    <dgm:pt modelId="{284E71EC-2944-4CEA-AFC3-92B4242B3042}" type="pres">
      <dgm:prSet presAssocID="{040BC112-0314-4D1B-93F0-6EA8200AE97E}" presName="spNode" presStyleCnt="0"/>
      <dgm:spPr/>
    </dgm:pt>
    <dgm:pt modelId="{CC50C03C-616B-4232-BA57-A960F4F386A7}" type="pres">
      <dgm:prSet presAssocID="{50D06066-CF0A-4F0B-A39D-040B2ECE6D44}" presName="sibTrans" presStyleLbl="sibTrans1D1" presStyleIdx="4" presStyleCnt="7"/>
      <dgm:spPr/>
    </dgm:pt>
    <dgm:pt modelId="{C54BC770-BFB1-4E21-906D-0951BD57D379}" type="pres">
      <dgm:prSet presAssocID="{94A369D0-2746-4A25-A593-0913AFA5CF0E}" presName="node" presStyleLbl="node1" presStyleIdx="5" presStyleCnt="7">
        <dgm:presLayoutVars>
          <dgm:bulletEnabled val="1"/>
        </dgm:presLayoutVars>
      </dgm:prSet>
      <dgm:spPr/>
    </dgm:pt>
    <dgm:pt modelId="{C280D06B-B058-4CEE-98E5-161A431C05D4}" type="pres">
      <dgm:prSet presAssocID="{94A369D0-2746-4A25-A593-0913AFA5CF0E}" presName="spNode" presStyleCnt="0"/>
      <dgm:spPr/>
    </dgm:pt>
    <dgm:pt modelId="{C57DB2A0-E6DE-4570-96B5-90347339E14F}" type="pres">
      <dgm:prSet presAssocID="{A6DB396A-01BF-4A81-B85A-896707006C0E}" presName="sibTrans" presStyleLbl="sibTrans1D1" presStyleIdx="5" presStyleCnt="7"/>
      <dgm:spPr/>
    </dgm:pt>
    <dgm:pt modelId="{F07679C8-E844-4DCE-A57F-9B1292DF6E4A}" type="pres">
      <dgm:prSet presAssocID="{033A4422-557E-4848-9A38-10EF5AB15579}" presName="node" presStyleLbl="node1" presStyleIdx="6" presStyleCnt="7">
        <dgm:presLayoutVars>
          <dgm:bulletEnabled val="1"/>
        </dgm:presLayoutVars>
      </dgm:prSet>
      <dgm:spPr/>
    </dgm:pt>
    <dgm:pt modelId="{06C921CC-FD9E-49F6-AA58-D6EB4B162C7D}" type="pres">
      <dgm:prSet presAssocID="{033A4422-557E-4848-9A38-10EF5AB15579}" presName="spNode" presStyleCnt="0"/>
      <dgm:spPr/>
    </dgm:pt>
    <dgm:pt modelId="{7530DBB3-A0D7-4E7D-8DD5-76FE032AE22F}" type="pres">
      <dgm:prSet presAssocID="{C1BB1551-ACED-40B1-88C4-339B313770D3}" presName="sibTrans" presStyleLbl="sibTrans1D1" presStyleIdx="6" presStyleCnt="7"/>
      <dgm:spPr/>
    </dgm:pt>
  </dgm:ptLst>
  <dgm:cxnLst>
    <dgm:cxn modelId="{CD192A12-4971-4624-9400-8FDFE6304E0C}" type="presOf" srcId="{A6DB396A-01BF-4A81-B85A-896707006C0E}" destId="{C57DB2A0-E6DE-4570-96B5-90347339E14F}" srcOrd="0" destOrd="0" presId="urn:microsoft.com/office/officeart/2005/8/layout/cycle5"/>
    <dgm:cxn modelId="{9DF5DD15-827B-41AB-86C1-BD4ECA088585}" type="presOf" srcId="{5F353674-A43D-480B-87F6-067D21ED7F99}" destId="{17DABAF7-1548-42E0-8604-CDC0EFF86FBB}" srcOrd="0" destOrd="0" presId="urn:microsoft.com/office/officeart/2005/8/layout/cycle5"/>
    <dgm:cxn modelId="{1935C81F-46E4-47AF-B13C-5481D4ADB177}" srcId="{5F353674-A43D-480B-87F6-067D21ED7F99}" destId="{9015BAD5-E40C-401B-B70A-3584D2F8D6C4}" srcOrd="0" destOrd="0" parTransId="{DCFE1034-CF3A-4988-BB70-F9563EC74E0E}" sibTransId="{735086D7-3903-440A-A4E1-2A5C78FB2383}"/>
    <dgm:cxn modelId="{C212582C-C8D4-444F-82C4-D584856927B3}" type="presOf" srcId="{B4B418FE-1D2E-4C7E-9AB2-3B704E895302}" destId="{887E0E1A-B37F-4CDF-A87D-DF8AA4B12B62}" srcOrd="0" destOrd="0" presId="urn:microsoft.com/office/officeart/2005/8/layout/cycle5"/>
    <dgm:cxn modelId="{4E328D5B-FBD3-4965-80B2-DCBA8DD1E922}" type="presOf" srcId="{040BC112-0314-4D1B-93F0-6EA8200AE97E}" destId="{CEA68C1D-DBC0-4427-8562-C7E78AA60EBB}" srcOrd="0" destOrd="0" presId="urn:microsoft.com/office/officeart/2005/8/layout/cycle5"/>
    <dgm:cxn modelId="{74FE0A67-93C2-4F85-8962-4417DB46A8DA}" type="presOf" srcId="{99ACA8E0-428D-4CBF-8839-2A95621D5730}" destId="{7291E984-34BB-49AB-825B-3607DC3E421D}" srcOrd="0" destOrd="0" presId="urn:microsoft.com/office/officeart/2005/8/layout/cycle5"/>
    <dgm:cxn modelId="{DEB2B148-5F34-4E46-AAE9-AB27C63C37F0}" srcId="{5F353674-A43D-480B-87F6-067D21ED7F99}" destId="{94A369D0-2746-4A25-A593-0913AFA5CF0E}" srcOrd="5" destOrd="0" parTransId="{4BA926C4-CD6A-4C90-AFD7-0E805641DB05}" sibTransId="{A6DB396A-01BF-4A81-B85A-896707006C0E}"/>
    <dgm:cxn modelId="{A92DFD6B-4056-40AE-AF41-61BF3E38A8B9}" type="presOf" srcId="{E520BAD2-EF6F-4B61-AAC1-4B276876089E}" destId="{E93A97CE-E51E-401D-A7E2-1C484ED4E8B1}" srcOrd="0" destOrd="0" presId="urn:microsoft.com/office/officeart/2005/8/layout/cycle5"/>
    <dgm:cxn modelId="{0E46F34D-1A3E-4821-AD11-9534487DE632}" type="presOf" srcId="{94A369D0-2746-4A25-A593-0913AFA5CF0E}" destId="{C54BC770-BFB1-4E21-906D-0951BD57D379}" srcOrd="0" destOrd="0" presId="urn:microsoft.com/office/officeart/2005/8/layout/cycle5"/>
    <dgm:cxn modelId="{FCD72152-E0F3-4EBE-828E-A74DEB57B6C8}" srcId="{5F353674-A43D-480B-87F6-067D21ED7F99}" destId="{040BC112-0314-4D1B-93F0-6EA8200AE97E}" srcOrd="4" destOrd="0" parTransId="{B4E80F91-10EF-4A04-B496-638042DC4326}" sibTransId="{50D06066-CF0A-4F0B-A39D-040B2ECE6D44}"/>
    <dgm:cxn modelId="{9861CC75-4B8C-4B9C-93D1-497050F2C704}" type="presOf" srcId="{9015BAD5-E40C-401B-B70A-3584D2F8D6C4}" destId="{C8D3E690-B797-4143-BBD2-E4FADE851FE7}" srcOrd="0" destOrd="0" presId="urn:microsoft.com/office/officeart/2005/8/layout/cycle5"/>
    <dgm:cxn modelId="{1AF2DD55-B949-4B49-8B3C-1F96DD4AFA92}" srcId="{5F353674-A43D-480B-87F6-067D21ED7F99}" destId="{91D53DDB-50B6-4463-A4AF-14FBD1B6A238}" srcOrd="1" destOrd="0" parTransId="{A08C5874-7A05-4DCF-996F-CD0077A71D70}" sibTransId="{E520BAD2-EF6F-4B61-AAC1-4B276876089E}"/>
    <dgm:cxn modelId="{3FC75256-F03B-43AA-AA18-B05103BDF263}" srcId="{5F353674-A43D-480B-87F6-067D21ED7F99}" destId="{033A4422-557E-4848-9A38-10EF5AB15579}" srcOrd="6" destOrd="0" parTransId="{83BED5A3-4CA2-4BB8-A606-D59EC7AE3A22}" sibTransId="{C1BB1551-ACED-40B1-88C4-339B313770D3}"/>
    <dgm:cxn modelId="{122FAE5A-86FE-49E1-AC58-E4CEC2EC4B12}" type="presOf" srcId="{50D06066-CF0A-4F0B-A39D-040B2ECE6D44}" destId="{CC50C03C-616B-4232-BA57-A960F4F386A7}" srcOrd="0" destOrd="0" presId="urn:microsoft.com/office/officeart/2005/8/layout/cycle5"/>
    <dgm:cxn modelId="{D25AC97B-0923-4967-B7C4-F534D4F4B5C5}" type="presOf" srcId="{57648A1C-A6D0-4CDF-A21B-A7200B8D31A2}" destId="{008A0F82-8326-4665-A6F7-31D5A0976644}" srcOrd="0" destOrd="0" presId="urn:microsoft.com/office/officeart/2005/8/layout/cycle5"/>
    <dgm:cxn modelId="{55FFB881-6DD7-49DC-AFDA-198830775762}" type="presOf" srcId="{033A4422-557E-4848-9A38-10EF5AB15579}" destId="{F07679C8-E844-4DCE-A57F-9B1292DF6E4A}" srcOrd="0" destOrd="0" presId="urn:microsoft.com/office/officeart/2005/8/layout/cycle5"/>
    <dgm:cxn modelId="{EF49FE83-D8FB-410F-9751-64EF8732F4E7}" type="presOf" srcId="{3D462C4B-CEFA-4B85-9BAA-C1CB69E425DB}" destId="{9E366433-99E9-4B29-9008-700B699D7FD4}" srcOrd="0" destOrd="0" presId="urn:microsoft.com/office/officeart/2005/8/layout/cycle5"/>
    <dgm:cxn modelId="{C2FB7CC1-C90A-484E-AEBC-5DC5AD3F527F}" type="presOf" srcId="{C1BB1551-ACED-40B1-88C4-339B313770D3}" destId="{7530DBB3-A0D7-4E7D-8DD5-76FE032AE22F}" srcOrd="0" destOrd="0" presId="urn:microsoft.com/office/officeart/2005/8/layout/cycle5"/>
    <dgm:cxn modelId="{0E1034EB-12BC-404D-8EEA-096516ABA0BE}" type="presOf" srcId="{735086D7-3903-440A-A4E1-2A5C78FB2383}" destId="{620C10B6-00D4-4CA3-A52C-66C474B0B2FC}" srcOrd="0" destOrd="0" presId="urn:microsoft.com/office/officeart/2005/8/layout/cycle5"/>
    <dgm:cxn modelId="{9D4997EE-AC34-437E-A534-D88E25DD5706}" srcId="{5F353674-A43D-480B-87F6-067D21ED7F99}" destId="{3D462C4B-CEFA-4B85-9BAA-C1CB69E425DB}" srcOrd="3" destOrd="0" parTransId="{29ED1B78-284D-4478-8529-DF9EB00F2E63}" sibTransId="{B4B418FE-1D2E-4C7E-9AB2-3B704E895302}"/>
    <dgm:cxn modelId="{B9EE24F2-D6F7-4440-9D09-9A6C769B1D2F}" srcId="{5F353674-A43D-480B-87F6-067D21ED7F99}" destId="{57648A1C-A6D0-4CDF-A21B-A7200B8D31A2}" srcOrd="2" destOrd="0" parTransId="{7FB46770-A486-4287-8A3B-2A416D19B889}" sibTransId="{99ACA8E0-428D-4CBF-8839-2A95621D5730}"/>
    <dgm:cxn modelId="{907D2FF7-549D-44B3-B17B-17D34EF53AA0}" type="presOf" srcId="{91D53DDB-50B6-4463-A4AF-14FBD1B6A238}" destId="{9E40AC38-011F-4AD2-83B5-B126A8EEC33C}" srcOrd="0" destOrd="0" presId="urn:microsoft.com/office/officeart/2005/8/layout/cycle5"/>
    <dgm:cxn modelId="{462510DF-A877-4D19-AC56-9495E5B98D9B}" type="presParOf" srcId="{17DABAF7-1548-42E0-8604-CDC0EFF86FBB}" destId="{C8D3E690-B797-4143-BBD2-E4FADE851FE7}" srcOrd="0" destOrd="0" presId="urn:microsoft.com/office/officeart/2005/8/layout/cycle5"/>
    <dgm:cxn modelId="{7D119D79-F190-4E11-BDA0-AD961E6D2875}" type="presParOf" srcId="{17DABAF7-1548-42E0-8604-CDC0EFF86FBB}" destId="{1B68A552-572E-479E-8C43-6C089AA0F7F7}" srcOrd="1" destOrd="0" presId="urn:microsoft.com/office/officeart/2005/8/layout/cycle5"/>
    <dgm:cxn modelId="{DF45338A-2FB2-482D-9E60-4868B30D5701}" type="presParOf" srcId="{17DABAF7-1548-42E0-8604-CDC0EFF86FBB}" destId="{620C10B6-00D4-4CA3-A52C-66C474B0B2FC}" srcOrd="2" destOrd="0" presId="urn:microsoft.com/office/officeart/2005/8/layout/cycle5"/>
    <dgm:cxn modelId="{5072B948-E0C5-49E0-BB51-D97D986AC729}" type="presParOf" srcId="{17DABAF7-1548-42E0-8604-CDC0EFF86FBB}" destId="{9E40AC38-011F-4AD2-83B5-B126A8EEC33C}" srcOrd="3" destOrd="0" presId="urn:microsoft.com/office/officeart/2005/8/layout/cycle5"/>
    <dgm:cxn modelId="{5E96C4ED-6C88-4173-9937-C6113A9419C7}" type="presParOf" srcId="{17DABAF7-1548-42E0-8604-CDC0EFF86FBB}" destId="{EA21CAB2-21AA-4B7A-8ABC-5808336AB2FB}" srcOrd="4" destOrd="0" presId="urn:microsoft.com/office/officeart/2005/8/layout/cycle5"/>
    <dgm:cxn modelId="{5B2F2E01-E66C-4737-BBE8-2B0239AB9AE0}" type="presParOf" srcId="{17DABAF7-1548-42E0-8604-CDC0EFF86FBB}" destId="{E93A97CE-E51E-401D-A7E2-1C484ED4E8B1}" srcOrd="5" destOrd="0" presId="urn:microsoft.com/office/officeart/2005/8/layout/cycle5"/>
    <dgm:cxn modelId="{2C7EF2EA-FD6A-4E55-BCE7-970967F6A638}" type="presParOf" srcId="{17DABAF7-1548-42E0-8604-CDC0EFF86FBB}" destId="{008A0F82-8326-4665-A6F7-31D5A0976644}" srcOrd="6" destOrd="0" presId="urn:microsoft.com/office/officeart/2005/8/layout/cycle5"/>
    <dgm:cxn modelId="{C2206EBA-F96C-41D0-9CF9-9495F107225E}" type="presParOf" srcId="{17DABAF7-1548-42E0-8604-CDC0EFF86FBB}" destId="{D0C3F747-BA3F-4306-9E6E-07E78762355A}" srcOrd="7" destOrd="0" presId="urn:microsoft.com/office/officeart/2005/8/layout/cycle5"/>
    <dgm:cxn modelId="{2C6CC4E6-7CC1-4587-A0C4-6E7DF3BE1C20}" type="presParOf" srcId="{17DABAF7-1548-42E0-8604-CDC0EFF86FBB}" destId="{7291E984-34BB-49AB-825B-3607DC3E421D}" srcOrd="8" destOrd="0" presId="urn:microsoft.com/office/officeart/2005/8/layout/cycle5"/>
    <dgm:cxn modelId="{FF117FE9-24D4-44CE-9685-6D4B15F5EC13}" type="presParOf" srcId="{17DABAF7-1548-42E0-8604-CDC0EFF86FBB}" destId="{9E366433-99E9-4B29-9008-700B699D7FD4}" srcOrd="9" destOrd="0" presId="urn:microsoft.com/office/officeart/2005/8/layout/cycle5"/>
    <dgm:cxn modelId="{1135F799-5BC3-4920-B177-7F65F14149FC}" type="presParOf" srcId="{17DABAF7-1548-42E0-8604-CDC0EFF86FBB}" destId="{AE69EC8C-074D-45AD-BC41-C969BC42F44B}" srcOrd="10" destOrd="0" presId="urn:microsoft.com/office/officeart/2005/8/layout/cycle5"/>
    <dgm:cxn modelId="{4C312EC6-89C7-4EC2-8ADF-2DCC031F2252}" type="presParOf" srcId="{17DABAF7-1548-42E0-8604-CDC0EFF86FBB}" destId="{887E0E1A-B37F-4CDF-A87D-DF8AA4B12B62}" srcOrd="11" destOrd="0" presId="urn:microsoft.com/office/officeart/2005/8/layout/cycle5"/>
    <dgm:cxn modelId="{122C2643-2AAE-4F9A-A4AF-EAB92F955CC3}" type="presParOf" srcId="{17DABAF7-1548-42E0-8604-CDC0EFF86FBB}" destId="{CEA68C1D-DBC0-4427-8562-C7E78AA60EBB}" srcOrd="12" destOrd="0" presId="urn:microsoft.com/office/officeart/2005/8/layout/cycle5"/>
    <dgm:cxn modelId="{41BFC876-7A94-4136-86B9-21E53DA7AACD}" type="presParOf" srcId="{17DABAF7-1548-42E0-8604-CDC0EFF86FBB}" destId="{284E71EC-2944-4CEA-AFC3-92B4242B3042}" srcOrd="13" destOrd="0" presId="urn:microsoft.com/office/officeart/2005/8/layout/cycle5"/>
    <dgm:cxn modelId="{AAE230A4-D4CC-44AD-B1B2-69A2ADFE797E}" type="presParOf" srcId="{17DABAF7-1548-42E0-8604-CDC0EFF86FBB}" destId="{CC50C03C-616B-4232-BA57-A960F4F386A7}" srcOrd="14" destOrd="0" presId="urn:microsoft.com/office/officeart/2005/8/layout/cycle5"/>
    <dgm:cxn modelId="{25617007-54DA-4A92-B828-602DCC71BEBF}" type="presParOf" srcId="{17DABAF7-1548-42E0-8604-CDC0EFF86FBB}" destId="{C54BC770-BFB1-4E21-906D-0951BD57D379}" srcOrd="15" destOrd="0" presId="urn:microsoft.com/office/officeart/2005/8/layout/cycle5"/>
    <dgm:cxn modelId="{B378AD99-BA73-4660-8981-4C40B6CBA78D}" type="presParOf" srcId="{17DABAF7-1548-42E0-8604-CDC0EFF86FBB}" destId="{C280D06B-B058-4CEE-98E5-161A431C05D4}" srcOrd="16" destOrd="0" presId="urn:microsoft.com/office/officeart/2005/8/layout/cycle5"/>
    <dgm:cxn modelId="{EB2D39CE-1CE2-4374-A920-9627B3BF3648}" type="presParOf" srcId="{17DABAF7-1548-42E0-8604-CDC0EFF86FBB}" destId="{C57DB2A0-E6DE-4570-96B5-90347339E14F}" srcOrd="17" destOrd="0" presId="urn:microsoft.com/office/officeart/2005/8/layout/cycle5"/>
    <dgm:cxn modelId="{3641FF39-22EB-4E27-942E-0EAE025C6A8E}" type="presParOf" srcId="{17DABAF7-1548-42E0-8604-CDC0EFF86FBB}" destId="{F07679C8-E844-4DCE-A57F-9B1292DF6E4A}" srcOrd="18" destOrd="0" presId="urn:microsoft.com/office/officeart/2005/8/layout/cycle5"/>
    <dgm:cxn modelId="{4E29A3AE-7666-466E-A3CA-5AFC33CC49B3}" type="presParOf" srcId="{17DABAF7-1548-42E0-8604-CDC0EFF86FBB}" destId="{06C921CC-FD9E-49F6-AA58-D6EB4B162C7D}" srcOrd="19" destOrd="0" presId="urn:microsoft.com/office/officeart/2005/8/layout/cycle5"/>
    <dgm:cxn modelId="{53DBACE3-518C-47FD-B7E5-1732BA02F9C0}" type="presParOf" srcId="{17DABAF7-1548-42E0-8604-CDC0EFF86FBB}" destId="{7530DBB3-A0D7-4E7D-8DD5-76FE032AE22F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353674-A43D-480B-87F6-067D21ED7F9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15BAD5-E40C-401B-B70A-3584D2F8D6C4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/>
            <a:t>i18n </a:t>
          </a:r>
          <a:r>
            <a:rPr lang="it-IT" dirty="0" err="1"/>
            <a:t>extraction</a:t>
          </a:r>
          <a:endParaRPr lang="it-IT" dirty="0"/>
        </a:p>
      </dgm:t>
    </dgm:pt>
    <dgm:pt modelId="{DCFE1034-CF3A-4988-BB70-F9563EC74E0E}" type="parTrans" cxnId="{1935C81F-46E4-47AF-B13C-5481D4ADB177}">
      <dgm:prSet/>
      <dgm:spPr/>
      <dgm:t>
        <a:bodyPr/>
        <a:lstStyle/>
        <a:p>
          <a:endParaRPr lang="it-IT"/>
        </a:p>
      </dgm:t>
    </dgm:pt>
    <dgm:pt modelId="{735086D7-3903-440A-A4E1-2A5C78FB2383}" type="sibTrans" cxnId="{1935C81F-46E4-47AF-B13C-5481D4ADB177}">
      <dgm:prSet/>
      <dgm:spPr/>
      <dgm:t>
        <a:bodyPr/>
        <a:lstStyle/>
        <a:p>
          <a:endParaRPr lang="it-IT"/>
        </a:p>
      </dgm:t>
    </dgm:pt>
    <dgm:pt modelId="{57648A1C-A6D0-4CDF-A21B-A7200B8D31A2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send</a:t>
          </a:r>
          <a:r>
            <a:rPr lang="it-IT" dirty="0"/>
            <a:t> to an </a:t>
          </a:r>
          <a:r>
            <a:rPr lang="it-IT" dirty="0" err="1"/>
            <a:t>external</a:t>
          </a:r>
          <a:r>
            <a:rPr lang="it-IT" dirty="0"/>
            <a:t> Agency</a:t>
          </a:r>
        </a:p>
      </dgm:t>
    </dgm:pt>
    <dgm:pt modelId="{7FB46770-A486-4287-8A3B-2A416D19B889}" type="parTrans" cxnId="{B9EE24F2-D6F7-4440-9D09-9A6C769B1D2F}">
      <dgm:prSet/>
      <dgm:spPr/>
      <dgm:t>
        <a:bodyPr/>
        <a:lstStyle/>
        <a:p>
          <a:endParaRPr lang="it-IT"/>
        </a:p>
      </dgm:t>
    </dgm:pt>
    <dgm:pt modelId="{99ACA8E0-428D-4CBF-8839-2A95621D5730}" type="sibTrans" cxnId="{B9EE24F2-D6F7-4440-9D09-9A6C769B1D2F}">
      <dgm:prSet/>
      <dgm:spPr/>
      <dgm:t>
        <a:bodyPr/>
        <a:lstStyle/>
        <a:p>
          <a:endParaRPr lang="it-IT"/>
        </a:p>
      </dgm:t>
    </dgm:pt>
    <dgm:pt modelId="{3D462C4B-CEFA-4B85-9BAA-C1CB69E425DB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receive</a:t>
          </a:r>
          <a:r>
            <a:rPr lang="it-IT" dirty="0"/>
            <a:t> back </a:t>
          </a:r>
          <a:r>
            <a:rPr lang="it-IT" dirty="0" err="1"/>
            <a:t>translation</a:t>
          </a:r>
          <a:endParaRPr lang="it-IT" dirty="0"/>
        </a:p>
      </dgm:t>
    </dgm:pt>
    <dgm:pt modelId="{29ED1B78-284D-4478-8529-DF9EB00F2E63}" type="parTrans" cxnId="{9D4997EE-AC34-437E-A534-D88E25DD5706}">
      <dgm:prSet/>
      <dgm:spPr/>
      <dgm:t>
        <a:bodyPr/>
        <a:lstStyle/>
        <a:p>
          <a:endParaRPr lang="it-IT"/>
        </a:p>
      </dgm:t>
    </dgm:pt>
    <dgm:pt modelId="{B4B418FE-1D2E-4C7E-9AB2-3B704E895302}" type="sibTrans" cxnId="{9D4997EE-AC34-437E-A534-D88E25DD5706}">
      <dgm:prSet/>
      <dgm:spPr/>
      <dgm:t>
        <a:bodyPr/>
        <a:lstStyle/>
        <a:p>
          <a:endParaRPr lang="it-IT"/>
        </a:p>
      </dgm:t>
    </dgm:pt>
    <dgm:pt modelId="{94A369D0-2746-4A25-A593-0913AFA5CF0E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overwrite</a:t>
          </a:r>
          <a:r>
            <a:rPr lang="it-IT" dirty="0"/>
            <a:t> i18n</a:t>
          </a:r>
        </a:p>
      </dgm:t>
    </dgm:pt>
    <dgm:pt modelId="{4BA926C4-CD6A-4C90-AFD7-0E805641DB05}" type="parTrans" cxnId="{DEB2B148-5F34-4E46-AAE9-AB27C63C37F0}">
      <dgm:prSet/>
      <dgm:spPr/>
      <dgm:t>
        <a:bodyPr/>
        <a:lstStyle/>
        <a:p>
          <a:endParaRPr lang="it-IT"/>
        </a:p>
      </dgm:t>
    </dgm:pt>
    <dgm:pt modelId="{A6DB396A-01BF-4A81-B85A-896707006C0E}" type="sibTrans" cxnId="{DEB2B148-5F34-4E46-AAE9-AB27C63C37F0}">
      <dgm:prSet/>
      <dgm:spPr/>
      <dgm:t>
        <a:bodyPr/>
        <a:lstStyle/>
        <a:p>
          <a:endParaRPr lang="it-IT"/>
        </a:p>
      </dgm:t>
    </dgm:pt>
    <dgm:pt modelId="{033A4422-557E-4848-9A38-10EF5AB15579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build</a:t>
          </a:r>
          <a:r>
            <a:rPr lang="it-IT" dirty="0"/>
            <a:t> / </a:t>
          </a:r>
          <a:r>
            <a:rPr lang="it-IT" dirty="0" err="1"/>
            <a:t>next</a:t>
          </a:r>
          <a:r>
            <a:rPr lang="it-IT" dirty="0"/>
            <a:t> </a:t>
          </a:r>
          <a:r>
            <a:rPr lang="it-IT" dirty="0" err="1"/>
            <a:t>development</a:t>
          </a:r>
          <a:r>
            <a:rPr lang="it-IT" dirty="0"/>
            <a:t> </a:t>
          </a:r>
          <a:r>
            <a:rPr lang="it-IT" dirty="0" err="1"/>
            <a:t>cycle</a:t>
          </a:r>
          <a:r>
            <a:rPr lang="it-IT" dirty="0"/>
            <a:t>..</a:t>
          </a:r>
        </a:p>
      </dgm:t>
    </dgm:pt>
    <dgm:pt modelId="{83BED5A3-4CA2-4BB8-A606-D59EC7AE3A22}" type="parTrans" cxnId="{3FC75256-F03B-43AA-AA18-B05103BDF263}">
      <dgm:prSet/>
      <dgm:spPr/>
      <dgm:t>
        <a:bodyPr/>
        <a:lstStyle/>
        <a:p>
          <a:endParaRPr lang="it-IT"/>
        </a:p>
      </dgm:t>
    </dgm:pt>
    <dgm:pt modelId="{C1BB1551-ACED-40B1-88C4-339B313770D3}" type="sibTrans" cxnId="{3FC75256-F03B-43AA-AA18-B05103BDF263}">
      <dgm:prSet/>
      <dgm:spPr/>
      <dgm:t>
        <a:bodyPr/>
        <a:lstStyle/>
        <a:p>
          <a:endParaRPr lang="it-IT"/>
        </a:p>
      </dgm:t>
    </dgm:pt>
    <dgm:pt modelId="{91D53DDB-50B6-4463-A4AF-14FBD1B6A238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endParaRPr lang="it-IT" sz="130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gm:t>
    </dgm:pt>
    <dgm:pt modelId="{A08C5874-7A05-4DCF-996F-CD0077A71D70}" type="parTrans" cxnId="{1AF2DD55-B949-4B49-8B3C-1F96DD4AFA92}">
      <dgm:prSet/>
      <dgm:spPr/>
      <dgm:t>
        <a:bodyPr/>
        <a:lstStyle/>
        <a:p>
          <a:endParaRPr lang="it-IT"/>
        </a:p>
      </dgm:t>
    </dgm:pt>
    <dgm:pt modelId="{E520BAD2-EF6F-4B61-AAC1-4B276876089E}" type="sibTrans" cxnId="{1AF2DD55-B949-4B49-8B3C-1F96DD4AFA92}">
      <dgm:prSet/>
      <dgm:spPr/>
      <dgm:t>
        <a:bodyPr/>
        <a:lstStyle/>
        <a:p>
          <a:endParaRPr lang="it-IT"/>
        </a:p>
      </dgm:t>
    </dgm:pt>
    <dgm:pt modelId="{040BC112-0314-4D1B-93F0-6EA8200AE97E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)</a:t>
          </a:r>
        </a:p>
      </dgm:t>
    </dgm:pt>
    <dgm:pt modelId="{B4E80F91-10EF-4A04-B496-638042DC4326}" type="parTrans" cxnId="{FCD72152-E0F3-4EBE-828E-A74DEB57B6C8}">
      <dgm:prSet/>
      <dgm:spPr/>
      <dgm:t>
        <a:bodyPr/>
        <a:lstStyle/>
        <a:p>
          <a:endParaRPr lang="it-IT"/>
        </a:p>
      </dgm:t>
    </dgm:pt>
    <dgm:pt modelId="{50D06066-CF0A-4F0B-A39D-040B2ECE6D44}" type="sibTrans" cxnId="{FCD72152-E0F3-4EBE-828E-A74DEB57B6C8}">
      <dgm:prSet/>
      <dgm:spPr/>
      <dgm:t>
        <a:bodyPr/>
        <a:lstStyle/>
        <a:p>
          <a:endParaRPr lang="it-IT"/>
        </a:p>
      </dgm:t>
    </dgm:pt>
    <dgm:pt modelId="{17DABAF7-1548-42E0-8604-CDC0EFF86FBB}" type="pres">
      <dgm:prSet presAssocID="{5F353674-A43D-480B-87F6-067D21ED7F99}" presName="cycle" presStyleCnt="0">
        <dgm:presLayoutVars>
          <dgm:dir/>
          <dgm:resizeHandles val="exact"/>
        </dgm:presLayoutVars>
      </dgm:prSet>
      <dgm:spPr/>
    </dgm:pt>
    <dgm:pt modelId="{C8D3E690-B797-4143-BBD2-E4FADE851FE7}" type="pres">
      <dgm:prSet presAssocID="{9015BAD5-E40C-401B-B70A-3584D2F8D6C4}" presName="node" presStyleLbl="node1" presStyleIdx="0" presStyleCnt="7">
        <dgm:presLayoutVars>
          <dgm:bulletEnabled val="1"/>
        </dgm:presLayoutVars>
      </dgm:prSet>
      <dgm:spPr/>
    </dgm:pt>
    <dgm:pt modelId="{1B68A552-572E-479E-8C43-6C089AA0F7F7}" type="pres">
      <dgm:prSet presAssocID="{9015BAD5-E40C-401B-B70A-3584D2F8D6C4}" presName="spNode" presStyleCnt="0"/>
      <dgm:spPr/>
    </dgm:pt>
    <dgm:pt modelId="{620C10B6-00D4-4CA3-A52C-66C474B0B2FC}" type="pres">
      <dgm:prSet presAssocID="{735086D7-3903-440A-A4E1-2A5C78FB2383}" presName="sibTrans" presStyleLbl="sibTrans1D1" presStyleIdx="0" presStyleCnt="7"/>
      <dgm:spPr/>
    </dgm:pt>
    <dgm:pt modelId="{9E40AC38-011F-4AD2-83B5-B126A8EEC33C}" type="pres">
      <dgm:prSet presAssocID="{91D53DDB-50B6-4463-A4AF-14FBD1B6A238}" presName="node" presStyleLbl="node1" presStyleIdx="1" presStyleCnt="7">
        <dgm:presLayoutVars>
          <dgm:bulletEnabled val="1"/>
        </dgm:presLayoutVars>
      </dgm:prSet>
      <dgm:spPr>
        <a:xfrm>
          <a:off x="4740914" y="812890"/>
          <a:ext cx="1159976" cy="753984"/>
        </a:xfrm>
        <a:prstGeom prst="roundRect">
          <a:avLst/>
        </a:prstGeom>
      </dgm:spPr>
    </dgm:pt>
    <dgm:pt modelId="{EA21CAB2-21AA-4B7A-8ABC-5808336AB2FB}" type="pres">
      <dgm:prSet presAssocID="{91D53DDB-50B6-4463-A4AF-14FBD1B6A238}" presName="spNode" presStyleCnt="0"/>
      <dgm:spPr/>
    </dgm:pt>
    <dgm:pt modelId="{E93A97CE-E51E-401D-A7E2-1C484ED4E8B1}" type="pres">
      <dgm:prSet presAssocID="{E520BAD2-EF6F-4B61-AAC1-4B276876089E}" presName="sibTrans" presStyleLbl="sibTrans1D1" presStyleIdx="1" presStyleCnt="7"/>
      <dgm:spPr/>
    </dgm:pt>
    <dgm:pt modelId="{008A0F82-8326-4665-A6F7-31D5A0976644}" type="pres">
      <dgm:prSet presAssocID="{57648A1C-A6D0-4CDF-A21B-A7200B8D31A2}" presName="node" presStyleLbl="node1" presStyleIdx="2" presStyleCnt="7">
        <dgm:presLayoutVars>
          <dgm:bulletEnabled val="1"/>
        </dgm:presLayoutVars>
      </dgm:prSet>
      <dgm:spPr/>
    </dgm:pt>
    <dgm:pt modelId="{D0C3F747-BA3F-4306-9E6E-07E78762355A}" type="pres">
      <dgm:prSet presAssocID="{57648A1C-A6D0-4CDF-A21B-A7200B8D31A2}" presName="spNode" presStyleCnt="0"/>
      <dgm:spPr/>
    </dgm:pt>
    <dgm:pt modelId="{7291E984-34BB-49AB-825B-3607DC3E421D}" type="pres">
      <dgm:prSet presAssocID="{99ACA8E0-428D-4CBF-8839-2A95621D5730}" presName="sibTrans" presStyleLbl="sibTrans1D1" presStyleIdx="2" presStyleCnt="7"/>
      <dgm:spPr/>
    </dgm:pt>
    <dgm:pt modelId="{9E366433-99E9-4B29-9008-700B699D7FD4}" type="pres">
      <dgm:prSet presAssocID="{3D462C4B-CEFA-4B85-9BAA-C1CB69E425DB}" presName="node" presStyleLbl="node1" presStyleIdx="3" presStyleCnt="7">
        <dgm:presLayoutVars>
          <dgm:bulletEnabled val="1"/>
        </dgm:presLayoutVars>
      </dgm:prSet>
      <dgm:spPr/>
    </dgm:pt>
    <dgm:pt modelId="{AE69EC8C-074D-45AD-BC41-C969BC42F44B}" type="pres">
      <dgm:prSet presAssocID="{3D462C4B-CEFA-4B85-9BAA-C1CB69E425DB}" presName="spNode" presStyleCnt="0"/>
      <dgm:spPr/>
    </dgm:pt>
    <dgm:pt modelId="{887E0E1A-B37F-4CDF-A87D-DF8AA4B12B62}" type="pres">
      <dgm:prSet presAssocID="{B4B418FE-1D2E-4C7E-9AB2-3B704E895302}" presName="sibTrans" presStyleLbl="sibTrans1D1" presStyleIdx="3" presStyleCnt="7"/>
      <dgm:spPr/>
    </dgm:pt>
    <dgm:pt modelId="{CEA68C1D-DBC0-4427-8562-C7E78AA60EBB}" type="pres">
      <dgm:prSet presAssocID="{040BC112-0314-4D1B-93F0-6EA8200AE97E}" presName="node" presStyleLbl="node1" presStyleIdx="4" presStyleCnt="7">
        <dgm:presLayoutVars>
          <dgm:bulletEnabled val="1"/>
        </dgm:presLayoutVars>
      </dgm:prSet>
      <dgm:spPr>
        <a:xfrm>
          <a:off x="2124112" y="4094255"/>
          <a:ext cx="1159976" cy="753984"/>
        </a:xfrm>
        <a:prstGeom prst="roundRect">
          <a:avLst/>
        </a:prstGeom>
      </dgm:spPr>
    </dgm:pt>
    <dgm:pt modelId="{284E71EC-2944-4CEA-AFC3-92B4242B3042}" type="pres">
      <dgm:prSet presAssocID="{040BC112-0314-4D1B-93F0-6EA8200AE97E}" presName="spNode" presStyleCnt="0"/>
      <dgm:spPr/>
    </dgm:pt>
    <dgm:pt modelId="{CC50C03C-616B-4232-BA57-A960F4F386A7}" type="pres">
      <dgm:prSet presAssocID="{50D06066-CF0A-4F0B-A39D-040B2ECE6D44}" presName="sibTrans" presStyleLbl="sibTrans1D1" presStyleIdx="4" presStyleCnt="7"/>
      <dgm:spPr/>
    </dgm:pt>
    <dgm:pt modelId="{C54BC770-BFB1-4E21-906D-0951BD57D379}" type="pres">
      <dgm:prSet presAssocID="{94A369D0-2746-4A25-A593-0913AFA5CF0E}" presName="node" presStyleLbl="node1" presStyleIdx="5" presStyleCnt="7">
        <dgm:presLayoutVars>
          <dgm:bulletEnabled val="1"/>
        </dgm:presLayoutVars>
      </dgm:prSet>
      <dgm:spPr/>
    </dgm:pt>
    <dgm:pt modelId="{C280D06B-B058-4CEE-98E5-161A431C05D4}" type="pres">
      <dgm:prSet presAssocID="{94A369D0-2746-4A25-A593-0913AFA5CF0E}" presName="spNode" presStyleCnt="0"/>
      <dgm:spPr/>
    </dgm:pt>
    <dgm:pt modelId="{C57DB2A0-E6DE-4570-96B5-90347339E14F}" type="pres">
      <dgm:prSet presAssocID="{A6DB396A-01BF-4A81-B85A-896707006C0E}" presName="sibTrans" presStyleLbl="sibTrans1D1" presStyleIdx="5" presStyleCnt="7"/>
      <dgm:spPr/>
    </dgm:pt>
    <dgm:pt modelId="{F07679C8-E844-4DCE-A57F-9B1292DF6E4A}" type="pres">
      <dgm:prSet presAssocID="{033A4422-557E-4848-9A38-10EF5AB15579}" presName="node" presStyleLbl="node1" presStyleIdx="6" presStyleCnt="7">
        <dgm:presLayoutVars>
          <dgm:bulletEnabled val="1"/>
        </dgm:presLayoutVars>
      </dgm:prSet>
      <dgm:spPr/>
    </dgm:pt>
    <dgm:pt modelId="{06C921CC-FD9E-49F6-AA58-D6EB4B162C7D}" type="pres">
      <dgm:prSet presAssocID="{033A4422-557E-4848-9A38-10EF5AB15579}" presName="spNode" presStyleCnt="0"/>
      <dgm:spPr/>
    </dgm:pt>
    <dgm:pt modelId="{7530DBB3-A0D7-4E7D-8DD5-76FE032AE22F}" type="pres">
      <dgm:prSet presAssocID="{C1BB1551-ACED-40B1-88C4-339B313770D3}" presName="sibTrans" presStyleLbl="sibTrans1D1" presStyleIdx="6" presStyleCnt="7"/>
      <dgm:spPr/>
    </dgm:pt>
  </dgm:ptLst>
  <dgm:cxnLst>
    <dgm:cxn modelId="{CD192A12-4971-4624-9400-8FDFE6304E0C}" type="presOf" srcId="{A6DB396A-01BF-4A81-B85A-896707006C0E}" destId="{C57DB2A0-E6DE-4570-96B5-90347339E14F}" srcOrd="0" destOrd="0" presId="urn:microsoft.com/office/officeart/2005/8/layout/cycle5"/>
    <dgm:cxn modelId="{9DF5DD15-827B-41AB-86C1-BD4ECA088585}" type="presOf" srcId="{5F353674-A43D-480B-87F6-067D21ED7F99}" destId="{17DABAF7-1548-42E0-8604-CDC0EFF86FBB}" srcOrd="0" destOrd="0" presId="urn:microsoft.com/office/officeart/2005/8/layout/cycle5"/>
    <dgm:cxn modelId="{1935C81F-46E4-47AF-B13C-5481D4ADB177}" srcId="{5F353674-A43D-480B-87F6-067D21ED7F99}" destId="{9015BAD5-E40C-401B-B70A-3584D2F8D6C4}" srcOrd="0" destOrd="0" parTransId="{DCFE1034-CF3A-4988-BB70-F9563EC74E0E}" sibTransId="{735086D7-3903-440A-A4E1-2A5C78FB2383}"/>
    <dgm:cxn modelId="{C212582C-C8D4-444F-82C4-D584856927B3}" type="presOf" srcId="{B4B418FE-1D2E-4C7E-9AB2-3B704E895302}" destId="{887E0E1A-B37F-4CDF-A87D-DF8AA4B12B62}" srcOrd="0" destOrd="0" presId="urn:microsoft.com/office/officeart/2005/8/layout/cycle5"/>
    <dgm:cxn modelId="{4E328D5B-FBD3-4965-80B2-DCBA8DD1E922}" type="presOf" srcId="{040BC112-0314-4D1B-93F0-6EA8200AE97E}" destId="{CEA68C1D-DBC0-4427-8562-C7E78AA60EBB}" srcOrd="0" destOrd="0" presId="urn:microsoft.com/office/officeart/2005/8/layout/cycle5"/>
    <dgm:cxn modelId="{74FE0A67-93C2-4F85-8962-4417DB46A8DA}" type="presOf" srcId="{99ACA8E0-428D-4CBF-8839-2A95621D5730}" destId="{7291E984-34BB-49AB-825B-3607DC3E421D}" srcOrd="0" destOrd="0" presId="urn:microsoft.com/office/officeart/2005/8/layout/cycle5"/>
    <dgm:cxn modelId="{DEB2B148-5F34-4E46-AAE9-AB27C63C37F0}" srcId="{5F353674-A43D-480B-87F6-067D21ED7F99}" destId="{94A369D0-2746-4A25-A593-0913AFA5CF0E}" srcOrd="5" destOrd="0" parTransId="{4BA926C4-CD6A-4C90-AFD7-0E805641DB05}" sibTransId="{A6DB396A-01BF-4A81-B85A-896707006C0E}"/>
    <dgm:cxn modelId="{A92DFD6B-4056-40AE-AF41-61BF3E38A8B9}" type="presOf" srcId="{E520BAD2-EF6F-4B61-AAC1-4B276876089E}" destId="{E93A97CE-E51E-401D-A7E2-1C484ED4E8B1}" srcOrd="0" destOrd="0" presId="urn:microsoft.com/office/officeart/2005/8/layout/cycle5"/>
    <dgm:cxn modelId="{0E46F34D-1A3E-4821-AD11-9534487DE632}" type="presOf" srcId="{94A369D0-2746-4A25-A593-0913AFA5CF0E}" destId="{C54BC770-BFB1-4E21-906D-0951BD57D379}" srcOrd="0" destOrd="0" presId="urn:microsoft.com/office/officeart/2005/8/layout/cycle5"/>
    <dgm:cxn modelId="{FCD72152-E0F3-4EBE-828E-A74DEB57B6C8}" srcId="{5F353674-A43D-480B-87F6-067D21ED7F99}" destId="{040BC112-0314-4D1B-93F0-6EA8200AE97E}" srcOrd="4" destOrd="0" parTransId="{B4E80F91-10EF-4A04-B496-638042DC4326}" sibTransId="{50D06066-CF0A-4F0B-A39D-040B2ECE6D44}"/>
    <dgm:cxn modelId="{9861CC75-4B8C-4B9C-93D1-497050F2C704}" type="presOf" srcId="{9015BAD5-E40C-401B-B70A-3584D2F8D6C4}" destId="{C8D3E690-B797-4143-BBD2-E4FADE851FE7}" srcOrd="0" destOrd="0" presId="urn:microsoft.com/office/officeart/2005/8/layout/cycle5"/>
    <dgm:cxn modelId="{1AF2DD55-B949-4B49-8B3C-1F96DD4AFA92}" srcId="{5F353674-A43D-480B-87F6-067D21ED7F99}" destId="{91D53DDB-50B6-4463-A4AF-14FBD1B6A238}" srcOrd="1" destOrd="0" parTransId="{A08C5874-7A05-4DCF-996F-CD0077A71D70}" sibTransId="{E520BAD2-EF6F-4B61-AAC1-4B276876089E}"/>
    <dgm:cxn modelId="{3FC75256-F03B-43AA-AA18-B05103BDF263}" srcId="{5F353674-A43D-480B-87F6-067D21ED7F99}" destId="{033A4422-557E-4848-9A38-10EF5AB15579}" srcOrd="6" destOrd="0" parTransId="{83BED5A3-4CA2-4BB8-A606-D59EC7AE3A22}" sibTransId="{C1BB1551-ACED-40B1-88C4-339B313770D3}"/>
    <dgm:cxn modelId="{122FAE5A-86FE-49E1-AC58-E4CEC2EC4B12}" type="presOf" srcId="{50D06066-CF0A-4F0B-A39D-040B2ECE6D44}" destId="{CC50C03C-616B-4232-BA57-A960F4F386A7}" srcOrd="0" destOrd="0" presId="urn:microsoft.com/office/officeart/2005/8/layout/cycle5"/>
    <dgm:cxn modelId="{D25AC97B-0923-4967-B7C4-F534D4F4B5C5}" type="presOf" srcId="{57648A1C-A6D0-4CDF-A21B-A7200B8D31A2}" destId="{008A0F82-8326-4665-A6F7-31D5A0976644}" srcOrd="0" destOrd="0" presId="urn:microsoft.com/office/officeart/2005/8/layout/cycle5"/>
    <dgm:cxn modelId="{55FFB881-6DD7-49DC-AFDA-198830775762}" type="presOf" srcId="{033A4422-557E-4848-9A38-10EF5AB15579}" destId="{F07679C8-E844-4DCE-A57F-9B1292DF6E4A}" srcOrd="0" destOrd="0" presId="urn:microsoft.com/office/officeart/2005/8/layout/cycle5"/>
    <dgm:cxn modelId="{EF49FE83-D8FB-410F-9751-64EF8732F4E7}" type="presOf" srcId="{3D462C4B-CEFA-4B85-9BAA-C1CB69E425DB}" destId="{9E366433-99E9-4B29-9008-700B699D7FD4}" srcOrd="0" destOrd="0" presId="urn:microsoft.com/office/officeart/2005/8/layout/cycle5"/>
    <dgm:cxn modelId="{C2FB7CC1-C90A-484E-AEBC-5DC5AD3F527F}" type="presOf" srcId="{C1BB1551-ACED-40B1-88C4-339B313770D3}" destId="{7530DBB3-A0D7-4E7D-8DD5-76FE032AE22F}" srcOrd="0" destOrd="0" presId="urn:microsoft.com/office/officeart/2005/8/layout/cycle5"/>
    <dgm:cxn modelId="{0E1034EB-12BC-404D-8EEA-096516ABA0BE}" type="presOf" srcId="{735086D7-3903-440A-A4E1-2A5C78FB2383}" destId="{620C10B6-00D4-4CA3-A52C-66C474B0B2FC}" srcOrd="0" destOrd="0" presId="urn:microsoft.com/office/officeart/2005/8/layout/cycle5"/>
    <dgm:cxn modelId="{9D4997EE-AC34-437E-A534-D88E25DD5706}" srcId="{5F353674-A43D-480B-87F6-067D21ED7F99}" destId="{3D462C4B-CEFA-4B85-9BAA-C1CB69E425DB}" srcOrd="3" destOrd="0" parTransId="{29ED1B78-284D-4478-8529-DF9EB00F2E63}" sibTransId="{B4B418FE-1D2E-4C7E-9AB2-3B704E895302}"/>
    <dgm:cxn modelId="{B9EE24F2-D6F7-4440-9D09-9A6C769B1D2F}" srcId="{5F353674-A43D-480B-87F6-067D21ED7F99}" destId="{57648A1C-A6D0-4CDF-A21B-A7200B8D31A2}" srcOrd="2" destOrd="0" parTransId="{7FB46770-A486-4287-8A3B-2A416D19B889}" sibTransId="{99ACA8E0-428D-4CBF-8839-2A95621D5730}"/>
    <dgm:cxn modelId="{907D2FF7-549D-44B3-B17B-17D34EF53AA0}" type="presOf" srcId="{91D53DDB-50B6-4463-A4AF-14FBD1B6A238}" destId="{9E40AC38-011F-4AD2-83B5-B126A8EEC33C}" srcOrd="0" destOrd="0" presId="urn:microsoft.com/office/officeart/2005/8/layout/cycle5"/>
    <dgm:cxn modelId="{462510DF-A877-4D19-AC56-9495E5B98D9B}" type="presParOf" srcId="{17DABAF7-1548-42E0-8604-CDC0EFF86FBB}" destId="{C8D3E690-B797-4143-BBD2-E4FADE851FE7}" srcOrd="0" destOrd="0" presId="urn:microsoft.com/office/officeart/2005/8/layout/cycle5"/>
    <dgm:cxn modelId="{7D119D79-F190-4E11-BDA0-AD961E6D2875}" type="presParOf" srcId="{17DABAF7-1548-42E0-8604-CDC0EFF86FBB}" destId="{1B68A552-572E-479E-8C43-6C089AA0F7F7}" srcOrd="1" destOrd="0" presId="urn:microsoft.com/office/officeart/2005/8/layout/cycle5"/>
    <dgm:cxn modelId="{DF45338A-2FB2-482D-9E60-4868B30D5701}" type="presParOf" srcId="{17DABAF7-1548-42E0-8604-CDC0EFF86FBB}" destId="{620C10B6-00D4-4CA3-A52C-66C474B0B2FC}" srcOrd="2" destOrd="0" presId="urn:microsoft.com/office/officeart/2005/8/layout/cycle5"/>
    <dgm:cxn modelId="{5072B948-E0C5-49E0-BB51-D97D986AC729}" type="presParOf" srcId="{17DABAF7-1548-42E0-8604-CDC0EFF86FBB}" destId="{9E40AC38-011F-4AD2-83B5-B126A8EEC33C}" srcOrd="3" destOrd="0" presId="urn:microsoft.com/office/officeart/2005/8/layout/cycle5"/>
    <dgm:cxn modelId="{5E96C4ED-6C88-4173-9937-C6113A9419C7}" type="presParOf" srcId="{17DABAF7-1548-42E0-8604-CDC0EFF86FBB}" destId="{EA21CAB2-21AA-4B7A-8ABC-5808336AB2FB}" srcOrd="4" destOrd="0" presId="urn:microsoft.com/office/officeart/2005/8/layout/cycle5"/>
    <dgm:cxn modelId="{5B2F2E01-E66C-4737-BBE8-2B0239AB9AE0}" type="presParOf" srcId="{17DABAF7-1548-42E0-8604-CDC0EFF86FBB}" destId="{E93A97CE-E51E-401D-A7E2-1C484ED4E8B1}" srcOrd="5" destOrd="0" presId="urn:microsoft.com/office/officeart/2005/8/layout/cycle5"/>
    <dgm:cxn modelId="{2C7EF2EA-FD6A-4E55-BCE7-970967F6A638}" type="presParOf" srcId="{17DABAF7-1548-42E0-8604-CDC0EFF86FBB}" destId="{008A0F82-8326-4665-A6F7-31D5A0976644}" srcOrd="6" destOrd="0" presId="urn:microsoft.com/office/officeart/2005/8/layout/cycle5"/>
    <dgm:cxn modelId="{C2206EBA-F96C-41D0-9CF9-9495F107225E}" type="presParOf" srcId="{17DABAF7-1548-42E0-8604-CDC0EFF86FBB}" destId="{D0C3F747-BA3F-4306-9E6E-07E78762355A}" srcOrd="7" destOrd="0" presId="urn:microsoft.com/office/officeart/2005/8/layout/cycle5"/>
    <dgm:cxn modelId="{2C6CC4E6-7CC1-4587-A0C4-6E7DF3BE1C20}" type="presParOf" srcId="{17DABAF7-1548-42E0-8604-CDC0EFF86FBB}" destId="{7291E984-34BB-49AB-825B-3607DC3E421D}" srcOrd="8" destOrd="0" presId="urn:microsoft.com/office/officeart/2005/8/layout/cycle5"/>
    <dgm:cxn modelId="{FF117FE9-24D4-44CE-9685-6D4B15F5EC13}" type="presParOf" srcId="{17DABAF7-1548-42E0-8604-CDC0EFF86FBB}" destId="{9E366433-99E9-4B29-9008-700B699D7FD4}" srcOrd="9" destOrd="0" presId="urn:microsoft.com/office/officeart/2005/8/layout/cycle5"/>
    <dgm:cxn modelId="{1135F799-5BC3-4920-B177-7F65F14149FC}" type="presParOf" srcId="{17DABAF7-1548-42E0-8604-CDC0EFF86FBB}" destId="{AE69EC8C-074D-45AD-BC41-C969BC42F44B}" srcOrd="10" destOrd="0" presId="urn:microsoft.com/office/officeart/2005/8/layout/cycle5"/>
    <dgm:cxn modelId="{4C312EC6-89C7-4EC2-8ADF-2DCC031F2252}" type="presParOf" srcId="{17DABAF7-1548-42E0-8604-CDC0EFF86FBB}" destId="{887E0E1A-B37F-4CDF-A87D-DF8AA4B12B62}" srcOrd="11" destOrd="0" presId="urn:microsoft.com/office/officeart/2005/8/layout/cycle5"/>
    <dgm:cxn modelId="{122C2643-2AAE-4F9A-A4AF-EAB92F955CC3}" type="presParOf" srcId="{17DABAF7-1548-42E0-8604-CDC0EFF86FBB}" destId="{CEA68C1D-DBC0-4427-8562-C7E78AA60EBB}" srcOrd="12" destOrd="0" presId="urn:microsoft.com/office/officeart/2005/8/layout/cycle5"/>
    <dgm:cxn modelId="{41BFC876-7A94-4136-86B9-21E53DA7AACD}" type="presParOf" srcId="{17DABAF7-1548-42E0-8604-CDC0EFF86FBB}" destId="{284E71EC-2944-4CEA-AFC3-92B4242B3042}" srcOrd="13" destOrd="0" presId="urn:microsoft.com/office/officeart/2005/8/layout/cycle5"/>
    <dgm:cxn modelId="{AAE230A4-D4CC-44AD-B1B2-69A2ADFE797E}" type="presParOf" srcId="{17DABAF7-1548-42E0-8604-CDC0EFF86FBB}" destId="{CC50C03C-616B-4232-BA57-A960F4F386A7}" srcOrd="14" destOrd="0" presId="urn:microsoft.com/office/officeart/2005/8/layout/cycle5"/>
    <dgm:cxn modelId="{25617007-54DA-4A92-B828-602DCC71BEBF}" type="presParOf" srcId="{17DABAF7-1548-42E0-8604-CDC0EFF86FBB}" destId="{C54BC770-BFB1-4E21-906D-0951BD57D379}" srcOrd="15" destOrd="0" presId="urn:microsoft.com/office/officeart/2005/8/layout/cycle5"/>
    <dgm:cxn modelId="{B378AD99-BA73-4660-8981-4C40B6CBA78D}" type="presParOf" srcId="{17DABAF7-1548-42E0-8604-CDC0EFF86FBB}" destId="{C280D06B-B058-4CEE-98E5-161A431C05D4}" srcOrd="16" destOrd="0" presId="urn:microsoft.com/office/officeart/2005/8/layout/cycle5"/>
    <dgm:cxn modelId="{EB2D39CE-1CE2-4374-A920-9627B3BF3648}" type="presParOf" srcId="{17DABAF7-1548-42E0-8604-CDC0EFF86FBB}" destId="{C57DB2A0-E6DE-4570-96B5-90347339E14F}" srcOrd="17" destOrd="0" presId="urn:microsoft.com/office/officeart/2005/8/layout/cycle5"/>
    <dgm:cxn modelId="{3641FF39-22EB-4E27-942E-0EAE025C6A8E}" type="presParOf" srcId="{17DABAF7-1548-42E0-8604-CDC0EFF86FBB}" destId="{F07679C8-E844-4DCE-A57F-9B1292DF6E4A}" srcOrd="18" destOrd="0" presId="urn:microsoft.com/office/officeart/2005/8/layout/cycle5"/>
    <dgm:cxn modelId="{4E29A3AE-7666-466E-A3CA-5AFC33CC49B3}" type="presParOf" srcId="{17DABAF7-1548-42E0-8604-CDC0EFF86FBB}" destId="{06C921CC-FD9E-49F6-AA58-D6EB4B162C7D}" srcOrd="19" destOrd="0" presId="urn:microsoft.com/office/officeart/2005/8/layout/cycle5"/>
    <dgm:cxn modelId="{53DBACE3-518C-47FD-B7E5-1732BA02F9C0}" type="presParOf" srcId="{17DABAF7-1548-42E0-8604-CDC0EFF86FBB}" destId="{7530DBB3-A0D7-4E7D-8DD5-76FE032AE22F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353674-A43D-480B-87F6-067D21ED7F9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15BAD5-E40C-401B-B70A-3584D2F8D6C4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keys</a:t>
          </a:r>
          <a:r>
            <a:rPr lang="it-IT" dirty="0"/>
            <a:t> </a:t>
          </a:r>
          <a:r>
            <a:rPr lang="it-IT" dirty="0" err="1"/>
            <a:t>extraction</a:t>
          </a:r>
          <a:endParaRPr lang="it-IT" dirty="0"/>
        </a:p>
      </dgm:t>
    </dgm:pt>
    <dgm:pt modelId="{DCFE1034-CF3A-4988-BB70-F9563EC74E0E}" type="parTrans" cxnId="{1935C81F-46E4-47AF-B13C-5481D4ADB177}">
      <dgm:prSet/>
      <dgm:spPr/>
      <dgm:t>
        <a:bodyPr/>
        <a:lstStyle/>
        <a:p>
          <a:endParaRPr lang="it-IT"/>
        </a:p>
      </dgm:t>
    </dgm:pt>
    <dgm:pt modelId="{735086D7-3903-440A-A4E1-2A5C78FB2383}" type="sibTrans" cxnId="{1935C81F-46E4-47AF-B13C-5481D4ADB177}">
      <dgm:prSet/>
      <dgm:spPr/>
      <dgm:t>
        <a:bodyPr/>
        <a:lstStyle/>
        <a:p>
          <a:endParaRPr lang="it-IT"/>
        </a:p>
      </dgm:t>
    </dgm:pt>
    <dgm:pt modelId="{57648A1C-A6D0-4CDF-A21B-A7200B8D31A2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/>
            <a:t>upload to </a:t>
          </a:r>
          <a:r>
            <a:rPr lang="it-IT" dirty="0" err="1"/>
            <a:t>Lokalise</a:t>
          </a:r>
          <a:endParaRPr lang="it-IT" dirty="0"/>
        </a:p>
      </dgm:t>
    </dgm:pt>
    <dgm:pt modelId="{7FB46770-A486-4287-8A3B-2A416D19B889}" type="parTrans" cxnId="{B9EE24F2-D6F7-4440-9D09-9A6C769B1D2F}">
      <dgm:prSet/>
      <dgm:spPr/>
      <dgm:t>
        <a:bodyPr/>
        <a:lstStyle/>
        <a:p>
          <a:endParaRPr lang="it-IT"/>
        </a:p>
      </dgm:t>
    </dgm:pt>
    <dgm:pt modelId="{99ACA8E0-428D-4CBF-8839-2A95621D5730}" type="sibTrans" cxnId="{B9EE24F2-D6F7-4440-9D09-9A6C769B1D2F}">
      <dgm:prSet/>
      <dgm:spPr/>
      <dgm:t>
        <a:bodyPr/>
        <a:lstStyle/>
        <a:p>
          <a:endParaRPr lang="it-IT"/>
        </a:p>
      </dgm:t>
    </dgm:pt>
    <dgm:pt modelId="{3D462C4B-CEFA-4B85-9BAA-C1CB69E425DB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translation</a:t>
          </a:r>
          <a:endParaRPr lang="it-IT" dirty="0"/>
        </a:p>
      </dgm:t>
    </dgm:pt>
    <dgm:pt modelId="{29ED1B78-284D-4478-8529-DF9EB00F2E63}" type="parTrans" cxnId="{9D4997EE-AC34-437E-A534-D88E25DD5706}">
      <dgm:prSet/>
      <dgm:spPr/>
      <dgm:t>
        <a:bodyPr/>
        <a:lstStyle/>
        <a:p>
          <a:endParaRPr lang="it-IT"/>
        </a:p>
      </dgm:t>
    </dgm:pt>
    <dgm:pt modelId="{B4B418FE-1D2E-4C7E-9AB2-3B704E895302}" type="sibTrans" cxnId="{9D4997EE-AC34-437E-A534-D88E25DD5706}">
      <dgm:prSet/>
      <dgm:spPr/>
      <dgm:t>
        <a:bodyPr/>
        <a:lstStyle/>
        <a:p>
          <a:endParaRPr lang="it-IT"/>
        </a:p>
      </dgm:t>
    </dgm:pt>
    <dgm:pt modelId="{94A369D0-2746-4A25-A593-0913AFA5CF0E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/>
            <a:t>download to code</a:t>
          </a:r>
        </a:p>
      </dgm:t>
    </dgm:pt>
    <dgm:pt modelId="{4BA926C4-CD6A-4C90-AFD7-0E805641DB05}" type="parTrans" cxnId="{DEB2B148-5F34-4E46-AAE9-AB27C63C37F0}">
      <dgm:prSet/>
      <dgm:spPr/>
      <dgm:t>
        <a:bodyPr/>
        <a:lstStyle/>
        <a:p>
          <a:endParaRPr lang="it-IT"/>
        </a:p>
      </dgm:t>
    </dgm:pt>
    <dgm:pt modelId="{A6DB396A-01BF-4A81-B85A-896707006C0E}" type="sibTrans" cxnId="{DEB2B148-5F34-4E46-AAE9-AB27C63C37F0}">
      <dgm:prSet/>
      <dgm:spPr/>
      <dgm:t>
        <a:bodyPr/>
        <a:lstStyle/>
        <a:p>
          <a:endParaRPr lang="it-IT"/>
        </a:p>
      </dgm:t>
    </dgm:pt>
    <dgm:pt modelId="{033A4422-557E-4848-9A38-10EF5AB15579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/>
            <a:t>merge</a:t>
          </a:r>
        </a:p>
      </dgm:t>
    </dgm:pt>
    <dgm:pt modelId="{83BED5A3-4CA2-4BB8-A606-D59EC7AE3A22}" type="parTrans" cxnId="{3FC75256-F03B-43AA-AA18-B05103BDF263}">
      <dgm:prSet/>
      <dgm:spPr/>
      <dgm:t>
        <a:bodyPr/>
        <a:lstStyle/>
        <a:p>
          <a:endParaRPr lang="it-IT"/>
        </a:p>
      </dgm:t>
    </dgm:pt>
    <dgm:pt modelId="{C1BB1551-ACED-40B1-88C4-339B313770D3}" type="sibTrans" cxnId="{3FC75256-F03B-43AA-AA18-B05103BDF263}">
      <dgm:prSet/>
      <dgm:spPr/>
      <dgm:t>
        <a:bodyPr/>
        <a:lstStyle/>
        <a:p>
          <a:endParaRPr lang="it-IT"/>
        </a:p>
      </dgm:t>
    </dgm:pt>
    <dgm:pt modelId="{17DABAF7-1548-42E0-8604-CDC0EFF86FBB}" type="pres">
      <dgm:prSet presAssocID="{5F353674-A43D-480B-87F6-067D21ED7F99}" presName="cycle" presStyleCnt="0">
        <dgm:presLayoutVars>
          <dgm:dir/>
          <dgm:resizeHandles val="exact"/>
        </dgm:presLayoutVars>
      </dgm:prSet>
      <dgm:spPr/>
    </dgm:pt>
    <dgm:pt modelId="{C8D3E690-B797-4143-BBD2-E4FADE851FE7}" type="pres">
      <dgm:prSet presAssocID="{9015BAD5-E40C-401B-B70A-3584D2F8D6C4}" presName="node" presStyleLbl="node1" presStyleIdx="0" presStyleCnt="5">
        <dgm:presLayoutVars>
          <dgm:bulletEnabled val="1"/>
        </dgm:presLayoutVars>
      </dgm:prSet>
      <dgm:spPr/>
    </dgm:pt>
    <dgm:pt modelId="{1B68A552-572E-479E-8C43-6C089AA0F7F7}" type="pres">
      <dgm:prSet presAssocID="{9015BAD5-E40C-401B-B70A-3584D2F8D6C4}" presName="spNode" presStyleCnt="0"/>
      <dgm:spPr/>
    </dgm:pt>
    <dgm:pt modelId="{620C10B6-00D4-4CA3-A52C-66C474B0B2FC}" type="pres">
      <dgm:prSet presAssocID="{735086D7-3903-440A-A4E1-2A5C78FB2383}" presName="sibTrans" presStyleLbl="sibTrans1D1" presStyleIdx="0" presStyleCnt="5"/>
      <dgm:spPr/>
    </dgm:pt>
    <dgm:pt modelId="{008A0F82-8326-4665-A6F7-31D5A0976644}" type="pres">
      <dgm:prSet presAssocID="{57648A1C-A6D0-4CDF-A21B-A7200B8D31A2}" presName="node" presStyleLbl="node1" presStyleIdx="1" presStyleCnt="5">
        <dgm:presLayoutVars>
          <dgm:bulletEnabled val="1"/>
        </dgm:presLayoutVars>
      </dgm:prSet>
      <dgm:spPr/>
    </dgm:pt>
    <dgm:pt modelId="{D0C3F747-BA3F-4306-9E6E-07E78762355A}" type="pres">
      <dgm:prSet presAssocID="{57648A1C-A6D0-4CDF-A21B-A7200B8D31A2}" presName="spNode" presStyleCnt="0"/>
      <dgm:spPr/>
    </dgm:pt>
    <dgm:pt modelId="{7291E984-34BB-49AB-825B-3607DC3E421D}" type="pres">
      <dgm:prSet presAssocID="{99ACA8E0-428D-4CBF-8839-2A95621D5730}" presName="sibTrans" presStyleLbl="sibTrans1D1" presStyleIdx="1" presStyleCnt="5"/>
      <dgm:spPr/>
    </dgm:pt>
    <dgm:pt modelId="{9E366433-99E9-4B29-9008-700B699D7FD4}" type="pres">
      <dgm:prSet presAssocID="{3D462C4B-CEFA-4B85-9BAA-C1CB69E425DB}" presName="node" presStyleLbl="node1" presStyleIdx="2" presStyleCnt="5">
        <dgm:presLayoutVars>
          <dgm:bulletEnabled val="1"/>
        </dgm:presLayoutVars>
      </dgm:prSet>
      <dgm:spPr/>
    </dgm:pt>
    <dgm:pt modelId="{AE69EC8C-074D-45AD-BC41-C969BC42F44B}" type="pres">
      <dgm:prSet presAssocID="{3D462C4B-CEFA-4B85-9BAA-C1CB69E425DB}" presName="spNode" presStyleCnt="0"/>
      <dgm:spPr/>
    </dgm:pt>
    <dgm:pt modelId="{887E0E1A-B37F-4CDF-A87D-DF8AA4B12B62}" type="pres">
      <dgm:prSet presAssocID="{B4B418FE-1D2E-4C7E-9AB2-3B704E895302}" presName="sibTrans" presStyleLbl="sibTrans1D1" presStyleIdx="2" presStyleCnt="5"/>
      <dgm:spPr/>
    </dgm:pt>
    <dgm:pt modelId="{C54BC770-BFB1-4E21-906D-0951BD57D379}" type="pres">
      <dgm:prSet presAssocID="{94A369D0-2746-4A25-A593-0913AFA5CF0E}" presName="node" presStyleLbl="node1" presStyleIdx="3" presStyleCnt="5">
        <dgm:presLayoutVars>
          <dgm:bulletEnabled val="1"/>
        </dgm:presLayoutVars>
      </dgm:prSet>
      <dgm:spPr/>
    </dgm:pt>
    <dgm:pt modelId="{C280D06B-B058-4CEE-98E5-161A431C05D4}" type="pres">
      <dgm:prSet presAssocID="{94A369D0-2746-4A25-A593-0913AFA5CF0E}" presName="spNode" presStyleCnt="0"/>
      <dgm:spPr/>
    </dgm:pt>
    <dgm:pt modelId="{C57DB2A0-E6DE-4570-96B5-90347339E14F}" type="pres">
      <dgm:prSet presAssocID="{A6DB396A-01BF-4A81-B85A-896707006C0E}" presName="sibTrans" presStyleLbl="sibTrans1D1" presStyleIdx="3" presStyleCnt="5"/>
      <dgm:spPr/>
    </dgm:pt>
    <dgm:pt modelId="{F07679C8-E844-4DCE-A57F-9B1292DF6E4A}" type="pres">
      <dgm:prSet presAssocID="{033A4422-557E-4848-9A38-10EF5AB15579}" presName="node" presStyleLbl="node1" presStyleIdx="4" presStyleCnt="5">
        <dgm:presLayoutVars>
          <dgm:bulletEnabled val="1"/>
        </dgm:presLayoutVars>
      </dgm:prSet>
      <dgm:spPr/>
    </dgm:pt>
    <dgm:pt modelId="{06C921CC-FD9E-49F6-AA58-D6EB4B162C7D}" type="pres">
      <dgm:prSet presAssocID="{033A4422-557E-4848-9A38-10EF5AB15579}" presName="spNode" presStyleCnt="0"/>
      <dgm:spPr/>
    </dgm:pt>
    <dgm:pt modelId="{7530DBB3-A0D7-4E7D-8DD5-76FE032AE22F}" type="pres">
      <dgm:prSet presAssocID="{C1BB1551-ACED-40B1-88C4-339B313770D3}" presName="sibTrans" presStyleLbl="sibTrans1D1" presStyleIdx="4" presStyleCnt="5"/>
      <dgm:spPr/>
    </dgm:pt>
  </dgm:ptLst>
  <dgm:cxnLst>
    <dgm:cxn modelId="{CD192A12-4971-4624-9400-8FDFE6304E0C}" type="presOf" srcId="{A6DB396A-01BF-4A81-B85A-896707006C0E}" destId="{C57DB2A0-E6DE-4570-96B5-90347339E14F}" srcOrd="0" destOrd="0" presId="urn:microsoft.com/office/officeart/2005/8/layout/cycle5"/>
    <dgm:cxn modelId="{9DF5DD15-827B-41AB-86C1-BD4ECA088585}" type="presOf" srcId="{5F353674-A43D-480B-87F6-067D21ED7F99}" destId="{17DABAF7-1548-42E0-8604-CDC0EFF86FBB}" srcOrd="0" destOrd="0" presId="urn:microsoft.com/office/officeart/2005/8/layout/cycle5"/>
    <dgm:cxn modelId="{1935C81F-46E4-47AF-B13C-5481D4ADB177}" srcId="{5F353674-A43D-480B-87F6-067D21ED7F99}" destId="{9015BAD5-E40C-401B-B70A-3584D2F8D6C4}" srcOrd="0" destOrd="0" parTransId="{DCFE1034-CF3A-4988-BB70-F9563EC74E0E}" sibTransId="{735086D7-3903-440A-A4E1-2A5C78FB2383}"/>
    <dgm:cxn modelId="{C212582C-C8D4-444F-82C4-D584856927B3}" type="presOf" srcId="{B4B418FE-1D2E-4C7E-9AB2-3B704E895302}" destId="{887E0E1A-B37F-4CDF-A87D-DF8AA4B12B62}" srcOrd="0" destOrd="0" presId="urn:microsoft.com/office/officeart/2005/8/layout/cycle5"/>
    <dgm:cxn modelId="{74FE0A67-93C2-4F85-8962-4417DB46A8DA}" type="presOf" srcId="{99ACA8E0-428D-4CBF-8839-2A95621D5730}" destId="{7291E984-34BB-49AB-825B-3607DC3E421D}" srcOrd="0" destOrd="0" presId="urn:microsoft.com/office/officeart/2005/8/layout/cycle5"/>
    <dgm:cxn modelId="{DEB2B148-5F34-4E46-AAE9-AB27C63C37F0}" srcId="{5F353674-A43D-480B-87F6-067D21ED7F99}" destId="{94A369D0-2746-4A25-A593-0913AFA5CF0E}" srcOrd="3" destOrd="0" parTransId="{4BA926C4-CD6A-4C90-AFD7-0E805641DB05}" sibTransId="{A6DB396A-01BF-4A81-B85A-896707006C0E}"/>
    <dgm:cxn modelId="{0E46F34D-1A3E-4821-AD11-9534487DE632}" type="presOf" srcId="{94A369D0-2746-4A25-A593-0913AFA5CF0E}" destId="{C54BC770-BFB1-4E21-906D-0951BD57D379}" srcOrd="0" destOrd="0" presId="urn:microsoft.com/office/officeart/2005/8/layout/cycle5"/>
    <dgm:cxn modelId="{9861CC75-4B8C-4B9C-93D1-497050F2C704}" type="presOf" srcId="{9015BAD5-E40C-401B-B70A-3584D2F8D6C4}" destId="{C8D3E690-B797-4143-BBD2-E4FADE851FE7}" srcOrd="0" destOrd="0" presId="urn:microsoft.com/office/officeart/2005/8/layout/cycle5"/>
    <dgm:cxn modelId="{3FC75256-F03B-43AA-AA18-B05103BDF263}" srcId="{5F353674-A43D-480B-87F6-067D21ED7F99}" destId="{033A4422-557E-4848-9A38-10EF5AB15579}" srcOrd="4" destOrd="0" parTransId="{83BED5A3-4CA2-4BB8-A606-D59EC7AE3A22}" sibTransId="{C1BB1551-ACED-40B1-88C4-339B313770D3}"/>
    <dgm:cxn modelId="{D25AC97B-0923-4967-B7C4-F534D4F4B5C5}" type="presOf" srcId="{57648A1C-A6D0-4CDF-A21B-A7200B8D31A2}" destId="{008A0F82-8326-4665-A6F7-31D5A0976644}" srcOrd="0" destOrd="0" presId="urn:microsoft.com/office/officeart/2005/8/layout/cycle5"/>
    <dgm:cxn modelId="{55FFB881-6DD7-49DC-AFDA-198830775762}" type="presOf" srcId="{033A4422-557E-4848-9A38-10EF5AB15579}" destId="{F07679C8-E844-4DCE-A57F-9B1292DF6E4A}" srcOrd="0" destOrd="0" presId="urn:microsoft.com/office/officeart/2005/8/layout/cycle5"/>
    <dgm:cxn modelId="{EF49FE83-D8FB-410F-9751-64EF8732F4E7}" type="presOf" srcId="{3D462C4B-CEFA-4B85-9BAA-C1CB69E425DB}" destId="{9E366433-99E9-4B29-9008-700B699D7FD4}" srcOrd="0" destOrd="0" presId="urn:microsoft.com/office/officeart/2005/8/layout/cycle5"/>
    <dgm:cxn modelId="{C2FB7CC1-C90A-484E-AEBC-5DC5AD3F527F}" type="presOf" srcId="{C1BB1551-ACED-40B1-88C4-339B313770D3}" destId="{7530DBB3-A0D7-4E7D-8DD5-76FE032AE22F}" srcOrd="0" destOrd="0" presId="urn:microsoft.com/office/officeart/2005/8/layout/cycle5"/>
    <dgm:cxn modelId="{0E1034EB-12BC-404D-8EEA-096516ABA0BE}" type="presOf" srcId="{735086D7-3903-440A-A4E1-2A5C78FB2383}" destId="{620C10B6-00D4-4CA3-A52C-66C474B0B2FC}" srcOrd="0" destOrd="0" presId="urn:microsoft.com/office/officeart/2005/8/layout/cycle5"/>
    <dgm:cxn modelId="{9D4997EE-AC34-437E-A534-D88E25DD5706}" srcId="{5F353674-A43D-480B-87F6-067D21ED7F99}" destId="{3D462C4B-CEFA-4B85-9BAA-C1CB69E425DB}" srcOrd="2" destOrd="0" parTransId="{29ED1B78-284D-4478-8529-DF9EB00F2E63}" sibTransId="{B4B418FE-1D2E-4C7E-9AB2-3B704E895302}"/>
    <dgm:cxn modelId="{B9EE24F2-D6F7-4440-9D09-9A6C769B1D2F}" srcId="{5F353674-A43D-480B-87F6-067D21ED7F99}" destId="{57648A1C-A6D0-4CDF-A21B-A7200B8D31A2}" srcOrd="1" destOrd="0" parTransId="{7FB46770-A486-4287-8A3B-2A416D19B889}" sibTransId="{99ACA8E0-428D-4CBF-8839-2A95621D5730}"/>
    <dgm:cxn modelId="{462510DF-A877-4D19-AC56-9495E5B98D9B}" type="presParOf" srcId="{17DABAF7-1548-42E0-8604-CDC0EFF86FBB}" destId="{C8D3E690-B797-4143-BBD2-E4FADE851FE7}" srcOrd="0" destOrd="0" presId="urn:microsoft.com/office/officeart/2005/8/layout/cycle5"/>
    <dgm:cxn modelId="{7D119D79-F190-4E11-BDA0-AD961E6D2875}" type="presParOf" srcId="{17DABAF7-1548-42E0-8604-CDC0EFF86FBB}" destId="{1B68A552-572E-479E-8C43-6C089AA0F7F7}" srcOrd="1" destOrd="0" presId="urn:microsoft.com/office/officeart/2005/8/layout/cycle5"/>
    <dgm:cxn modelId="{DF45338A-2FB2-482D-9E60-4868B30D5701}" type="presParOf" srcId="{17DABAF7-1548-42E0-8604-CDC0EFF86FBB}" destId="{620C10B6-00D4-4CA3-A52C-66C474B0B2FC}" srcOrd="2" destOrd="0" presId="urn:microsoft.com/office/officeart/2005/8/layout/cycle5"/>
    <dgm:cxn modelId="{2C7EF2EA-FD6A-4E55-BCE7-970967F6A638}" type="presParOf" srcId="{17DABAF7-1548-42E0-8604-CDC0EFF86FBB}" destId="{008A0F82-8326-4665-A6F7-31D5A0976644}" srcOrd="3" destOrd="0" presId="urn:microsoft.com/office/officeart/2005/8/layout/cycle5"/>
    <dgm:cxn modelId="{C2206EBA-F96C-41D0-9CF9-9495F107225E}" type="presParOf" srcId="{17DABAF7-1548-42E0-8604-CDC0EFF86FBB}" destId="{D0C3F747-BA3F-4306-9E6E-07E78762355A}" srcOrd="4" destOrd="0" presId="urn:microsoft.com/office/officeart/2005/8/layout/cycle5"/>
    <dgm:cxn modelId="{2C6CC4E6-7CC1-4587-A0C4-6E7DF3BE1C20}" type="presParOf" srcId="{17DABAF7-1548-42E0-8604-CDC0EFF86FBB}" destId="{7291E984-34BB-49AB-825B-3607DC3E421D}" srcOrd="5" destOrd="0" presId="urn:microsoft.com/office/officeart/2005/8/layout/cycle5"/>
    <dgm:cxn modelId="{FF117FE9-24D4-44CE-9685-6D4B15F5EC13}" type="presParOf" srcId="{17DABAF7-1548-42E0-8604-CDC0EFF86FBB}" destId="{9E366433-99E9-4B29-9008-700B699D7FD4}" srcOrd="6" destOrd="0" presId="urn:microsoft.com/office/officeart/2005/8/layout/cycle5"/>
    <dgm:cxn modelId="{1135F799-5BC3-4920-B177-7F65F14149FC}" type="presParOf" srcId="{17DABAF7-1548-42E0-8604-CDC0EFF86FBB}" destId="{AE69EC8C-074D-45AD-BC41-C969BC42F44B}" srcOrd="7" destOrd="0" presId="urn:microsoft.com/office/officeart/2005/8/layout/cycle5"/>
    <dgm:cxn modelId="{4C312EC6-89C7-4EC2-8ADF-2DCC031F2252}" type="presParOf" srcId="{17DABAF7-1548-42E0-8604-CDC0EFF86FBB}" destId="{887E0E1A-B37F-4CDF-A87D-DF8AA4B12B62}" srcOrd="8" destOrd="0" presId="urn:microsoft.com/office/officeart/2005/8/layout/cycle5"/>
    <dgm:cxn modelId="{25617007-54DA-4A92-B828-602DCC71BEBF}" type="presParOf" srcId="{17DABAF7-1548-42E0-8604-CDC0EFF86FBB}" destId="{C54BC770-BFB1-4E21-906D-0951BD57D379}" srcOrd="9" destOrd="0" presId="urn:microsoft.com/office/officeart/2005/8/layout/cycle5"/>
    <dgm:cxn modelId="{B378AD99-BA73-4660-8981-4C40B6CBA78D}" type="presParOf" srcId="{17DABAF7-1548-42E0-8604-CDC0EFF86FBB}" destId="{C280D06B-B058-4CEE-98E5-161A431C05D4}" srcOrd="10" destOrd="0" presId="urn:microsoft.com/office/officeart/2005/8/layout/cycle5"/>
    <dgm:cxn modelId="{EB2D39CE-1CE2-4374-A920-9627B3BF3648}" type="presParOf" srcId="{17DABAF7-1548-42E0-8604-CDC0EFF86FBB}" destId="{C57DB2A0-E6DE-4570-96B5-90347339E14F}" srcOrd="11" destOrd="0" presId="urn:microsoft.com/office/officeart/2005/8/layout/cycle5"/>
    <dgm:cxn modelId="{3641FF39-22EB-4E27-942E-0EAE025C6A8E}" type="presParOf" srcId="{17DABAF7-1548-42E0-8604-CDC0EFF86FBB}" destId="{F07679C8-E844-4DCE-A57F-9B1292DF6E4A}" srcOrd="12" destOrd="0" presId="urn:microsoft.com/office/officeart/2005/8/layout/cycle5"/>
    <dgm:cxn modelId="{4E29A3AE-7666-466E-A3CA-5AFC33CC49B3}" type="presParOf" srcId="{17DABAF7-1548-42E0-8604-CDC0EFF86FBB}" destId="{06C921CC-FD9E-49F6-AA58-D6EB4B162C7D}" srcOrd="13" destOrd="0" presId="urn:microsoft.com/office/officeart/2005/8/layout/cycle5"/>
    <dgm:cxn modelId="{53DBACE3-518C-47FD-B7E5-1732BA02F9C0}" type="presParOf" srcId="{17DABAF7-1548-42E0-8604-CDC0EFF86FBB}" destId="{7530DBB3-A0D7-4E7D-8DD5-76FE032AE22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3E690-B797-4143-BBD2-E4FADE851FE7}">
      <dsp:nvSpPr>
        <dsp:cNvPr id="0" name=""/>
        <dsp:cNvSpPr/>
      </dsp:nvSpPr>
      <dsp:spPr>
        <a:xfrm>
          <a:off x="2841319" y="2829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i18n </a:t>
          </a:r>
          <a:r>
            <a:rPr lang="it-IT" sz="1900" kern="1200" dirty="0" err="1"/>
            <a:t>extraction</a:t>
          </a:r>
          <a:endParaRPr lang="it-IT" sz="1900" kern="1200" dirty="0"/>
        </a:p>
      </dsp:txBody>
      <dsp:txXfrm>
        <a:off x="2891879" y="53389"/>
        <a:ext cx="1492292" cy="934598"/>
      </dsp:txXfrm>
    </dsp:sp>
    <dsp:sp modelId="{620C10B6-00D4-4CA3-A52C-66C474B0B2FC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3077846" y="263339"/>
              </a:moveTo>
              <a:arcTo wR="2067986" hR="2067986" stAng="17953853" swAng="1210875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A0F82-8326-4665-A6F7-31D5A0976644}">
      <dsp:nvSpPr>
        <dsp:cNvPr id="0" name=""/>
        <dsp:cNvSpPr/>
      </dsp:nvSpPr>
      <dsp:spPr>
        <a:xfrm>
          <a:off x="4808091" y="1431772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send</a:t>
          </a:r>
          <a:r>
            <a:rPr lang="it-IT" sz="1900" kern="1200" dirty="0"/>
            <a:t> to an </a:t>
          </a:r>
          <a:r>
            <a:rPr lang="it-IT" sz="1900" kern="1200" dirty="0" err="1"/>
            <a:t>external</a:t>
          </a:r>
          <a:r>
            <a:rPr lang="it-IT" sz="1900" kern="1200" dirty="0"/>
            <a:t> Agency</a:t>
          </a:r>
        </a:p>
      </dsp:txBody>
      <dsp:txXfrm>
        <a:off x="4858651" y="1482332"/>
        <a:ext cx="1492292" cy="934598"/>
      </dsp:txXfrm>
    </dsp:sp>
    <dsp:sp modelId="{7291E984-34BB-49AB-825B-3607DC3E421D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4131002" y="2211269"/>
              </a:moveTo>
              <a:arcTo wR="2067986" hR="2067986" stAng="21838381" swAng="1359213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66433-99E9-4B29-9008-700B699D7FD4}">
      <dsp:nvSpPr>
        <dsp:cNvPr id="0" name=""/>
        <dsp:cNvSpPr/>
      </dsp:nvSpPr>
      <dsp:spPr>
        <a:xfrm>
          <a:off x="4056851" y="3743851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receive</a:t>
          </a:r>
          <a:r>
            <a:rPr lang="it-IT" sz="1900" kern="1200" dirty="0"/>
            <a:t> back </a:t>
          </a:r>
          <a:r>
            <a:rPr lang="it-IT" sz="1900" kern="1200" dirty="0" err="1"/>
            <a:t>translation</a:t>
          </a:r>
          <a:endParaRPr lang="it-IT" sz="1900" kern="1200" dirty="0"/>
        </a:p>
      </dsp:txBody>
      <dsp:txXfrm>
        <a:off x="4107411" y="3794411"/>
        <a:ext cx="1492292" cy="934598"/>
      </dsp:txXfrm>
    </dsp:sp>
    <dsp:sp modelId="{887E0E1A-B37F-4CDF-A87D-DF8AA4B12B62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2321559" y="4120367"/>
              </a:moveTo>
              <a:arcTo wR="2067986" hR="2067986" stAng="4977406" swAng="84518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BC770-BFB1-4E21-906D-0951BD57D379}">
      <dsp:nvSpPr>
        <dsp:cNvPr id="0" name=""/>
        <dsp:cNvSpPr/>
      </dsp:nvSpPr>
      <dsp:spPr>
        <a:xfrm>
          <a:off x="1625787" y="3743851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overwrite</a:t>
          </a:r>
          <a:r>
            <a:rPr lang="it-IT" sz="1900" kern="1200" dirty="0"/>
            <a:t> i18n</a:t>
          </a:r>
        </a:p>
      </dsp:txBody>
      <dsp:txXfrm>
        <a:off x="1676347" y="3794411"/>
        <a:ext cx="1492292" cy="934598"/>
      </dsp:txXfrm>
    </dsp:sp>
    <dsp:sp modelId="{C57DB2A0-E6DE-4570-96B5-90347339E14F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219317" y="2994802"/>
              </a:moveTo>
              <a:arcTo wR="2067986" hR="2067986" stAng="9202406" swAng="1359213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79C8-E844-4DCE-A57F-9B1292DF6E4A}">
      <dsp:nvSpPr>
        <dsp:cNvPr id="0" name=""/>
        <dsp:cNvSpPr/>
      </dsp:nvSpPr>
      <dsp:spPr>
        <a:xfrm>
          <a:off x="874547" y="1431772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build</a:t>
          </a:r>
          <a:r>
            <a:rPr lang="it-IT" sz="1900" kern="1200" dirty="0"/>
            <a:t> / </a:t>
          </a:r>
          <a:r>
            <a:rPr lang="it-IT" sz="1900" kern="1200" dirty="0" err="1"/>
            <a:t>next</a:t>
          </a:r>
          <a:r>
            <a:rPr lang="it-IT" sz="1900" kern="1200" dirty="0"/>
            <a:t> </a:t>
          </a:r>
          <a:r>
            <a:rPr lang="it-IT" sz="1900" kern="1200" dirty="0" err="1"/>
            <a:t>development</a:t>
          </a:r>
          <a:r>
            <a:rPr lang="it-IT" sz="1900" kern="1200" dirty="0"/>
            <a:t> </a:t>
          </a:r>
          <a:r>
            <a:rPr lang="it-IT" sz="1900" kern="1200" dirty="0" err="1"/>
            <a:t>cycle</a:t>
          </a:r>
          <a:r>
            <a:rPr lang="it-IT" sz="1900" kern="1200" dirty="0"/>
            <a:t>..</a:t>
          </a:r>
        </a:p>
      </dsp:txBody>
      <dsp:txXfrm>
        <a:off x="925107" y="1482332"/>
        <a:ext cx="1492292" cy="934598"/>
      </dsp:txXfrm>
    </dsp:sp>
    <dsp:sp modelId="{7530DBB3-A0D7-4E7D-8DD5-76FE032AE22F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497538" y="722526"/>
              </a:moveTo>
              <a:arcTo wR="2067986" hR="2067986" stAng="13235271" swAng="1210875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3E690-B797-4143-BBD2-E4FADE851FE7}">
      <dsp:nvSpPr>
        <dsp:cNvPr id="0" name=""/>
        <dsp:cNvSpPr/>
      </dsp:nvSpPr>
      <dsp:spPr>
        <a:xfrm>
          <a:off x="3058037" y="2459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i18n </a:t>
          </a:r>
          <a:r>
            <a:rPr lang="it-IT" sz="1400" kern="1200" dirty="0" err="1"/>
            <a:t>extraction</a:t>
          </a:r>
          <a:endParaRPr lang="it-IT" sz="1400" kern="1200" dirty="0"/>
        </a:p>
      </dsp:txBody>
      <dsp:txXfrm>
        <a:off x="3094843" y="39265"/>
        <a:ext cx="1086364" cy="680372"/>
      </dsp:txXfrm>
    </dsp:sp>
    <dsp:sp modelId="{620C10B6-00D4-4CA3-A52C-66C474B0B2FC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884454" y="128280"/>
              </a:moveTo>
              <a:arcTo wR="2152479" hR="2152479" stAng="17392837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0AC38-011F-4AD2-83B5-B126A8EEC33C}">
      <dsp:nvSpPr>
        <dsp:cNvPr id="0" name=""/>
        <dsp:cNvSpPr/>
      </dsp:nvSpPr>
      <dsp:spPr>
        <a:xfrm>
          <a:off x="4740914" y="812890"/>
          <a:ext cx="1159976" cy="753984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normalization</a:t>
          </a:r>
          <a:endParaRPr lang="it-IT" sz="1400" kern="1200" dirty="0"/>
        </a:p>
      </dsp:txBody>
      <dsp:txXfrm>
        <a:off x="4777720" y="849696"/>
        <a:ext cx="1086364" cy="680372"/>
      </dsp:txXfrm>
    </dsp:sp>
    <dsp:sp modelId="{E93A97CE-E51E-401D-A7E2-1C484ED4E8B1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164258" y="1387030"/>
              </a:moveTo>
              <a:arcTo wR="2152479" hR="2152479" stAng="20350140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A0F82-8326-4665-A6F7-31D5A0976644}">
      <dsp:nvSpPr>
        <dsp:cNvPr id="0" name=""/>
        <dsp:cNvSpPr/>
      </dsp:nvSpPr>
      <dsp:spPr>
        <a:xfrm>
          <a:off x="5156550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send</a:t>
          </a:r>
          <a:r>
            <a:rPr lang="it-IT" sz="1400" kern="1200" dirty="0"/>
            <a:t> to an </a:t>
          </a:r>
          <a:r>
            <a:rPr lang="it-IT" sz="1400" kern="1200" dirty="0" err="1"/>
            <a:t>external</a:t>
          </a:r>
          <a:r>
            <a:rPr lang="it-IT" sz="1400" kern="1200" dirty="0"/>
            <a:t> Agency</a:t>
          </a:r>
        </a:p>
      </dsp:txBody>
      <dsp:txXfrm>
        <a:off x="5193356" y="2670716"/>
        <a:ext cx="1086364" cy="680372"/>
      </dsp:txXfrm>
    </dsp:sp>
    <dsp:sp modelId="{7291E984-34BB-49AB-825B-3607DC3E421D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052616" y="3163738"/>
              </a:moveTo>
              <a:arcTo wR="2152479" hR="2152479" stAng="1681323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66433-99E9-4B29-9008-700B699D7FD4}">
      <dsp:nvSpPr>
        <dsp:cNvPr id="0" name=""/>
        <dsp:cNvSpPr/>
      </dsp:nvSpPr>
      <dsp:spPr>
        <a:xfrm>
          <a:off x="3991963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receive</a:t>
          </a:r>
          <a:r>
            <a:rPr lang="it-IT" sz="1400" kern="1200" dirty="0"/>
            <a:t> back </a:t>
          </a:r>
          <a:r>
            <a:rPr lang="it-IT" sz="1400" kern="1200" dirty="0" err="1"/>
            <a:t>translation</a:t>
          </a:r>
          <a:endParaRPr lang="it-IT" sz="1400" kern="1200" dirty="0"/>
        </a:p>
      </dsp:txBody>
      <dsp:txXfrm>
        <a:off x="4028769" y="4131061"/>
        <a:ext cx="1086364" cy="680372"/>
      </dsp:txXfrm>
    </dsp:sp>
    <dsp:sp modelId="{887E0E1A-B37F-4CDF-A87D-DF8AA4B12B62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366104" y="4294331"/>
              </a:moveTo>
              <a:arcTo wR="2152479" hR="2152479" stAng="5058255" swAng="683491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68C1D-DBC0-4427-8562-C7E78AA60EBB}">
      <dsp:nvSpPr>
        <dsp:cNvPr id="0" name=""/>
        <dsp:cNvSpPr/>
      </dsp:nvSpPr>
      <dsp:spPr>
        <a:xfrm>
          <a:off x="2124112" y="4094255"/>
          <a:ext cx="1159976" cy="753984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4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400" kern="1200" dirty="0" err="1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4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)</a:t>
          </a:r>
        </a:p>
      </dsp:txBody>
      <dsp:txXfrm>
        <a:off x="2160918" y="4131061"/>
        <a:ext cx="1086364" cy="680372"/>
      </dsp:txXfrm>
    </dsp:sp>
    <dsp:sp modelId="{CC50C03C-616B-4232-BA57-A960F4F386A7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551562" y="3591309"/>
              </a:moveTo>
              <a:arcTo wR="2152479" hR="2152479" stAng="8283135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BC770-BFB1-4E21-906D-0951BD57D379}">
      <dsp:nvSpPr>
        <dsp:cNvPr id="0" name=""/>
        <dsp:cNvSpPr/>
      </dsp:nvSpPr>
      <dsp:spPr>
        <a:xfrm>
          <a:off x="959525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overwrite</a:t>
          </a:r>
          <a:r>
            <a:rPr lang="it-IT" sz="1400" kern="1200" dirty="0"/>
            <a:t> i18n</a:t>
          </a:r>
        </a:p>
      </dsp:txBody>
      <dsp:txXfrm>
        <a:off x="996331" y="2670716"/>
        <a:ext cx="1086364" cy="680372"/>
      </dsp:txXfrm>
    </dsp:sp>
    <dsp:sp modelId="{C57DB2A0-E6DE-4570-96B5-90347339E14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3131" y="2036409"/>
              </a:moveTo>
              <a:arcTo wR="2152479" hR="2152479" stAng="10985466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79C8-E844-4DCE-A57F-9B1292DF6E4A}">
      <dsp:nvSpPr>
        <dsp:cNvPr id="0" name=""/>
        <dsp:cNvSpPr/>
      </dsp:nvSpPr>
      <dsp:spPr>
        <a:xfrm>
          <a:off x="1375161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build</a:t>
          </a:r>
          <a:r>
            <a:rPr lang="it-IT" sz="1400" kern="1200" dirty="0"/>
            <a:t> / </a:t>
          </a:r>
          <a:r>
            <a:rPr lang="it-IT" sz="1400" kern="1200" dirty="0" err="1"/>
            <a:t>next</a:t>
          </a:r>
          <a:r>
            <a:rPr lang="it-IT" sz="1400" kern="1200" dirty="0"/>
            <a:t> </a:t>
          </a:r>
          <a:r>
            <a:rPr lang="it-IT" sz="1400" kern="1200" dirty="0" err="1"/>
            <a:t>development</a:t>
          </a:r>
          <a:r>
            <a:rPr lang="it-IT" sz="1400" kern="1200" dirty="0"/>
            <a:t> </a:t>
          </a:r>
          <a:r>
            <a:rPr lang="it-IT" sz="1400" kern="1200" dirty="0" err="1"/>
            <a:t>cycle</a:t>
          </a:r>
          <a:r>
            <a:rPr lang="it-IT" sz="1400" kern="1200" dirty="0"/>
            <a:t>..</a:t>
          </a:r>
        </a:p>
      </dsp:txBody>
      <dsp:txXfrm>
        <a:off x="1411967" y="849696"/>
        <a:ext cx="1086364" cy="680372"/>
      </dsp:txXfrm>
    </dsp:sp>
    <dsp:sp modelId="{7530DBB3-A0D7-4E7D-8DD5-76FE032AE22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988003" y="342185"/>
              </a:moveTo>
              <a:arcTo wR="2152479" hR="2152479" stAng="14234926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3E690-B797-4143-BBD2-E4FADE851FE7}">
      <dsp:nvSpPr>
        <dsp:cNvPr id="0" name=""/>
        <dsp:cNvSpPr/>
      </dsp:nvSpPr>
      <dsp:spPr>
        <a:xfrm>
          <a:off x="3058037" y="2459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i18n </a:t>
          </a:r>
          <a:r>
            <a:rPr lang="it-IT" sz="1400" kern="1200" dirty="0" err="1"/>
            <a:t>extraction</a:t>
          </a:r>
          <a:endParaRPr lang="it-IT" sz="1400" kern="1200" dirty="0"/>
        </a:p>
      </dsp:txBody>
      <dsp:txXfrm>
        <a:off x="3094843" y="39265"/>
        <a:ext cx="1086364" cy="680372"/>
      </dsp:txXfrm>
    </dsp:sp>
    <dsp:sp modelId="{620C10B6-00D4-4CA3-A52C-66C474B0B2FC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884454" y="128280"/>
              </a:moveTo>
              <a:arcTo wR="2152479" hR="2152479" stAng="17392837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0AC38-011F-4AD2-83B5-B126A8EEC33C}">
      <dsp:nvSpPr>
        <dsp:cNvPr id="0" name=""/>
        <dsp:cNvSpPr/>
      </dsp:nvSpPr>
      <dsp:spPr>
        <a:xfrm>
          <a:off x="4740914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endParaRPr lang="it-IT" sz="130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4777720" y="849696"/>
        <a:ext cx="1086364" cy="680372"/>
      </dsp:txXfrm>
    </dsp:sp>
    <dsp:sp modelId="{E93A97CE-E51E-401D-A7E2-1C484ED4E8B1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164258" y="1387030"/>
              </a:moveTo>
              <a:arcTo wR="2152479" hR="2152479" stAng="20350140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A0F82-8326-4665-A6F7-31D5A0976644}">
      <dsp:nvSpPr>
        <dsp:cNvPr id="0" name=""/>
        <dsp:cNvSpPr/>
      </dsp:nvSpPr>
      <dsp:spPr>
        <a:xfrm>
          <a:off x="5156550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send</a:t>
          </a:r>
          <a:r>
            <a:rPr lang="it-IT" sz="1400" kern="1200" dirty="0"/>
            <a:t> to an </a:t>
          </a:r>
          <a:r>
            <a:rPr lang="it-IT" sz="1400" kern="1200" dirty="0" err="1"/>
            <a:t>external</a:t>
          </a:r>
          <a:r>
            <a:rPr lang="it-IT" sz="1400" kern="1200" dirty="0"/>
            <a:t> Agency</a:t>
          </a:r>
        </a:p>
      </dsp:txBody>
      <dsp:txXfrm>
        <a:off x="5193356" y="2670716"/>
        <a:ext cx="1086364" cy="680372"/>
      </dsp:txXfrm>
    </dsp:sp>
    <dsp:sp modelId="{7291E984-34BB-49AB-825B-3607DC3E421D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052616" y="3163738"/>
              </a:moveTo>
              <a:arcTo wR="2152479" hR="2152479" stAng="1681323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66433-99E9-4B29-9008-700B699D7FD4}">
      <dsp:nvSpPr>
        <dsp:cNvPr id="0" name=""/>
        <dsp:cNvSpPr/>
      </dsp:nvSpPr>
      <dsp:spPr>
        <a:xfrm>
          <a:off x="3991963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receive</a:t>
          </a:r>
          <a:r>
            <a:rPr lang="it-IT" sz="1400" kern="1200" dirty="0"/>
            <a:t> back </a:t>
          </a:r>
          <a:r>
            <a:rPr lang="it-IT" sz="1400" kern="1200" dirty="0" err="1"/>
            <a:t>translation</a:t>
          </a:r>
          <a:endParaRPr lang="it-IT" sz="1400" kern="1200" dirty="0"/>
        </a:p>
      </dsp:txBody>
      <dsp:txXfrm>
        <a:off x="4028769" y="4131061"/>
        <a:ext cx="1086364" cy="680372"/>
      </dsp:txXfrm>
    </dsp:sp>
    <dsp:sp modelId="{887E0E1A-B37F-4CDF-A87D-DF8AA4B12B62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366104" y="4294331"/>
              </a:moveTo>
              <a:arcTo wR="2152479" hR="2152479" stAng="5058255" swAng="683491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68C1D-DBC0-4427-8562-C7E78AA60EBB}">
      <dsp:nvSpPr>
        <dsp:cNvPr id="0" name=""/>
        <dsp:cNvSpPr/>
      </dsp:nvSpPr>
      <dsp:spPr>
        <a:xfrm>
          <a:off x="2124112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)</a:t>
          </a:r>
        </a:p>
      </dsp:txBody>
      <dsp:txXfrm>
        <a:off x="2160918" y="4131061"/>
        <a:ext cx="1086364" cy="680372"/>
      </dsp:txXfrm>
    </dsp:sp>
    <dsp:sp modelId="{CC50C03C-616B-4232-BA57-A960F4F386A7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551562" y="3591309"/>
              </a:moveTo>
              <a:arcTo wR="2152479" hR="2152479" stAng="8283135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BC770-BFB1-4E21-906D-0951BD57D379}">
      <dsp:nvSpPr>
        <dsp:cNvPr id="0" name=""/>
        <dsp:cNvSpPr/>
      </dsp:nvSpPr>
      <dsp:spPr>
        <a:xfrm>
          <a:off x="959525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overwrite</a:t>
          </a:r>
          <a:r>
            <a:rPr lang="it-IT" sz="1400" kern="1200" dirty="0"/>
            <a:t> i18n</a:t>
          </a:r>
        </a:p>
      </dsp:txBody>
      <dsp:txXfrm>
        <a:off x="996331" y="2670716"/>
        <a:ext cx="1086364" cy="680372"/>
      </dsp:txXfrm>
    </dsp:sp>
    <dsp:sp modelId="{C57DB2A0-E6DE-4570-96B5-90347339E14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3131" y="2036409"/>
              </a:moveTo>
              <a:arcTo wR="2152479" hR="2152479" stAng="10985466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79C8-E844-4DCE-A57F-9B1292DF6E4A}">
      <dsp:nvSpPr>
        <dsp:cNvPr id="0" name=""/>
        <dsp:cNvSpPr/>
      </dsp:nvSpPr>
      <dsp:spPr>
        <a:xfrm>
          <a:off x="1375161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build</a:t>
          </a:r>
          <a:r>
            <a:rPr lang="it-IT" sz="1400" kern="1200" dirty="0"/>
            <a:t> / </a:t>
          </a:r>
          <a:r>
            <a:rPr lang="it-IT" sz="1400" kern="1200" dirty="0" err="1"/>
            <a:t>next</a:t>
          </a:r>
          <a:r>
            <a:rPr lang="it-IT" sz="1400" kern="1200" dirty="0"/>
            <a:t> </a:t>
          </a:r>
          <a:r>
            <a:rPr lang="it-IT" sz="1400" kern="1200" dirty="0" err="1"/>
            <a:t>development</a:t>
          </a:r>
          <a:r>
            <a:rPr lang="it-IT" sz="1400" kern="1200" dirty="0"/>
            <a:t> </a:t>
          </a:r>
          <a:r>
            <a:rPr lang="it-IT" sz="1400" kern="1200" dirty="0" err="1"/>
            <a:t>cycle</a:t>
          </a:r>
          <a:r>
            <a:rPr lang="it-IT" sz="1400" kern="1200" dirty="0"/>
            <a:t>..</a:t>
          </a:r>
        </a:p>
      </dsp:txBody>
      <dsp:txXfrm>
        <a:off x="1411967" y="849696"/>
        <a:ext cx="1086364" cy="680372"/>
      </dsp:txXfrm>
    </dsp:sp>
    <dsp:sp modelId="{7530DBB3-A0D7-4E7D-8DD5-76FE032AE22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988003" y="342185"/>
              </a:moveTo>
              <a:arcTo wR="2152479" hR="2152479" stAng="14234926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3E690-B797-4143-BBD2-E4FADE851FE7}">
      <dsp:nvSpPr>
        <dsp:cNvPr id="0" name=""/>
        <dsp:cNvSpPr/>
      </dsp:nvSpPr>
      <dsp:spPr>
        <a:xfrm>
          <a:off x="3058037" y="2459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i18n </a:t>
          </a:r>
          <a:r>
            <a:rPr lang="it-IT" sz="1400" kern="1200" dirty="0" err="1"/>
            <a:t>extraction</a:t>
          </a:r>
          <a:endParaRPr lang="it-IT" sz="1400" kern="1200" dirty="0"/>
        </a:p>
      </dsp:txBody>
      <dsp:txXfrm>
        <a:off x="3094843" y="39265"/>
        <a:ext cx="1086364" cy="680372"/>
      </dsp:txXfrm>
    </dsp:sp>
    <dsp:sp modelId="{620C10B6-00D4-4CA3-A52C-66C474B0B2FC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884454" y="128280"/>
              </a:moveTo>
              <a:arcTo wR="2152479" hR="2152479" stAng="17392837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0AC38-011F-4AD2-83B5-B126A8EEC33C}">
      <dsp:nvSpPr>
        <dsp:cNvPr id="0" name=""/>
        <dsp:cNvSpPr/>
      </dsp:nvSpPr>
      <dsp:spPr>
        <a:xfrm>
          <a:off x="4740914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endParaRPr lang="it-IT" sz="130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4777720" y="849696"/>
        <a:ext cx="1086364" cy="680372"/>
      </dsp:txXfrm>
    </dsp:sp>
    <dsp:sp modelId="{E93A97CE-E51E-401D-A7E2-1C484ED4E8B1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164258" y="1387030"/>
              </a:moveTo>
              <a:arcTo wR="2152479" hR="2152479" stAng="20350140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A0F82-8326-4665-A6F7-31D5A0976644}">
      <dsp:nvSpPr>
        <dsp:cNvPr id="0" name=""/>
        <dsp:cNvSpPr/>
      </dsp:nvSpPr>
      <dsp:spPr>
        <a:xfrm>
          <a:off x="5156550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send</a:t>
          </a:r>
          <a:r>
            <a:rPr lang="it-IT" sz="1400" kern="1200" dirty="0"/>
            <a:t> to an </a:t>
          </a:r>
          <a:r>
            <a:rPr lang="it-IT" sz="1400" kern="1200" dirty="0" err="1"/>
            <a:t>external</a:t>
          </a:r>
          <a:r>
            <a:rPr lang="it-IT" sz="1400" kern="1200" dirty="0"/>
            <a:t> Agency</a:t>
          </a:r>
        </a:p>
      </dsp:txBody>
      <dsp:txXfrm>
        <a:off x="5193356" y="2670716"/>
        <a:ext cx="1086364" cy="680372"/>
      </dsp:txXfrm>
    </dsp:sp>
    <dsp:sp modelId="{7291E984-34BB-49AB-825B-3607DC3E421D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052616" y="3163738"/>
              </a:moveTo>
              <a:arcTo wR="2152479" hR="2152479" stAng="1681323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66433-99E9-4B29-9008-700B699D7FD4}">
      <dsp:nvSpPr>
        <dsp:cNvPr id="0" name=""/>
        <dsp:cNvSpPr/>
      </dsp:nvSpPr>
      <dsp:spPr>
        <a:xfrm>
          <a:off x="3991963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receive</a:t>
          </a:r>
          <a:r>
            <a:rPr lang="it-IT" sz="1400" kern="1200" dirty="0"/>
            <a:t> back </a:t>
          </a:r>
          <a:r>
            <a:rPr lang="it-IT" sz="1400" kern="1200" dirty="0" err="1"/>
            <a:t>translation</a:t>
          </a:r>
          <a:endParaRPr lang="it-IT" sz="1400" kern="1200" dirty="0"/>
        </a:p>
      </dsp:txBody>
      <dsp:txXfrm>
        <a:off x="4028769" y="4131061"/>
        <a:ext cx="1086364" cy="680372"/>
      </dsp:txXfrm>
    </dsp:sp>
    <dsp:sp modelId="{887E0E1A-B37F-4CDF-A87D-DF8AA4B12B62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366104" y="4294331"/>
              </a:moveTo>
              <a:arcTo wR="2152479" hR="2152479" stAng="5058255" swAng="683491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68C1D-DBC0-4427-8562-C7E78AA60EBB}">
      <dsp:nvSpPr>
        <dsp:cNvPr id="0" name=""/>
        <dsp:cNvSpPr/>
      </dsp:nvSpPr>
      <dsp:spPr>
        <a:xfrm>
          <a:off x="2124112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)</a:t>
          </a:r>
        </a:p>
      </dsp:txBody>
      <dsp:txXfrm>
        <a:off x="2160918" y="4131061"/>
        <a:ext cx="1086364" cy="680372"/>
      </dsp:txXfrm>
    </dsp:sp>
    <dsp:sp modelId="{CC50C03C-616B-4232-BA57-A960F4F386A7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551562" y="3591309"/>
              </a:moveTo>
              <a:arcTo wR="2152479" hR="2152479" stAng="8283135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BC770-BFB1-4E21-906D-0951BD57D379}">
      <dsp:nvSpPr>
        <dsp:cNvPr id="0" name=""/>
        <dsp:cNvSpPr/>
      </dsp:nvSpPr>
      <dsp:spPr>
        <a:xfrm>
          <a:off x="959525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overwrite</a:t>
          </a:r>
          <a:r>
            <a:rPr lang="it-IT" sz="1400" kern="1200" dirty="0"/>
            <a:t> i18n</a:t>
          </a:r>
        </a:p>
      </dsp:txBody>
      <dsp:txXfrm>
        <a:off x="996331" y="2670716"/>
        <a:ext cx="1086364" cy="680372"/>
      </dsp:txXfrm>
    </dsp:sp>
    <dsp:sp modelId="{C57DB2A0-E6DE-4570-96B5-90347339E14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3131" y="2036409"/>
              </a:moveTo>
              <a:arcTo wR="2152479" hR="2152479" stAng="10985466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79C8-E844-4DCE-A57F-9B1292DF6E4A}">
      <dsp:nvSpPr>
        <dsp:cNvPr id="0" name=""/>
        <dsp:cNvSpPr/>
      </dsp:nvSpPr>
      <dsp:spPr>
        <a:xfrm>
          <a:off x="1375161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build</a:t>
          </a:r>
          <a:r>
            <a:rPr lang="it-IT" sz="1400" kern="1200" dirty="0"/>
            <a:t> / </a:t>
          </a:r>
          <a:r>
            <a:rPr lang="it-IT" sz="1400" kern="1200" dirty="0" err="1"/>
            <a:t>next</a:t>
          </a:r>
          <a:r>
            <a:rPr lang="it-IT" sz="1400" kern="1200" dirty="0"/>
            <a:t> </a:t>
          </a:r>
          <a:r>
            <a:rPr lang="it-IT" sz="1400" kern="1200" dirty="0" err="1"/>
            <a:t>development</a:t>
          </a:r>
          <a:r>
            <a:rPr lang="it-IT" sz="1400" kern="1200" dirty="0"/>
            <a:t> </a:t>
          </a:r>
          <a:r>
            <a:rPr lang="it-IT" sz="1400" kern="1200" dirty="0" err="1"/>
            <a:t>cycle</a:t>
          </a:r>
          <a:r>
            <a:rPr lang="it-IT" sz="1400" kern="1200" dirty="0"/>
            <a:t>..</a:t>
          </a:r>
        </a:p>
      </dsp:txBody>
      <dsp:txXfrm>
        <a:off x="1411967" y="849696"/>
        <a:ext cx="1086364" cy="680372"/>
      </dsp:txXfrm>
    </dsp:sp>
    <dsp:sp modelId="{7530DBB3-A0D7-4E7D-8DD5-76FE032AE22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988003" y="342185"/>
              </a:moveTo>
              <a:arcTo wR="2152479" hR="2152479" stAng="14234926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3E690-B797-4143-BBD2-E4FADE851FE7}">
      <dsp:nvSpPr>
        <dsp:cNvPr id="0" name=""/>
        <dsp:cNvSpPr/>
      </dsp:nvSpPr>
      <dsp:spPr>
        <a:xfrm>
          <a:off x="3058037" y="2459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i18n </a:t>
          </a:r>
          <a:r>
            <a:rPr lang="it-IT" sz="1400" kern="1200" dirty="0" err="1"/>
            <a:t>extraction</a:t>
          </a:r>
          <a:endParaRPr lang="it-IT" sz="1400" kern="1200" dirty="0"/>
        </a:p>
      </dsp:txBody>
      <dsp:txXfrm>
        <a:off x="3094843" y="39265"/>
        <a:ext cx="1086364" cy="680372"/>
      </dsp:txXfrm>
    </dsp:sp>
    <dsp:sp modelId="{620C10B6-00D4-4CA3-A52C-66C474B0B2FC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884454" y="128280"/>
              </a:moveTo>
              <a:arcTo wR="2152479" hR="2152479" stAng="17392837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0AC38-011F-4AD2-83B5-B126A8EEC33C}">
      <dsp:nvSpPr>
        <dsp:cNvPr id="0" name=""/>
        <dsp:cNvSpPr/>
      </dsp:nvSpPr>
      <dsp:spPr>
        <a:xfrm>
          <a:off x="4740914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endParaRPr lang="it-IT" sz="130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4777720" y="849696"/>
        <a:ext cx="1086364" cy="680372"/>
      </dsp:txXfrm>
    </dsp:sp>
    <dsp:sp modelId="{E93A97CE-E51E-401D-A7E2-1C484ED4E8B1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164258" y="1387030"/>
              </a:moveTo>
              <a:arcTo wR="2152479" hR="2152479" stAng="20350140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A0F82-8326-4665-A6F7-31D5A0976644}">
      <dsp:nvSpPr>
        <dsp:cNvPr id="0" name=""/>
        <dsp:cNvSpPr/>
      </dsp:nvSpPr>
      <dsp:spPr>
        <a:xfrm>
          <a:off x="5156550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send</a:t>
          </a:r>
          <a:r>
            <a:rPr lang="it-IT" sz="1400" kern="1200" dirty="0"/>
            <a:t> to an </a:t>
          </a:r>
          <a:r>
            <a:rPr lang="it-IT" sz="1400" kern="1200" dirty="0" err="1"/>
            <a:t>external</a:t>
          </a:r>
          <a:r>
            <a:rPr lang="it-IT" sz="1400" kern="1200" dirty="0"/>
            <a:t> Agency</a:t>
          </a:r>
        </a:p>
      </dsp:txBody>
      <dsp:txXfrm>
        <a:off x="5193356" y="2670716"/>
        <a:ext cx="1086364" cy="680372"/>
      </dsp:txXfrm>
    </dsp:sp>
    <dsp:sp modelId="{7291E984-34BB-49AB-825B-3607DC3E421D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052616" y="3163738"/>
              </a:moveTo>
              <a:arcTo wR="2152479" hR="2152479" stAng="1681323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66433-99E9-4B29-9008-700B699D7FD4}">
      <dsp:nvSpPr>
        <dsp:cNvPr id="0" name=""/>
        <dsp:cNvSpPr/>
      </dsp:nvSpPr>
      <dsp:spPr>
        <a:xfrm>
          <a:off x="3991963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receive</a:t>
          </a:r>
          <a:r>
            <a:rPr lang="it-IT" sz="1400" kern="1200" dirty="0"/>
            <a:t> back </a:t>
          </a:r>
          <a:r>
            <a:rPr lang="it-IT" sz="1400" kern="1200" dirty="0" err="1"/>
            <a:t>translation</a:t>
          </a:r>
          <a:endParaRPr lang="it-IT" sz="1400" kern="1200" dirty="0"/>
        </a:p>
      </dsp:txBody>
      <dsp:txXfrm>
        <a:off x="4028769" y="4131061"/>
        <a:ext cx="1086364" cy="680372"/>
      </dsp:txXfrm>
    </dsp:sp>
    <dsp:sp modelId="{887E0E1A-B37F-4CDF-A87D-DF8AA4B12B62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366104" y="4294331"/>
              </a:moveTo>
              <a:arcTo wR="2152479" hR="2152479" stAng="5058255" swAng="683491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68C1D-DBC0-4427-8562-C7E78AA60EBB}">
      <dsp:nvSpPr>
        <dsp:cNvPr id="0" name=""/>
        <dsp:cNvSpPr/>
      </dsp:nvSpPr>
      <dsp:spPr>
        <a:xfrm>
          <a:off x="2124112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)</a:t>
          </a:r>
        </a:p>
      </dsp:txBody>
      <dsp:txXfrm>
        <a:off x="2160918" y="4131061"/>
        <a:ext cx="1086364" cy="680372"/>
      </dsp:txXfrm>
    </dsp:sp>
    <dsp:sp modelId="{CC50C03C-616B-4232-BA57-A960F4F386A7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551562" y="3591309"/>
              </a:moveTo>
              <a:arcTo wR="2152479" hR="2152479" stAng="8283135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BC770-BFB1-4E21-906D-0951BD57D379}">
      <dsp:nvSpPr>
        <dsp:cNvPr id="0" name=""/>
        <dsp:cNvSpPr/>
      </dsp:nvSpPr>
      <dsp:spPr>
        <a:xfrm>
          <a:off x="959525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overwrite</a:t>
          </a:r>
          <a:r>
            <a:rPr lang="it-IT" sz="1400" kern="1200" dirty="0"/>
            <a:t> i18n</a:t>
          </a:r>
        </a:p>
      </dsp:txBody>
      <dsp:txXfrm>
        <a:off x="996331" y="2670716"/>
        <a:ext cx="1086364" cy="680372"/>
      </dsp:txXfrm>
    </dsp:sp>
    <dsp:sp modelId="{C57DB2A0-E6DE-4570-96B5-90347339E14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3131" y="2036409"/>
              </a:moveTo>
              <a:arcTo wR="2152479" hR="2152479" stAng="10985466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79C8-E844-4DCE-A57F-9B1292DF6E4A}">
      <dsp:nvSpPr>
        <dsp:cNvPr id="0" name=""/>
        <dsp:cNvSpPr/>
      </dsp:nvSpPr>
      <dsp:spPr>
        <a:xfrm>
          <a:off x="1375161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build</a:t>
          </a:r>
          <a:r>
            <a:rPr lang="it-IT" sz="1400" kern="1200" dirty="0"/>
            <a:t> / </a:t>
          </a:r>
          <a:r>
            <a:rPr lang="it-IT" sz="1400" kern="1200" dirty="0" err="1"/>
            <a:t>next</a:t>
          </a:r>
          <a:r>
            <a:rPr lang="it-IT" sz="1400" kern="1200" dirty="0"/>
            <a:t> </a:t>
          </a:r>
          <a:r>
            <a:rPr lang="it-IT" sz="1400" kern="1200" dirty="0" err="1"/>
            <a:t>development</a:t>
          </a:r>
          <a:r>
            <a:rPr lang="it-IT" sz="1400" kern="1200" dirty="0"/>
            <a:t> </a:t>
          </a:r>
          <a:r>
            <a:rPr lang="it-IT" sz="1400" kern="1200" dirty="0" err="1"/>
            <a:t>cycle</a:t>
          </a:r>
          <a:r>
            <a:rPr lang="it-IT" sz="1400" kern="1200" dirty="0"/>
            <a:t>..</a:t>
          </a:r>
        </a:p>
      </dsp:txBody>
      <dsp:txXfrm>
        <a:off x="1411967" y="849696"/>
        <a:ext cx="1086364" cy="680372"/>
      </dsp:txXfrm>
    </dsp:sp>
    <dsp:sp modelId="{7530DBB3-A0D7-4E7D-8DD5-76FE032AE22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988003" y="342185"/>
              </a:moveTo>
              <a:arcTo wR="2152479" hR="2152479" stAng="14234926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3E690-B797-4143-BBD2-E4FADE851FE7}">
      <dsp:nvSpPr>
        <dsp:cNvPr id="0" name=""/>
        <dsp:cNvSpPr/>
      </dsp:nvSpPr>
      <dsp:spPr>
        <a:xfrm>
          <a:off x="3058037" y="2459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i18n </a:t>
          </a:r>
          <a:r>
            <a:rPr lang="it-IT" sz="1400" kern="1200" dirty="0" err="1"/>
            <a:t>extraction</a:t>
          </a:r>
          <a:endParaRPr lang="it-IT" sz="1400" kern="1200" dirty="0"/>
        </a:p>
      </dsp:txBody>
      <dsp:txXfrm>
        <a:off x="3094843" y="39265"/>
        <a:ext cx="1086364" cy="680372"/>
      </dsp:txXfrm>
    </dsp:sp>
    <dsp:sp modelId="{620C10B6-00D4-4CA3-A52C-66C474B0B2FC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884454" y="128280"/>
              </a:moveTo>
              <a:arcTo wR="2152479" hR="2152479" stAng="17392837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0AC38-011F-4AD2-83B5-B126A8EEC33C}">
      <dsp:nvSpPr>
        <dsp:cNvPr id="0" name=""/>
        <dsp:cNvSpPr/>
      </dsp:nvSpPr>
      <dsp:spPr>
        <a:xfrm>
          <a:off x="4740914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endParaRPr lang="it-IT" sz="130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4777720" y="849696"/>
        <a:ext cx="1086364" cy="680372"/>
      </dsp:txXfrm>
    </dsp:sp>
    <dsp:sp modelId="{E93A97CE-E51E-401D-A7E2-1C484ED4E8B1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164258" y="1387030"/>
              </a:moveTo>
              <a:arcTo wR="2152479" hR="2152479" stAng="20350140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A0F82-8326-4665-A6F7-31D5A0976644}">
      <dsp:nvSpPr>
        <dsp:cNvPr id="0" name=""/>
        <dsp:cNvSpPr/>
      </dsp:nvSpPr>
      <dsp:spPr>
        <a:xfrm>
          <a:off x="5156550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send</a:t>
          </a:r>
          <a:r>
            <a:rPr lang="it-IT" sz="1400" kern="1200" dirty="0"/>
            <a:t> to an </a:t>
          </a:r>
          <a:r>
            <a:rPr lang="it-IT" sz="1400" kern="1200" dirty="0" err="1"/>
            <a:t>external</a:t>
          </a:r>
          <a:r>
            <a:rPr lang="it-IT" sz="1400" kern="1200" dirty="0"/>
            <a:t> Agency</a:t>
          </a:r>
        </a:p>
      </dsp:txBody>
      <dsp:txXfrm>
        <a:off x="5193356" y="2670716"/>
        <a:ext cx="1086364" cy="680372"/>
      </dsp:txXfrm>
    </dsp:sp>
    <dsp:sp modelId="{7291E984-34BB-49AB-825B-3607DC3E421D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052616" y="3163738"/>
              </a:moveTo>
              <a:arcTo wR="2152479" hR="2152479" stAng="1681323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66433-99E9-4B29-9008-700B699D7FD4}">
      <dsp:nvSpPr>
        <dsp:cNvPr id="0" name=""/>
        <dsp:cNvSpPr/>
      </dsp:nvSpPr>
      <dsp:spPr>
        <a:xfrm>
          <a:off x="3991963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receive</a:t>
          </a:r>
          <a:r>
            <a:rPr lang="it-IT" sz="1400" kern="1200" dirty="0"/>
            <a:t> back </a:t>
          </a:r>
          <a:r>
            <a:rPr lang="it-IT" sz="1400" kern="1200" dirty="0" err="1"/>
            <a:t>translation</a:t>
          </a:r>
          <a:endParaRPr lang="it-IT" sz="1400" kern="1200" dirty="0"/>
        </a:p>
      </dsp:txBody>
      <dsp:txXfrm>
        <a:off x="4028769" y="4131061"/>
        <a:ext cx="1086364" cy="680372"/>
      </dsp:txXfrm>
    </dsp:sp>
    <dsp:sp modelId="{887E0E1A-B37F-4CDF-A87D-DF8AA4B12B62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366104" y="4294331"/>
              </a:moveTo>
              <a:arcTo wR="2152479" hR="2152479" stAng="5058255" swAng="683491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68C1D-DBC0-4427-8562-C7E78AA60EBB}">
      <dsp:nvSpPr>
        <dsp:cNvPr id="0" name=""/>
        <dsp:cNvSpPr/>
      </dsp:nvSpPr>
      <dsp:spPr>
        <a:xfrm>
          <a:off x="2124112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)</a:t>
          </a:r>
        </a:p>
      </dsp:txBody>
      <dsp:txXfrm>
        <a:off x="2160918" y="4131061"/>
        <a:ext cx="1086364" cy="680372"/>
      </dsp:txXfrm>
    </dsp:sp>
    <dsp:sp modelId="{CC50C03C-616B-4232-BA57-A960F4F386A7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551562" y="3591309"/>
              </a:moveTo>
              <a:arcTo wR="2152479" hR="2152479" stAng="8283135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BC770-BFB1-4E21-906D-0951BD57D379}">
      <dsp:nvSpPr>
        <dsp:cNvPr id="0" name=""/>
        <dsp:cNvSpPr/>
      </dsp:nvSpPr>
      <dsp:spPr>
        <a:xfrm>
          <a:off x="959525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overwrite</a:t>
          </a:r>
          <a:r>
            <a:rPr lang="it-IT" sz="1400" kern="1200" dirty="0"/>
            <a:t> i18n</a:t>
          </a:r>
        </a:p>
      </dsp:txBody>
      <dsp:txXfrm>
        <a:off x="996331" y="2670716"/>
        <a:ext cx="1086364" cy="680372"/>
      </dsp:txXfrm>
    </dsp:sp>
    <dsp:sp modelId="{C57DB2A0-E6DE-4570-96B5-90347339E14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3131" y="2036409"/>
              </a:moveTo>
              <a:arcTo wR="2152479" hR="2152479" stAng="10985466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79C8-E844-4DCE-A57F-9B1292DF6E4A}">
      <dsp:nvSpPr>
        <dsp:cNvPr id="0" name=""/>
        <dsp:cNvSpPr/>
      </dsp:nvSpPr>
      <dsp:spPr>
        <a:xfrm>
          <a:off x="1375161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build</a:t>
          </a:r>
          <a:r>
            <a:rPr lang="it-IT" sz="1400" kern="1200" dirty="0"/>
            <a:t> / </a:t>
          </a:r>
          <a:r>
            <a:rPr lang="it-IT" sz="1400" kern="1200" dirty="0" err="1"/>
            <a:t>next</a:t>
          </a:r>
          <a:r>
            <a:rPr lang="it-IT" sz="1400" kern="1200" dirty="0"/>
            <a:t> </a:t>
          </a:r>
          <a:r>
            <a:rPr lang="it-IT" sz="1400" kern="1200" dirty="0" err="1"/>
            <a:t>development</a:t>
          </a:r>
          <a:r>
            <a:rPr lang="it-IT" sz="1400" kern="1200" dirty="0"/>
            <a:t> </a:t>
          </a:r>
          <a:r>
            <a:rPr lang="it-IT" sz="1400" kern="1200" dirty="0" err="1"/>
            <a:t>cycle</a:t>
          </a:r>
          <a:r>
            <a:rPr lang="it-IT" sz="1400" kern="1200" dirty="0"/>
            <a:t>..</a:t>
          </a:r>
        </a:p>
      </dsp:txBody>
      <dsp:txXfrm>
        <a:off x="1411967" y="849696"/>
        <a:ext cx="1086364" cy="680372"/>
      </dsp:txXfrm>
    </dsp:sp>
    <dsp:sp modelId="{7530DBB3-A0D7-4E7D-8DD5-76FE032AE22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988003" y="342185"/>
              </a:moveTo>
              <a:arcTo wR="2152479" hR="2152479" stAng="14234926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3E690-B797-4143-BBD2-E4FADE851FE7}">
      <dsp:nvSpPr>
        <dsp:cNvPr id="0" name=""/>
        <dsp:cNvSpPr/>
      </dsp:nvSpPr>
      <dsp:spPr>
        <a:xfrm>
          <a:off x="2841319" y="2829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keys</a:t>
          </a:r>
          <a:r>
            <a:rPr lang="it-IT" sz="2400" kern="1200" dirty="0"/>
            <a:t> </a:t>
          </a:r>
          <a:r>
            <a:rPr lang="it-IT" sz="2400" kern="1200" dirty="0" err="1"/>
            <a:t>extraction</a:t>
          </a:r>
          <a:endParaRPr lang="it-IT" sz="2400" kern="1200" dirty="0"/>
        </a:p>
      </dsp:txBody>
      <dsp:txXfrm>
        <a:off x="2891879" y="53389"/>
        <a:ext cx="1492292" cy="934598"/>
      </dsp:txXfrm>
    </dsp:sp>
    <dsp:sp modelId="{620C10B6-00D4-4CA3-A52C-66C474B0B2FC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3077846" y="263339"/>
              </a:moveTo>
              <a:arcTo wR="2067986" hR="2067986" stAng="17953853" swAng="1210875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A0F82-8326-4665-A6F7-31D5A0976644}">
      <dsp:nvSpPr>
        <dsp:cNvPr id="0" name=""/>
        <dsp:cNvSpPr/>
      </dsp:nvSpPr>
      <dsp:spPr>
        <a:xfrm>
          <a:off x="4808091" y="1431772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upload to </a:t>
          </a:r>
          <a:r>
            <a:rPr lang="it-IT" sz="2400" kern="1200" dirty="0" err="1"/>
            <a:t>Lokalise</a:t>
          </a:r>
          <a:endParaRPr lang="it-IT" sz="2400" kern="1200" dirty="0"/>
        </a:p>
      </dsp:txBody>
      <dsp:txXfrm>
        <a:off x="4858651" y="1482332"/>
        <a:ext cx="1492292" cy="934598"/>
      </dsp:txXfrm>
    </dsp:sp>
    <dsp:sp modelId="{7291E984-34BB-49AB-825B-3607DC3E421D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4131002" y="2211269"/>
              </a:moveTo>
              <a:arcTo wR="2067986" hR="2067986" stAng="21838381" swAng="1359213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66433-99E9-4B29-9008-700B699D7FD4}">
      <dsp:nvSpPr>
        <dsp:cNvPr id="0" name=""/>
        <dsp:cNvSpPr/>
      </dsp:nvSpPr>
      <dsp:spPr>
        <a:xfrm>
          <a:off x="4056851" y="3743851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translation</a:t>
          </a:r>
          <a:endParaRPr lang="it-IT" sz="2400" kern="1200" dirty="0"/>
        </a:p>
      </dsp:txBody>
      <dsp:txXfrm>
        <a:off x="4107411" y="3794411"/>
        <a:ext cx="1492292" cy="934598"/>
      </dsp:txXfrm>
    </dsp:sp>
    <dsp:sp modelId="{887E0E1A-B37F-4CDF-A87D-DF8AA4B12B62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2321559" y="4120367"/>
              </a:moveTo>
              <a:arcTo wR="2067986" hR="2067986" stAng="4977406" swAng="84518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BC770-BFB1-4E21-906D-0951BD57D379}">
      <dsp:nvSpPr>
        <dsp:cNvPr id="0" name=""/>
        <dsp:cNvSpPr/>
      </dsp:nvSpPr>
      <dsp:spPr>
        <a:xfrm>
          <a:off x="1625787" y="3743851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download to code</a:t>
          </a:r>
        </a:p>
      </dsp:txBody>
      <dsp:txXfrm>
        <a:off x="1676347" y="3794411"/>
        <a:ext cx="1492292" cy="934598"/>
      </dsp:txXfrm>
    </dsp:sp>
    <dsp:sp modelId="{C57DB2A0-E6DE-4570-96B5-90347339E14F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219317" y="2994802"/>
              </a:moveTo>
              <a:arcTo wR="2067986" hR="2067986" stAng="9202406" swAng="1359213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79C8-E844-4DCE-A57F-9B1292DF6E4A}">
      <dsp:nvSpPr>
        <dsp:cNvPr id="0" name=""/>
        <dsp:cNvSpPr/>
      </dsp:nvSpPr>
      <dsp:spPr>
        <a:xfrm>
          <a:off x="874547" y="1431772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merge</a:t>
          </a:r>
        </a:p>
      </dsp:txBody>
      <dsp:txXfrm>
        <a:off x="925107" y="1482332"/>
        <a:ext cx="1492292" cy="934598"/>
      </dsp:txXfrm>
    </dsp:sp>
    <dsp:sp modelId="{7530DBB3-A0D7-4E7D-8DD5-76FE032AE22F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497538" y="722526"/>
              </a:moveTo>
              <a:arcTo wR="2067986" hR="2067986" stAng="13235271" swAng="1210875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3CC90-A67F-4708-9529-363743F6AB5F}" type="datetimeFigureOut">
              <a:rPr lang="it-IT" smtClean="0"/>
              <a:t>14/03/2018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148A-A321-402D-8CB2-AFB7972E52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632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148A-A321-402D-8CB2-AFB7972E527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62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148A-A321-402D-8CB2-AFB7972E527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760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148A-A321-402D-8CB2-AFB7972E527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442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148A-A321-402D-8CB2-AFB7972E5273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8448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148A-A321-402D-8CB2-AFB7972E5273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7801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148A-A321-402D-8CB2-AFB7972E5273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9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148A-A321-402D-8CB2-AFB7972E5273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52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9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4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03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4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35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32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81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4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58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0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54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71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89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3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92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37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92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86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67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305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9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530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64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316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199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99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10146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374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2250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733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966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4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465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716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04033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122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874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4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3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6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6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8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7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8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9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22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Email_Silk.svg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Email_Silk.svg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Email_Silk.sv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Email_Silk.sv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Email_Silk.sv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Email_Silk.sv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F7CFFBC2-3BDF-413A-8AA0-88290A74E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??? </a:t>
            </a:r>
            <a:r>
              <a:rPr lang="it-IT" dirty="0" err="1"/>
              <a:t>Presentation.mainslide.title</a:t>
            </a:r>
            <a:r>
              <a:rPr lang="it-IT" dirty="0"/>
              <a:t> ???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832CEC-2ADC-4B57-8B5A-147DB7609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479" y="1560352"/>
            <a:ext cx="3052800" cy="323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24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DEMO.I18N.SETUP</a:t>
            </a:r>
            <a:endParaRPr lang="it-IT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81B499-48D3-4D45-BCBA-D8C15841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865" y="3093354"/>
            <a:ext cx="5856270" cy="671292"/>
          </a:xfrm>
          <a:prstGeom prst="rect">
            <a:avLst/>
          </a:prstGeom>
          <a:solidFill>
            <a:schemeClr val="tx1"/>
          </a:solidFill>
          <a:ln w="25400">
            <a:noFill/>
            <a:prstDash val="solid"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180000" tIns="180000" rIns="180000" bIns="180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npm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install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 @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ngx-translate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/core --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save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793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DEMO.I18N.SETUP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33F07B1-1BA2-423E-BAFC-5DAF38FEB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879" y="1339262"/>
            <a:ext cx="7404242" cy="5227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8152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1E5D6E2-6D3B-48A4-9160-FE6006851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434" y="1946952"/>
            <a:ext cx="9509132" cy="3970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C85A01F4-BAD1-43DA-A44D-A888A964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DEMO.I18N.SETUP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217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C85A01F4-BAD1-43DA-A44D-A888A964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DEMO.I18N.SETUP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49A928F-060C-4618-A66A-311513474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21" y="1960580"/>
            <a:ext cx="10221158" cy="3860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393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C85A01F4-BAD1-43DA-A44D-A888A964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DEMO.I18N.SETUP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4B6EEF5-A1CA-4396-9DC3-C5E86B53F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61" y="2207696"/>
            <a:ext cx="8849878" cy="1408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C4E9931-CC03-4EBB-8A06-7C081590D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042" y="4379687"/>
            <a:ext cx="9917916" cy="1568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3685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29B062F-1D7A-4A2E-B283-EC2810145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553" y="0"/>
            <a:ext cx="5554894" cy="687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5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8B93FB6-AF78-48A5-B3CC-1556DFDD3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760740"/>
            <a:ext cx="5495925" cy="471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DEMO.NEW.PROJECT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F6FC7A1-3E80-4C37-AA24-77EF75EF4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3046614"/>
            <a:ext cx="555307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587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DEMO.UPLOAD.KEYS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66DFD23-ACB1-4404-AC7C-45AF065B3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381250"/>
            <a:ext cx="9182100" cy="209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8102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DEMO.UPLOAD.KEYS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E9D705-FE7E-4F1E-B20B-AD26F25DA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66" y="1519492"/>
            <a:ext cx="8904268" cy="4846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D851C0D-7F2B-4F57-A9F5-22749416E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989" y="1212573"/>
            <a:ext cx="3183333" cy="5474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83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DEMO.TRANSLATE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492A795-6E17-4FAC-882D-EC5330CB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17" y="1807460"/>
            <a:ext cx="8945366" cy="324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8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74A94-5ABB-49B5-A97D-667537C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once.upon.a.time</a:t>
            </a:r>
            <a:endParaRPr lang="it-IT" dirty="0"/>
          </a:p>
        </p:txBody>
      </p:sp>
      <p:sp>
        <p:nvSpPr>
          <p:cNvPr id="4" name="Stella a 10 punte 3">
            <a:extLst>
              <a:ext uri="{FF2B5EF4-FFF2-40B4-BE49-F238E27FC236}">
                <a16:creationId xmlns:a16="http://schemas.microsoft.com/office/drawing/2014/main" id="{FA17C962-8ABB-48A3-99ED-F3BF85073F0E}"/>
              </a:ext>
            </a:extLst>
          </p:cNvPr>
          <p:cNvSpPr/>
          <p:nvPr/>
        </p:nvSpPr>
        <p:spPr>
          <a:xfrm rot="900000">
            <a:off x="10594073" y="56119"/>
            <a:ext cx="1481541" cy="1481541"/>
          </a:xfrm>
          <a:prstGeom prst="star10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 TRUE STORY</a:t>
            </a: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829EEE17-0F81-422B-BFCB-75BCDECA1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6073449"/>
              </p:ext>
            </p:extLst>
          </p:nvPr>
        </p:nvGraphicFramePr>
        <p:xfrm>
          <a:off x="2457974" y="1557323"/>
          <a:ext cx="7276052" cy="485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magine 11">
            <a:extLst>
              <a:ext uri="{FF2B5EF4-FFF2-40B4-BE49-F238E27FC236}">
                <a16:creationId xmlns:a16="http://schemas.microsoft.com/office/drawing/2014/main" id="{A230820A-6A0D-496A-9587-FE74E921B2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42234" y="2715208"/>
            <a:ext cx="500078" cy="50007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58D34DB-0ECC-4D8F-AC0B-43250A7DA4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64209" y="5050638"/>
            <a:ext cx="500078" cy="5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27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DEMO.PLACEHOLDERS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24F38AC-B14B-4A58-8203-C0553FEA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65" y="2513916"/>
            <a:ext cx="10096870" cy="1830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3083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DEMO.BUY.I18N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5A6FD54-37EC-4346-9103-B753AA99F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54" y="1356188"/>
            <a:ext cx="8082892" cy="5286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58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DEMO.INTEGRATION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0A58C60-5148-4566-BE02-741EDF5DA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17" y="1212350"/>
            <a:ext cx="6431590" cy="5131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30BAEE8-4601-44A5-9C3C-18E6AB358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592" y="2151970"/>
            <a:ext cx="6418934" cy="443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F6B2B82-61E8-4AE5-ADF4-7136F42EB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913" y="4819046"/>
            <a:ext cx="4014506" cy="1895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8220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DEMO.CONTRIBUTORS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7B369E7-DE5F-4917-ADBA-09838ADD7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307279"/>
            <a:ext cx="5562600" cy="535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5194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DEMO.SCREENSHOTS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F5385AC-263E-43C6-AB08-B8460456F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2424112"/>
            <a:ext cx="5057775" cy="200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7445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DEMO.TASKS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D4CB37B-5BA1-4544-B823-64CB2C282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271" y="1376737"/>
            <a:ext cx="7057458" cy="5173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9983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DEMO.DOWNLOAD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2C07CAD-1230-45D6-AD1A-31F529F3F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718" y="1504764"/>
            <a:ext cx="7278564" cy="4896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294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DEMO.SUPPORT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355EFEE-F55E-4118-B934-1FCA3E5DA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35" y="1589104"/>
            <a:ext cx="2926330" cy="46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78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DEMO.LIVE.EDITING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3F880BE-F7BD-4ECE-B96F-75FA158E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419548"/>
            <a:ext cx="77533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93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DEMO.LIVE.EDITING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BA642A7-EDC4-48D8-A133-6CF43559E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300" y="1427107"/>
            <a:ext cx="3241400" cy="504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7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74A94-5ABB-49B5-A97D-667537C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once.upon.a.time</a:t>
            </a:r>
            <a:endParaRPr lang="it-IT" dirty="0"/>
          </a:p>
        </p:txBody>
      </p:sp>
      <p:sp>
        <p:nvSpPr>
          <p:cNvPr id="4" name="Stella a 10 punte 3">
            <a:extLst>
              <a:ext uri="{FF2B5EF4-FFF2-40B4-BE49-F238E27FC236}">
                <a16:creationId xmlns:a16="http://schemas.microsoft.com/office/drawing/2014/main" id="{FA17C962-8ABB-48A3-99ED-F3BF85073F0E}"/>
              </a:ext>
            </a:extLst>
          </p:cNvPr>
          <p:cNvSpPr/>
          <p:nvPr/>
        </p:nvSpPr>
        <p:spPr>
          <a:xfrm rot="900000">
            <a:off x="10594073" y="56119"/>
            <a:ext cx="1481541" cy="1481541"/>
          </a:xfrm>
          <a:prstGeom prst="star10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 TRUE STORY</a:t>
            </a: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829EEE17-0F81-422B-BFCB-75BCDECA1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588218"/>
              </p:ext>
            </p:extLst>
          </p:nvPr>
        </p:nvGraphicFramePr>
        <p:xfrm>
          <a:off x="2457974" y="1557323"/>
          <a:ext cx="7276052" cy="485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0E90E863-82C4-4064-A1FC-180483015A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278136" y="3937519"/>
            <a:ext cx="500078" cy="5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3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DEMO.OTHER.FEATURES</a:t>
            </a:r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F85FEDB3-0C58-4D71-8A8E-043DFEF7B35F}"/>
              </a:ext>
            </a:extLst>
          </p:cNvPr>
          <p:cNvSpPr/>
          <p:nvPr/>
        </p:nvSpPr>
        <p:spPr>
          <a:xfrm rot="21323061">
            <a:off x="1003511" y="2078095"/>
            <a:ext cx="37898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multiplatform</a:t>
            </a:r>
            <a:endParaRPr lang="it-IT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9C73A2E-418A-482C-A7C2-F2B3CDA0BF8E}"/>
              </a:ext>
            </a:extLst>
          </p:cNvPr>
          <p:cNvSpPr/>
          <p:nvPr/>
        </p:nvSpPr>
        <p:spPr>
          <a:xfrm rot="283857">
            <a:off x="3474807" y="3030573"/>
            <a:ext cx="8504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OTA </a:t>
            </a:r>
            <a:r>
              <a:rPr lang="it-IT" sz="36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updates</a:t>
            </a:r>
            <a:r>
              <a:rPr lang="it-IT" sz="3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36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it-IT" sz="3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native </a:t>
            </a:r>
            <a:r>
              <a:rPr lang="it-IT" sz="36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apps</a:t>
            </a:r>
            <a:r>
              <a:rPr lang="it-IT" sz="3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7DD223C-5E5E-4EB6-9648-5B3FC5DFBA5C}"/>
              </a:ext>
            </a:extLst>
          </p:cNvPr>
          <p:cNvSpPr/>
          <p:nvPr/>
        </p:nvSpPr>
        <p:spPr>
          <a:xfrm rot="371048">
            <a:off x="6591878" y="2309523"/>
            <a:ext cx="4621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insights (</a:t>
            </a:r>
            <a:r>
              <a:rPr lang="it-IT" sz="36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it-IT" sz="3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CF07F89-B623-4F7B-8069-F4A8C75DADD3}"/>
              </a:ext>
            </a:extLst>
          </p:cNvPr>
          <p:cNvSpPr/>
          <p:nvPr/>
        </p:nvSpPr>
        <p:spPr>
          <a:xfrm rot="21323061">
            <a:off x="1721843" y="3526438"/>
            <a:ext cx="1016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endParaRPr lang="it-IT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623FE42-8AC9-4782-A4C1-68424A8C7CC4}"/>
              </a:ext>
            </a:extLst>
          </p:cNvPr>
          <p:cNvSpPr/>
          <p:nvPr/>
        </p:nvSpPr>
        <p:spPr>
          <a:xfrm rot="496936">
            <a:off x="2072359" y="2892045"/>
            <a:ext cx="1016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  <a:endParaRPr lang="it-IT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8B8B515-3981-4C4E-A799-53850E487C32}"/>
              </a:ext>
            </a:extLst>
          </p:cNvPr>
          <p:cNvSpPr/>
          <p:nvPr/>
        </p:nvSpPr>
        <p:spPr>
          <a:xfrm rot="21416312">
            <a:off x="1124209" y="4307587"/>
            <a:ext cx="4344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it-IT" sz="3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6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referencing</a:t>
            </a:r>
            <a:endParaRPr lang="it-IT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DDD7EBD-B450-4699-8F62-C85FA6BAED27}"/>
              </a:ext>
            </a:extLst>
          </p:cNvPr>
          <p:cNvSpPr/>
          <p:nvPr/>
        </p:nvSpPr>
        <p:spPr>
          <a:xfrm rot="308955">
            <a:off x="3486795" y="3501915"/>
            <a:ext cx="2403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glossary</a:t>
            </a:r>
            <a:endParaRPr lang="it-IT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8B92D14-BAA2-4E15-8D61-5A4A1059C925}"/>
              </a:ext>
            </a:extLst>
          </p:cNvPr>
          <p:cNvSpPr/>
          <p:nvPr/>
        </p:nvSpPr>
        <p:spPr>
          <a:xfrm rot="193395">
            <a:off x="2912716" y="4910371"/>
            <a:ext cx="4899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it-IT" sz="3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snapshots</a:t>
            </a:r>
            <a:endParaRPr lang="it-IT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D7413BC-FF25-4F4B-810E-9B5C4DD1FEE8}"/>
              </a:ext>
            </a:extLst>
          </p:cNvPr>
          <p:cNvSpPr/>
          <p:nvPr/>
        </p:nvSpPr>
        <p:spPr>
          <a:xfrm rot="387672">
            <a:off x="9093886" y="4345791"/>
            <a:ext cx="2403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upvoting</a:t>
            </a:r>
            <a:endParaRPr lang="it-IT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D84C82E-F099-436E-94EB-C0EECA066488}"/>
              </a:ext>
            </a:extLst>
          </p:cNvPr>
          <p:cNvSpPr/>
          <p:nvPr/>
        </p:nvSpPr>
        <p:spPr>
          <a:xfrm rot="21036592">
            <a:off x="1770970" y="5616426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plurals</a:t>
            </a:r>
            <a:endParaRPr lang="it-IT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0D55F0F-3138-4BC7-B3B3-85DD3FC85ABD}"/>
              </a:ext>
            </a:extLst>
          </p:cNvPr>
          <p:cNvSpPr/>
          <p:nvPr/>
        </p:nvSpPr>
        <p:spPr>
          <a:xfrm rot="199585">
            <a:off x="3257158" y="6132861"/>
            <a:ext cx="7394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it-IT" sz="3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machine </a:t>
            </a:r>
            <a:r>
              <a:rPr lang="it-IT" sz="36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translation</a:t>
            </a:r>
            <a:endParaRPr lang="it-IT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0049764-8FA6-42B9-B39B-E253C8576867}"/>
              </a:ext>
            </a:extLst>
          </p:cNvPr>
          <p:cNvSpPr/>
          <p:nvPr/>
        </p:nvSpPr>
        <p:spPr>
          <a:xfrm rot="21312246">
            <a:off x="6373224" y="1360087"/>
            <a:ext cx="5176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translation</a:t>
            </a:r>
            <a:r>
              <a:rPr lang="it-IT" sz="3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6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endParaRPr lang="it-IT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E52B2CF-92AD-4C50-8C1F-43D6419FD465}"/>
              </a:ext>
            </a:extLst>
          </p:cNvPr>
          <p:cNvSpPr/>
          <p:nvPr/>
        </p:nvSpPr>
        <p:spPr>
          <a:xfrm rot="205340">
            <a:off x="887102" y="1490288"/>
            <a:ext cx="5453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translation</a:t>
            </a:r>
            <a:r>
              <a:rPr lang="it-IT" sz="3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history</a:t>
            </a:r>
            <a:endParaRPr lang="it-IT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B74E149-6A82-4B0C-942A-80A2EF0FA91E}"/>
              </a:ext>
            </a:extLst>
          </p:cNvPr>
          <p:cNvSpPr/>
          <p:nvPr/>
        </p:nvSpPr>
        <p:spPr>
          <a:xfrm rot="21431797">
            <a:off x="6197010" y="3955616"/>
            <a:ext cx="2403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spelling</a:t>
            </a:r>
            <a:endParaRPr lang="it-IT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1ED20CC3-0F2A-4A40-9ADA-9E629E4F218D}"/>
              </a:ext>
            </a:extLst>
          </p:cNvPr>
          <p:cNvSpPr/>
          <p:nvPr/>
        </p:nvSpPr>
        <p:spPr>
          <a:xfrm rot="21383003">
            <a:off x="5928574" y="5382520"/>
            <a:ext cx="6008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it-IT" sz="3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chat/</a:t>
            </a:r>
            <a:r>
              <a:rPr lang="it-IT" sz="36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endParaRPr lang="it-IT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8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74A94-5ABB-49B5-A97D-667537C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A.SIMPLE.PROCESS</a:t>
            </a:r>
          </a:p>
        </p:txBody>
      </p:sp>
      <p:sp>
        <p:nvSpPr>
          <p:cNvPr id="4" name="Stella a 10 punte 3">
            <a:extLst>
              <a:ext uri="{FF2B5EF4-FFF2-40B4-BE49-F238E27FC236}">
                <a16:creationId xmlns:a16="http://schemas.microsoft.com/office/drawing/2014/main" id="{FA17C962-8ABB-48A3-99ED-F3BF85073F0E}"/>
              </a:ext>
            </a:extLst>
          </p:cNvPr>
          <p:cNvSpPr/>
          <p:nvPr/>
        </p:nvSpPr>
        <p:spPr>
          <a:xfrm rot="900000">
            <a:off x="10594073" y="56119"/>
            <a:ext cx="1481541" cy="1481541"/>
          </a:xfrm>
          <a:prstGeom prst="star10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 TRUE STORY</a:t>
            </a: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829EEE17-0F81-422B-BFCB-75BCDECA1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253854"/>
              </p:ext>
            </p:extLst>
          </p:nvPr>
        </p:nvGraphicFramePr>
        <p:xfrm>
          <a:off x="2457974" y="1557323"/>
          <a:ext cx="7276052" cy="485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ircular Arrow">
            <a:extLst>
              <a:ext uri="{FF2B5EF4-FFF2-40B4-BE49-F238E27FC236}">
                <a16:creationId xmlns:a16="http://schemas.microsoft.com/office/drawing/2014/main" id="{D9FE264E-8F97-4AD8-8A91-441F9BB18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28" y="4983484"/>
            <a:ext cx="731450" cy="73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997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80B43C-7A55-43EC-ACA4-4948846A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AND.THE.OTHERS?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26FAF0C-EA4C-4E03-A6E1-899D0867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5941">
            <a:off x="2754085" y="1574933"/>
            <a:ext cx="2514600" cy="25146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0861EDF-3653-4CCC-9941-CF0C0272C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8913">
            <a:off x="5245478" y="1441230"/>
            <a:ext cx="2514600" cy="25146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DBA4CEF-FCFB-45DC-BAB3-E1CE52D2E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8090">
            <a:off x="4223902" y="2747502"/>
            <a:ext cx="2524125" cy="2486025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52F9F1BA-BB95-46A2-9262-521082BF3EE2}"/>
              </a:ext>
            </a:extLst>
          </p:cNvPr>
          <p:cNvSpPr/>
          <p:nvPr/>
        </p:nvSpPr>
        <p:spPr>
          <a:xfrm>
            <a:off x="1251678" y="6290949"/>
            <a:ext cx="10682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Source: https://www.getapp.com/it-management-software/a/lokalise/alternatives/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CA25ECE-E3DB-4286-B454-3C57B8B39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5701">
            <a:off x="7501409" y="781905"/>
            <a:ext cx="2495550" cy="248602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87CA31E-C732-4817-BBBA-1CA99E1981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75179">
            <a:off x="1334538" y="2772009"/>
            <a:ext cx="2505075" cy="24669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FB0529F-EE53-4172-A761-59BCAE1CF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254580">
            <a:off x="6556979" y="2269234"/>
            <a:ext cx="2505075" cy="25050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ADD525F-EC09-46D2-A6FF-722B194D52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3396">
            <a:off x="9069053" y="2123484"/>
            <a:ext cx="2514600" cy="25146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0E2BDAA-0377-45E8-94A7-8B68E73A91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177557">
            <a:off x="1743458" y="1386259"/>
            <a:ext cx="2495550" cy="250507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AD83831-568E-47A9-9F81-E8FC33AD75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334830">
            <a:off x="2893480" y="3544911"/>
            <a:ext cx="2505075" cy="248602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59DE432C-2823-482E-AD39-FA79754BB5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422799">
            <a:off x="5244946" y="3451246"/>
            <a:ext cx="2486025" cy="24765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D96AB9D-2AC5-4A81-A21A-BCD04D0284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7283">
            <a:off x="7295350" y="3766908"/>
            <a:ext cx="2514600" cy="245745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B1B9F0BA-DD05-48F1-B65B-C53093A361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394660">
            <a:off x="1923576" y="2328825"/>
            <a:ext cx="2524125" cy="24384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16280F8-16B6-408B-9956-EA2AC94F5AD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395343">
            <a:off x="8924690" y="3558805"/>
            <a:ext cx="25146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0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thumb/f/fc/Pieter_Bruegel_the_Elder_-_The_Tower_of_Babel_%28Vienna%29_-_Google_Art_Project_-_edited.jpg/1280px-Pieter_Bruegel_the_Elder_-_The_Tower_of_Babel_%28Vienna%29_-_Google_Art_Project_-_edited.jpg">
            <a:extLst>
              <a:ext uri="{FF2B5EF4-FFF2-40B4-BE49-F238E27FC236}">
                <a16:creationId xmlns:a16="http://schemas.microsoft.com/office/drawing/2014/main" id="{1272AAF5-4C6D-4603-A68A-7FE023001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9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77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THANK.YOU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669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74A94-5ABB-49B5-A97D-667537C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once.upon.a.time</a:t>
            </a:r>
            <a:endParaRPr lang="it-IT" dirty="0"/>
          </a:p>
        </p:txBody>
      </p:sp>
      <p:sp>
        <p:nvSpPr>
          <p:cNvPr id="4" name="Stella a 10 punte 3">
            <a:extLst>
              <a:ext uri="{FF2B5EF4-FFF2-40B4-BE49-F238E27FC236}">
                <a16:creationId xmlns:a16="http://schemas.microsoft.com/office/drawing/2014/main" id="{FA17C962-8ABB-48A3-99ED-F3BF85073F0E}"/>
              </a:ext>
            </a:extLst>
          </p:cNvPr>
          <p:cNvSpPr/>
          <p:nvPr/>
        </p:nvSpPr>
        <p:spPr>
          <a:xfrm rot="900000">
            <a:off x="10594073" y="56119"/>
            <a:ext cx="1481541" cy="1481541"/>
          </a:xfrm>
          <a:prstGeom prst="star10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 TRUE STORY</a:t>
            </a: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829EEE17-0F81-422B-BFCB-75BCDECA1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1794964"/>
              </p:ext>
            </p:extLst>
          </p:nvPr>
        </p:nvGraphicFramePr>
        <p:xfrm>
          <a:off x="2457974" y="1557323"/>
          <a:ext cx="7276052" cy="485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Nuvola 2">
            <a:extLst>
              <a:ext uri="{FF2B5EF4-FFF2-40B4-BE49-F238E27FC236}">
                <a16:creationId xmlns:a16="http://schemas.microsoft.com/office/drawing/2014/main" id="{4419CBB9-83AD-4182-A5F4-B52BD8474F9A}"/>
              </a:ext>
            </a:extLst>
          </p:cNvPr>
          <p:cNvSpPr/>
          <p:nvPr/>
        </p:nvSpPr>
        <p:spPr>
          <a:xfrm>
            <a:off x="7373923" y="4882392"/>
            <a:ext cx="1191237" cy="989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WAIT</a:t>
            </a:r>
            <a:endParaRPr lang="it-IT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28D0B8C3-B624-4C9C-A29A-67FEF15FBCBA}"/>
              </a:ext>
            </a:extLst>
          </p:cNvPr>
          <p:cNvGrpSpPr/>
          <p:nvPr/>
        </p:nvGrpSpPr>
        <p:grpSpPr>
          <a:xfrm>
            <a:off x="8920831" y="5758437"/>
            <a:ext cx="1159976" cy="753984"/>
            <a:chOff x="1375161" y="812890"/>
            <a:chExt cx="1159976" cy="753984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BC8B9D2-6A13-42C8-9826-5D97B4D6D887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F321A12-22D1-4BEF-B275-15D8FE1F0B2E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" kern="1200" dirty="0" err="1"/>
                <a:t>next</a:t>
              </a:r>
              <a:r>
                <a:rPr lang="it-IT" sz="1400" kern="1200" dirty="0"/>
                <a:t> </a:t>
              </a:r>
              <a:r>
                <a:rPr lang="it-IT" sz="1400" kern="1200" dirty="0" err="1"/>
                <a:t>development</a:t>
              </a:r>
              <a:r>
                <a:rPr lang="it-IT" sz="1400" kern="1200" dirty="0"/>
                <a:t> </a:t>
              </a:r>
              <a:r>
                <a:rPr lang="it-IT" sz="1400" kern="1200" dirty="0" err="1"/>
                <a:t>cycle</a:t>
              </a:r>
              <a:r>
                <a:rPr lang="it-IT" sz="1400" kern="1200" dirty="0"/>
                <a:t>..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AE925B-7431-4541-838B-B212D0D1FA6F}"/>
              </a:ext>
            </a:extLst>
          </p:cNvPr>
          <p:cNvGrpSpPr/>
          <p:nvPr/>
        </p:nvGrpSpPr>
        <p:grpSpPr>
          <a:xfrm>
            <a:off x="10427588" y="4754461"/>
            <a:ext cx="1159976" cy="753984"/>
            <a:chOff x="1375161" y="812890"/>
            <a:chExt cx="1159976" cy="753984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CA6A2DCC-37A9-4BB2-96E2-88D0114E65C7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566DB708-9EFF-4AD7-A418-A5DEB30F1776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/>
              <a:r>
                <a:rPr lang="it-IT" sz="1400" dirty="0"/>
                <a:t>i18n </a:t>
              </a:r>
              <a:r>
                <a:rPr lang="it-IT" sz="1400" dirty="0" err="1"/>
                <a:t>extraction</a:t>
              </a:r>
              <a:endParaRPr lang="it-IT" sz="1400" dirty="0"/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B20981E-1BAD-453B-B0C8-419424301F05}"/>
              </a:ext>
            </a:extLst>
          </p:cNvPr>
          <p:cNvGrpSpPr/>
          <p:nvPr/>
        </p:nvGrpSpPr>
        <p:grpSpPr>
          <a:xfrm>
            <a:off x="8957637" y="2692952"/>
            <a:ext cx="1159976" cy="753984"/>
            <a:chOff x="1375161" y="812890"/>
            <a:chExt cx="1159976" cy="753984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E56CEF09-3FC9-4B4F-8F85-CFCF61854A9E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72D3553-CDA3-4E69-96E6-8C1D59961E7A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/>
              <a:r>
                <a:rPr lang="it-IT" sz="1400" dirty="0"/>
                <a:t>merge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01965828-3FF6-4C1D-B1CC-4AE9E32F6908}"/>
              </a:ext>
            </a:extLst>
          </p:cNvPr>
          <p:cNvGrpSpPr/>
          <p:nvPr/>
        </p:nvGrpSpPr>
        <p:grpSpPr>
          <a:xfrm>
            <a:off x="10427588" y="3593906"/>
            <a:ext cx="1159976" cy="753984"/>
            <a:chOff x="1375161" y="812890"/>
            <a:chExt cx="1159976" cy="753984"/>
          </a:xfrm>
        </p:grpSpPr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EF3AE735-C0E0-46BA-B60C-6AC988381061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5340201C-55C5-4BD5-8A80-F2A3ADE55699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" kern="1200" dirty="0" err="1"/>
                <a:t>normalization</a:t>
              </a:r>
              <a:endParaRPr lang="it-IT" sz="1400" kern="1200" dirty="0"/>
            </a:p>
          </p:txBody>
        </p:sp>
      </p:grpSp>
      <p:sp>
        <p:nvSpPr>
          <p:cNvPr id="5" name="Arco 4">
            <a:extLst>
              <a:ext uri="{FF2B5EF4-FFF2-40B4-BE49-F238E27FC236}">
                <a16:creationId xmlns:a16="http://schemas.microsoft.com/office/drawing/2014/main" id="{FD1F0DA1-83EF-4627-A171-A2A35A35EFDC}"/>
              </a:ext>
            </a:extLst>
          </p:cNvPr>
          <p:cNvSpPr/>
          <p:nvPr/>
        </p:nvSpPr>
        <p:spPr>
          <a:xfrm rot="3117249">
            <a:off x="8611493" y="3586698"/>
            <a:ext cx="1510375" cy="1892624"/>
          </a:xfrm>
          <a:prstGeom prst="arc">
            <a:avLst>
              <a:gd name="adj1" fmla="val 10732448"/>
              <a:gd name="adj2" fmla="val 1448880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D944531D-60A5-42B7-AA9E-99BDB18754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278136" y="3937519"/>
            <a:ext cx="500078" cy="50007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3FFB917-491D-42B9-8E28-5CED6BF708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670792" y="3936116"/>
            <a:ext cx="500078" cy="500078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88E20A52-BDE1-4CAA-848B-C8A9AA39AE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823192" y="4088516"/>
            <a:ext cx="500078" cy="50007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98DD05E7-559C-4006-A296-4145B4F95C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150460" y="5372215"/>
            <a:ext cx="500078" cy="5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7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74A94-5ABB-49B5-A97D-667537C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once.upon.a.time</a:t>
            </a:r>
            <a:endParaRPr lang="it-IT" dirty="0"/>
          </a:p>
        </p:txBody>
      </p:sp>
      <p:sp>
        <p:nvSpPr>
          <p:cNvPr id="4" name="Stella a 10 punte 3">
            <a:extLst>
              <a:ext uri="{FF2B5EF4-FFF2-40B4-BE49-F238E27FC236}">
                <a16:creationId xmlns:a16="http://schemas.microsoft.com/office/drawing/2014/main" id="{FA17C962-8ABB-48A3-99ED-F3BF85073F0E}"/>
              </a:ext>
            </a:extLst>
          </p:cNvPr>
          <p:cNvSpPr/>
          <p:nvPr/>
        </p:nvSpPr>
        <p:spPr>
          <a:xfrm rot="900000">
            <a:off x="10594073" y="56119"/>
            <a:ext cx="1481541" cy="1481541"/>
          </a:xfrm>
          <a:prstGeom prst="star10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 TRUE STORY</a:t>
            </a: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829EEE17-0F81-422B-BFCB-75BCDECA1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682042"/>
              </p:ext>
            </p:extLst>
          </p:nvPr>
        </p:nvGraphicFramePr>
        <p:xfrm>
          <a:off x="2457974" y="1557323"/>
          <a:ext cx="7276052" cy="485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Nuvola 2">
            <a:extLst>
              <a:ext uri="{FF2B5EF4-FFF2-40B4-BE49-F238E27FC236}">
                <a16:creationId xmlns:a16="http://schemas.microsoft.com/office/drawing/2014/main" id="{4419CBB9-83AD-4182-A5F4-B52BD8474F9A}"/>
              </a:ext>
            </a:extLst>
          </p:cNvPr>
          <p:cNvSpPr/>
          <p:nvPr/>
        </p:nvSpPr>
        <p:spPr>
          <a:xfrm>
            <a:off x="7373923" y="4882392"/>
            <a:ext cx="1191237" cy="98990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WAIT</a:t>
            </a:r>
            <a:endParaRPr lang="it-IT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28D0B8C3-B624-4C9C-A29A-67FEF15FBCBA}"/>
              </a:ext>
            </a:extLst>
          </p:cNvPr>
          <p:cNvGrpSpPr/>
          <p:nvPr/>
        </p:nvGrpSpPr>
        <p:grpSpPr>
          <a:xfrm>
            <a:off x="8920831" y="5758437"/>
            <a:ext cx="1159976" cy="753984"/>
            <a:chOff x="1375161" y="812890"/>
            <a:chExt cx="1159976" cy="753984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BC8B9D2-6A13-42C8-9826-5D97B4D6D887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solidFill>
              <a:prstClr val="white"/>
            </a:solidFill>
            <a:ln w="12700" cap="flat" cmpd="sng" algn="in">
              <a:solidFill>
                <a:srgbClr val="1B376E"/>
              </a:solidFill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F321A12-22D1-4BEF-B275-15D8FE1F0B2E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solidFill>
              <a:prstClr val="white"/>
            </a:solidFill>
            <a:ln w="12700" cap="flat" cmpd="sng" algn="in">
              <a:noFill/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/>
              <a:r>
                <a:rPr lang="it-IT" sz="1400" dirty="0" err="1"/>
                <a:t>next</a:t>
              </a:r>
              <a:r>
                <a:rPr lang="it-IT" sz="1400" dirty="0"/>
                <a:t> </a:t>
              </a:r>
              <a:r>
                <a:rPr lang="it-IT" sz="1400" dirty="0" err="1"/>
                <a:t>development</a:t>
              </a:r>
              <a:r>
                <a:rPr lang="it-IT" sz="1400" dirty="0"/>
                <a:t> </a:t>
              </a:r>
              <a:r>
                <a:rPr lang="it-IT" sz="1400" dirty="0" err="1"/>
                <a:t>cycle</a:t>
              </a:r>
              <a:r>
                <a:rPr lang="it-IT" sz="1400" dirty="0"/>
                <a:t>..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AE925B-7431-4541-838B-B212D0D1FA6F}"/>
              </a:ext>
            </a:extLst>
          </p:cNvPr>
          <p:cNvGrpSpPr/>
          <p:nvPr/>
        </p:nvGrpSpPr>
        <p:grpSpPr>
          <a:xfrm>
            <a:off x="10427588" y="4754461"/>
            <a:ext cx="1159976" cy="753984"/>
            <a:chOff x="1375161" y="812890"/>
            <a:chExt cx="1159976" cy="753984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CA6A2DCC-37A9-4BB2-96E2-88D0114E65C7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solidFill>
              <a:prstClr val="white"/>
            </a:solidFill>
            <a:ln w="12700" cap="flat" cmpd="sng" algn="in">
              <a:solidFill>
                <a:srgbClr val="1B376E"/>
              </a:solidFill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566DB708-9EFF-4AD7-A418-A5DEB30F1776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solidFill>
              <a:prstClr val="white"/>
            </a:solidFill>
            <a:ln w="12700" cap="flat" cmpd="sng" algn="in">
              <a:noFill/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>
              <a:lvl1pPr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sz="1300">
                  <a:solidFill>
                    <a:prstClr val="black"/>
                  </a:solidFill>
                  <a:latin typeface="Gill Sans MT" panose="020B0502020104020203"/>
                </a:defRPr>
              </a:lvl1pPr>
            </a:lstStyle>
            <a:p>
              <a:r>
                <a:rPr lang="it-IT" dirty="0"/>
                <a:t>i18n </a:t>
              </a:r>
              <a:r>
                <a:rPr lang="it-IT" dirty="0" err="1"/>
                <a:t>extraction</a:t>
              </a:r>
              <a:endParaRPr lang="it-IT" dirty="0"/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B20981E-1BAD-453B-B0C8-419424301F05}"/>
              </a:ext>
            </a:extLst>
          </p:cNvPr>
          <p:cNvGrpSpPr/>
          <p:nvPr/>
        </p:nvGrpSpPr>
        <p:grpSpPr>
          <a:xfrm>
            <a:off x="8957637" y="2692952"/>
            <a:ext cx="1159976" cy="753984"/>
            <a:chOff x="1375161" y="812890"/>
            <a:chExt cx="1159976" cy="753984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E56CEF09-3FC9-4B4F-8F85-CFCF61854A9E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solidFill>
              <a:prstClr val="white"/>
            </a:solidFill>
            <a:ln w="12700" cap="flat" cmpd="sng" algn="in">
              <a:solidFill>
                <a:srgbClr val="1B376E"/>
              </a:solidFill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72D3553-CDA3-4E69-96E6-8C1D59961E7A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solidFill>
              <a:prstClr val="white"/>
            </a:solidFill>
            <a:ln w="12700" cap="flat" cmpd="sng" algn="in">
              <a:noFill/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>
              <a:lvl1pPr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sz="1300">
                  <a:solidFill>
                    <a:prstClr val="black"/>
                  </a:solidFill>
                  <a:latin typeface="Gill Sans MT" panose="020B0502020104020203"/>
                </a:defRPr>
              </a:lvl1pPr>
            </a:lstStyle>
            <a:p>
              <a:r>
                <a:rPr lang="it-IT" dirty="0"/>
                <a:t>merge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01965828-3FF6-4C1D-B1CC-4AE9E32F6908}"/>
              </a:ext>
            </a:extLst>
          </p:cNvPr>
          <p:cNvGrpSpPr/>
          <p:nvPr/>
        </p:nvGrpSpPr>
        <p:grpSpPr>
          <a:xfrm>
            <a:off x="10427588" y="3593906"/>
            <a:ext cx="1159976" cy="753984"/>
            <a:chOff x="1375161" y="812890"/>
            <a:chExt cx="1159976" cy="753984"/>
          </a:xfrm>
        </p:grpSpPr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EF3AE735-C0E0-46BA-B60C-6AC988381061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5340201C-55C5-4BD5-8A80-F2A3ADE55699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300" kern="1200" dirty="0" err="1"/>
                <a:t>normalization</a:t>
              </a:r>
              <a:endParaRPr lang="it-IT" sz="1300" kern="1200" dirty="0"/>
            </a:p>
          </p:txBody>
        </p:sp>
      </p:grpSp>
      <p:sp>
        <p:nvSpPr>
          <p:cNvPr id="5" name="Arco 4">
            <a:extLst>
              <a:ext uri="{FF2B5EF4-FFF2-40B4-BE49-F238E27FC236}">
                <a16:creationId xmlns:a16="http://schemas.microsoft.com/office/drawing/2014/main" id="{FD1F0DA1-83EF-4627-A171-A2A35A35EFDC}"/>
              </a:ext>
            </a:extLst>
          </p:cNvPr>
          <p:cNvSpPr/>
          <p:nvPr/>
        </p:nvSpPr>
        <p:spPr>
          <a:xfrm rot="3117249">
            <a:off x="8611493" y="3586698"/>
            <a:ext cx="1510375" cy="1892624"/>
          </a:xfrm>
          <a:prstGeom prst="arc">
            <a:avLst>
              <a:gd name="adj1" fmla="val 10732448"/>
              <a:gd name="adj2" fmla="val 1448880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D944531D-60A5-42B7-AA9E-99BDB18754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278136" y="3937519"/>
            <a:ext cx="500078" cy="50007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3FFB917-491D-42B9-8E28-5CED6BF708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670792" y="3936116"/>
            <a:ext cx="500078" cy="500078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88E20A52-BDE1-4CAA-848B-C8A9AA39AE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823192" y="4088516"/>
            <a:ext cx="500078" cy="500078"/>
          </a:xfrm>
          <a:prstGeom prst="rect">
            <a:avLst/>
          </a:prstGeom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6C555F1A-3092-4C99-8AB9-94F06E2C9FEA}"/>
              </a:ext>
            </a:extLst>
          </p:cNvPr>
          <p:cNvGrpSpPr/>
          <p:nvPr/>
        </p:nvGrpSpPr>
        <p:grpSpPr>
          <a:xfrm>
            <a:off x="5700969" y="3961563"/>
            <a:ext cx="1159976" cy="753984"/>
            <a:chOff x="1375161" y="812890"/>
            <a:chExt cx="1159976" cy="753984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8A61ADDA-E176-4A48-A346-CC60209E36BC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6C7E695C-A2C3-4494-9164-F9CE3C04FCA8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/>
              <a:r>
                <a:rPr lang="it-IT" sz="1400" dirty="0" err="1"/>
                <a:t>poor</a:t>
              </a:r>
              <a:r>
                <a:rPr lang="it-IT" sz="1400" dirty="0"/>
                <a:t> </a:t>
              </a:r>
              <a:r>
                <a:rPr lang="it-IT" sz="1400" dirty="0" err="1"/>
                <a:t>translation</a:t>
              </a:r>
              <a:r>
                <a:rPr lang="it-IT" sz="1400" dirty="0"/>
                <a:t> / </a:t>
              </a:r>
              <a:r>
                <a:rPr lang="it-IT" sz="1400" dirty="0" err="1"/>
                <a:t>errors</a:t>
              </a:r>
              <a:endParaRPr lang="it-IT" sz="1400" dirty="0"/>
            </a:p>
          </p:txBody>
        </p:sp>
      </p:grpSp>
      <p:sp>
        <p:nvSpPr>
          <p:cNvPr id="26" name="Arco 25">
            <a:extLst>
              <a:ext uri="{FF2B5EF4-FFF2-40B4-BE49-F238E27FC236}">
                <a16:creationId xmlns:a16="http://schemas.microsoft.com/office/drawing/2014/main" id="{40BE1AC6-E3CD-44BC-9DB3-20EDD11581C8}"/>
              </a:ext>
            </a:extLst>
          </p:cNvPr>
          <p:cNvSpPr/>
          <p:nvPr/>
        </p:nvSpPr>
        <p:spPr>
          <a:xfrm rot="3117249" flipV="1">
            <a:off x="6443161" y="5007273"/>
            <a:ext cx="2316312" cy="1334467"/>
          </a:xfrm>
          <a:prstGeom prst="arc">
            <a:avLst>
              <a:gd name="adj1" fmla="val 10015922"/>
              <a:gd name="adj2" fmla="val 13629674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5EF1F176-BCDA-4F04-A7B3-8760EA031C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001568" y="4186155"/>
            <a:ext cx="500078" cy="50007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724EA4D9-5C01-44BD-8C22-4FF4985C18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153968" y="4338555"/>
            <a:ext cx="500078" cy="500078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3F05C70B-1283-48D6-8487-1C98ECE6B0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169571" y="5390407"/>
            <a:ext cx="500078" cy="500078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CABD3B60-939D-42B3-9DC4-81C2903F3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980357" y="5253785"/>
            <a:ext cx="500078" cy="500078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B40A6F6F-4F55-4191-A746-D66BF6FB48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40839" y="5112589"/>
            <a:ext cx="500078" cy="5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3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74A94-5ABB-49B5-A97D-667537C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once.upon.a.time</a:t>
            </a:r>
            <a:endParaRPr lang="it-IT" dirty="0"/>
          </a:p>
        </p:txBody>
      </p:sp>
      <p:sp>
        <p:nvSpPr>
          <p:cNvPr id="4" name="Stella a 10 punte 3">
            <a:extLst>
              <a:ext uri="{FF2B5EF4-FFF2-40B4-BE49-F238E27FC236}">
                <a16:creationId xmlns:a16="http://schemas.microsoft.com/office/drawing/2014/main" id="{FA17C962-8ABB-48A3-99ED-F3BF85073F0E}"/>
              </a:ext>
            </a:extLst>
          </p:cNvPr>
          <p:cNvSpPr/>
          <p:nvPr/>
        </p:nvSpPr>
        <p:spPr>
          <a:xfrm rot="900000">
            <a:off x="10594073" y="56119"/>
            <a:ext cx="1481541" cy="1481541"/>
          </a:xfrm>
          <a:prstGeom prst="star10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 TRUE STORY</a:t>
            </a: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829EEE17-0F81-422B-BFCB-75BCDECA1E56}"/>
              </a:ext>
            </a:extLst>
          </p:cNvPr>
          <p:cNvGraphicFramePr/>
          <p:nvPr/>
        </p:nvGraphicFramePr>
        <p:xfrm>
          <a:off x="2457974" y="1557323"/>
          <a:ext cx="7276052" cy="485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Nuvola 2">
            <a:extLst>
              <a:ext uri="{FF2B5EF4-FFF2-40B4-BE49-F238E27FC236}">
                <a16:creationId xmlns:a16="http://schemas.microsoft.com/office/drawing/2014/main" id="{4419CBB9-83AD-4182-A5F4-B52BD8474F9A}"/>
              </a:ext>
            </a:extLst>
          </p:cNvPr>
          <p:cNvSpPr/>
          <p:nvPr/>
        </p:nvSpPr>
        <p:spPr>
          <a:xfrm>
            <a:off x="7373923" y="4882392"/>
            <a:ext cx="1191237" cy="98990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WAIT</a:t>
            </a:r>
            <a:endParaRPr lang="it-IT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28D0B8C3-B624-4C9C-A29A-67FEF15FBCBA}"/>
              </a:ext>
            </a:extLst>
          </p:cNvPr>
          <p:cNvGrpSpPr/>
          <p:nvPr/>
        </p:nvGrpSpPr>
        <p:grpSpPr>
          <a:xfrm>
            <a:off x="8920831" y="5758437"/>
            <a:ext cx="1159976" cy="753984"/>
            <a:chOff x="1375161" y="812890"/>
            <a:chExt cx="1159976" cy="753984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BC8B9D2-6A13-42C8-9826-5D97B4D6D887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solidFill>
              <a:prstClr val="white"/>
            </a:solidFill>
            <a:ln w="12700" cap="flat" cmpd="sng" algn="in">
              <a:solidFill>
                <a:srgbClr val="1B376E"/>
              </a:solidFill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F321A12-22D1-4BEF-B275-15D8FE1F0B2E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solidFill>
              <a:prstClr val="white"/>
            </a:solidFill>
            <a:ln w="12700" cap="flat" cmpd="sng" algn="in">
              <a:noFill/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/>
              <a:r>
                <a:rPr lang="it-IT" sz="1400" dirty="0" err="1"/>
                <a:t>next</a:t>
              </a:r>
              <a:r>
                <a:rPr lang="it-IT" sz="1400" dirty="0"/>
                <a:t> </a:t>
              </a:r>
              <a:r>
                <a:rPr lang="it-IT" sz="1400" dirty="0" err="1"/>
                <a:t>development</a:t>
              </a:r>
              <a:r>
                <a:rPr lang="it-IT" sz="1400" dirty="0"/>
                <a:t> </a:t>
              </a:r>
              <a:r>
                <a:rPr lang="it-IT" sz="1400" dirty="0" err="1"/>
                <a:t>cycle</a:t>
              </a:r>
              <a:r>
                <a:rPr lang="it-IT" sz="1400" dirty="0"/>
                <a:t>..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AE925B-7431-4541-838B-B212D0D1FA6F}"/>
              </a:ext>
            </a:extLst>
          </p:cNvPr>
          <p:cNvGrpSpPr/>
          <p:nvPr/>
        </p:nvGrpSpPr>
        <p:grpSpPr>
          <a:xfrm>
            <a:off x="10427588" y="4754461"/>
            <a:ext cx="1159976" cy="753984"/>
            <a:chOff x="1375161" y="812890"/>
            <a:chExt cx="1159976" cy="753984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CA6A2DCC-37A9-4BB2-96E2-88D0114E65C7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solidFill>
              <a:prstClr val="white"/>
            </a:solidFill>
            <a:ln w="12700" cap="flat" cmpd="sng" algn="in">
              <a:solidFill>
                <a:srgbClr val="1B376E"/>
              </a:solidFill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566DB708-9EFF-4AD7-A418-A5DEB30F1776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solidFill>
              <a:prstClr val="white"/>
            </a:solidFill>
            <a:ln w="12700" cap="flat" cmpd="sng" algn="in">
              <a:noFill/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>
              <a:lvl1pPr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sz="1300">
                  <a:solidFill>
                    <a:prstClr val="black"/>
                  </a:solidFill>
                  <a:latin typeface="Gill Sans MT" panose="020B0502020104020203"/>
                </a:defRPr>
              </a:lvl1pPr>
            </a:lstStyle>
            <a:p>
              <a:r>
                <a:rPr lang="it-IT" dirty="0"/>
                <a:t>i18n </a:t>
              </a:r>
              <a:r>
                <a:rPr lang="it-IT" dirty="0" err="1"/>
                <a:t>extraction</a:t>
              </a:r>
              <a:endParaRPr lang="it-IT" dirty="0"/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B20981E-1BAD-453B-B0C8-419424301F05}"/>
              </a:ext>
            </a:extLst>
          </p:cNvPr>
          <p:cNvGrpSpPr/>
          <p:nvPr/>
        </p:nvGrpSpPr>
        <p:grpSpPr>
          <a:xfrm>
            <a:off x="8957637" y="2692952"/>
            <a:ext cx="1159976" cy="753984"/>
            <a:chOff x="1375161" y="812890"/>
            <a:chExt cx="1159976" cy="753984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E56CEF09-3FC9-4B4F-8F85-CFCF61854A9E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solidFill>
              <a:prstClr val="white"/>
            </a:solidFill>
            <a:ln w="12700" cap="flat" cmpd="sng" algn="in">
              <a:solidFill>
                <a:srgbClr val="1B376E"/>
              </a:solidFill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72D3553-CDA3-4E69-96E6-8C1D59961E7A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solidFill>
              <a:prstClr val="white"/>
            </a:solidFill>
            <a:ln w="12700" cap="flat" cmpd="sng" algn="in">
              <a:noFill/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>
              <a:lvl1pPr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sz="1300">
                  <a:solidFill>
                    <a:prstClr val="black"/>
                  </a:solidFill>
                  <a:latin typeface="Gill Sans MT" panose="020B0502020104020203"/>
                </a:defRPr>
              </a:lvl1pPr>
            </a:lstStyle>
            <a:p>
              <a:r>
                <a:rPr lang="it-IT" dirty="0"/>
                <a:t>merge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01965828-3FF6-4C1D-B1CC-4AE9E32F6908}"/>
              </a:ext>
            </a:extLst>
          </p:cNvPr>
          <p:cNvGrpSpPr/>
          <p:nvPr/>
        </p:nvGrpSpPr>
        <p:grpSpPr>
          <a:xfrm>
            <a:off x="10427588" y="3593906"/>
            <a:ext cx="1159976" cy="753984"/>
            <a:chOff x="1375161" y="812890"/>
            <a:chExt cx="1159976" cy="753984"/>
          </a:xfrm>
        </p:grpSpPr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EF3AE735-C0E0-46BA-B60C-6AC988381061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5340201C-55C5-4BD5-8A80-F2A3ADE55699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300" kern="1200" dirty="0" err="1"/>
                <a:t>normalization</a:t>
              </a:r>
              <a:endParaRPr lang="it-IT" sz="1300" kern="1200" dirty="0"/>
            </a:p>
          </p:txBody>
        </p:sp>
      </p:grpSp>
      <p:sp>
        <p:nvSpPr>
          <p:cNvPr id="5" name="Arco 4">
            <a:extLst>
              <a:ext uri="{FF2B5EF4-FFF2-40B4-BE49-F238E27FC236}">
                <a16:creationId xmlns:a16="http://schemas.microsoft.com/office/drawing/2014/main" id="{FD1F0DA1-83EF-4627-A171-A2A35A35EFDC}"/>
              </a:ext>
            </a:extLst>
          </p:cNvPr>
          <p:cNvSpPr/>
          <p:nvPr/>
        </p:nvSpPr>
        <p:spPr>
          <a:xfrm rot="3117249">
            <a:off x="8611493" y="3586698"/>
            <a:ext cx="1510375" cy="1892624"/>
          </a:xfrm>
          <a:prstGeom prst="arc">
            <a:avLst>
              <a:gd name="adj1" fmla="val 10732448"/>
              <a:gd name="adj2" fmla="val 1448880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D944531D-60A5-42B7-AA9E-99BDB18754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278136" y="3937519"/>
            <a:ext cx="500078" cy="50007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3FFB917-491D-42B9-8E28-5CED6BF708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670792" y="3936116"/>
            <a:ext cx="500078" cy="500078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88E20A52-BDE1-4CAA-848B-C8A9AA39AE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823192" y="4088516"/>
            <a:ext cx="500078" cy="500078"/>
          </a:xfrm>
          <a:prstGeom prst="rect">
            <a:avLst/>
          </a:prstGeom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6C555F1A-3092-4C99-8AB9-94F06E2C9FEA}"/>
              </a:ext>
            </a:extLst>
          </p:cNvPr>
          <p:cNvGrpSpPr/>
          <p:nvPr/>
        </p:nvGrpSpPr>
        <p:grpSpPr>
          <a:xfrm>
            <a:off x="5700969" y="3961563"/>
            <a:ext cx="1159976" cy="753984"/>
            <a:chOff x="1375161" y="812890"/>
            <a:chExt cx="1159976" cy="753984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8A61ADDA-E176-4A48-A346-CC60209E36BC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6C7E695C-A2C3-4494-9164-F9CE3C04FCA8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/>
              <a:r>
                <a:rPr lang="it-IT" sz="1400" dirty="0" err="1"/>
                <a:t>poor</a:t>
              </a:r>
              <a:r>
                <a:rPr lang="it-IT" sz="1400" dirty="0"/>
                <a:t> </a:t>
              </a:r>
              <a:r>
                <a:rPr lang="it-IT" sz="1400" dirty="0" err="1"/>
                <a:t>translation</a:t>
              </a:r>
              <a:r>
                <a:rPr lang="it-IT" sz="1400" dirty="0"/>
                <a:t> / </a:t>
              </a:r>
              <a:r>
                <a:rPr lang="it-IT" sz="1400" dirty="0" err="1"/>
                <a:t>errors</a:t>
              </a:r>
              <a:endParaRPr lang="it-IT" sz="1400" dirty="0"/>
            </a:p>
          </p:txBody>
        </p:sp>
      </p:grpSp>
      <p:sp>
        <p:nvSpPr>
          <p:cNvPr id="26" name="Arco 25">
            <a:extLst>
              <a:ext uri="{FF2B5EF4-FFF2-40B4-BE49-F238E27FC236}">
                <a16:creationId xmlns:a16="http://schemas.microsoft.com/office/drawing/2014/main" id="{40BE1AC6-E3CD-44BC-9DB3-20EDD11581C8}"/>
              </a:ext>
            </a:extLst>
          </p:cNvPr>
          <p:cNvSpPr/>
          <p:nvPr/>
        </p:nvSpPr>
        <p:spPr>
          <a:xfrm rot="3117249" flipV="1">
            <a:off x="6443161" y="5007273"/>
            <a:ext cx="2316312" cy="1334467"/>
          </a:xfrm>
          <a:prstGeom prst="arc">
            <a:avLst>
              <a:gd name="adj1" fmla="val 10015922"/>
              <a:gd name="adj2" fmla="val 13629674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5EF1F176-BCDA-4F04-A7B3-8760EA031C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001568" y="4186155"/>
            <a:ext cx="500078" cy="50007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724EA4D9-5C01-44BD-8C22-4FF4985C18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153968" y="4338555"/>
            <a:ext cx="500078" cy="500078"/>
          </a:xfrm>
          <a:prstGeom prst="rect">
            <a:avLst/>
          </a:prstGeom>
        </p:spPr>
      </p:pic>
      <p:grpSp>
        <p:nvGrpSpPr>
          <p:cNvPr id="29" name="Gruppo 28">
            <a:extLst>
              <a:ext uri="{FF2B5EF4-FFF2-40B4-BE49-F238E27FC236}">
                <a16:creationId xmlns:a16="http://schemas.microsoft.com/office/drawing/2014/main" id="{AA477C96-DDD1-447D-9098-DFB01B9A25C9}"/>
              </a:ext>
            </a:extLst>
          </p:cNvPr>
          <p:cNvGrpSpPr/>
          <p:nvPr/>
        </p:nvGrpSpPr>
        <p:grpSpPr>
          <a:xfrm>
            <a:off x="3535236" y="1262908"/>
            <a:ext cx="1159976" cy="753984"/>
            <a:chOff x="1375161" y="812890"/>
            <a:chExt cx="1159976" cy="753984"/>
          </a:xfrm>
        </p:grpSpPr>
        <p:sp>
          <p:nvSpPr>
            <p:cNvPr id="30" name="Rettangolo con angoli arrotondati 29">
              <a:extLst>
                <a:ext uri="{FF2B5EF4-FFF2-40B4-BE49-F238E27FC236}">
                  <a16:creationId xmlns:a16="http://schemas.microsoft.com/office/drawing/2014/main" id="{8652E223-4142-4F49-A8E7-C0E095452F75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771643CE-39D2-4520-8C28-226EDB9A30E6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/>
              <a:r>
                <a:rPr lang="it-IT" sz="1400" dirty="0" err="1"/>
                <a:t>Internal</a:t>
              </a:r>
              <a:r>
                <a:rPr lang="it-IT" sz="1400" dirty="0"/>
                <a:t> Team «</a:t>
              </a:r>
              <a:r>
                <a:rPr lang="it-IT" sz="1400" dirty="0" err="1"/>
                <a:t>parallel</a:t>
              </a:r>
              <a:r>
                <a:rPr lang="it-IT" sz="1400" dirty="0"/>
                <a:t>» </a:t>
              </a:r>
              <a:r>
                <a:rPr lang="it-IT" sz="1400" dirty="0" err="1"/>
                <a:t>translation</a:t>
              </a:r>
              <a:endParaRPr lang="it-IT" sz="1400" dirty="0"/>
            </a:p>
          </p:txBody>
        </p:sp>
      </p:grpSp>
      <p:sp>
        <p:nvSpPr>
          <p:cNvPr id="32" name="Arco 31">
            <a:extLst>
              <a:ext uri="{FF2B5EF4-FFF2-40B4-BE49-F238E27FC236}">
                <a16:creationId xmlns:a16="http://schemas.microsoft.com/office/drawing/2014/main" id="{D4CB6A45-860D-4941-8818-8AE183E0165B}"/>
              </a:ext>
            </a:extLst>
          </p:cNvPr>
          <p:cNvSpPr/>
          <p:nvPr/>
        </p:nvSpPr>
        <p:spPr>
          <a:xfrm rot="1472765">
            <a:off x="4654583" y="1367840"/>
            <a:ext cx="3444234" cy="1151122"/>
          </a:xfrm>
          <a:prstGeom prst="arc">
            <a:avLst>
              <a:gd name="adj1" fmla="val 10732448"/>
              <a:gd name="adj2" fmla="val 20745660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49292AAB-5AD4-4533-A4C7-A119A50E19E9}"/>
              </a:ext>
            </a:extLst>
          </p:cNvPr>
          <p:cNvSpPr/>
          <p:nvPr/>
        </p:nvSpPr>
        <p:spPr>
          <a:xfrm>
            <a:off x="2516702" y="1715203"/>
            <a:ext cx="1191237" cy="989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WAIT</a:t>
            </a:r>
            <a:endParaRPr lang="it-IT" dirty="0"/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21D9BECA-E166-4071-858D-D8AAAC7F0F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580550" y="1505201"/>
            <a:ext cx="500078" cy="500078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43533CBF-08DA-4FDD-B884-9816029EA3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32950" y="1657601"/>
            <a:ext cx="500078" cy="500078"/>
          </a:xfrm>
          <a:prstGeom prst="rect">
            <a:avLst/>
          </a:prstGeom>
        </p:spPr>
      </p:pic>
      <p:grpSp>
        <p:nvGrpSpPr>
          <p:cNvPr id="36" name="Gruppo 35">
            <a:extLst>
              <a:ext uri="{FF2B5EF4-FFF2-40B4-BE49-F238E27FC236}">
                <a16:creationId xmlns:a16="http://schemas.microsoft.com/office/drawing/2014/main" id="{EB1A58D6-E086-4A56-97D8-06C6FA82452F}"/>
              </a:ext>
            </a:extLst>
          </p:cNvPr>
          <p:cNvGrpSpPr/>
          <p:nvPr/>
        </p:nvGrpSpPr>
        <p:grpSpPr>
          <a:xfrm>
            <a:off x="1531205" y="3159025"/>
            <a:ext cx="1159976" cy="753984"/>
            <a:chOff x="1375161" y="812890"/>
            <a:chExt cx="1159976" cy="753984"/>
          </a:xfrm>
        </p:grpSpPr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F19913C6-7389-4C69-8135-17F3EAADAA40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DDE30FD5-72AB-499F-9B0E-7889E048A627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it-IT" dirty="0"/>
                <a:t>merge (from </a:t>
              </a:r>
              <a:r>
                <a:rPr lang="it-IT" dirty="0" err="1"/>
                <a:t>paper</a:t>
              </a:r>
              <a:r>
                <a:rPr lang="it-IT" dirty="0"/>
                <a:t>!!)</a:t>
              </a:r>
            </a:p>
          </p:txBody>
        </p: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8D406692-D14F-4FE1-B6F0-98E01A1763FA}"/>
              </a:ext>
            </a:extLst>
          </p:cNvPr>
          <p:cNvGrpSpPr/>
          <p:nvPr/>
        </p:nvGrpSpPr>
        <p:grpSpPr>
          <a:xfrm>
            <a:off x="2322799" y="4052674"/>
            <a:ext cx="1159976" cy="753984"/>
            <a:chOff x="1375161" y="812890"/>
            <a:chExt cx="1159976" cy="753984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E38B0E50-4E65-449C-A43F-5BA41203F2EB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9554CF1D-D6A1-46D1-8852-827DD8B91119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it-IT" dirty="0" err="1"/>
                <a:t>resolve</a:t>
              </a:r>
              <a:r>
                <a:rPr lang="it-IT" dirty="0"/>
                <a:t> </a:t>
              </a:r>
              <a:r>
                <a:rPr lang="it-IT" dirty="0" err="1"/>
                <a:t>conflicts</a:t>
              </a:r>
              <a:r>
                <a:rPr lang="it-IT" dirty="0"/>
                <a:t>!</a:t>
              </a:r>
            </a:p>
          </p:txBody>
        </p:sp>
      </p:grpSp>
      <p:sp>
        <p:nvSpPr>
          <p:cNvPr id="46" name="Arco 45">
            <a:extLst>
              <a:ext uri="{FF2B5EF4-FFF2-40B4-BE49-F238E27FC236}">
                <a16:creationId xmlns:a16="http://schemas.microsoft.com/office/drawing/2014/main" id="{43299660-C549-4295-BEA4-D76F9A7B3DAB}"/>
              </a:ext>
            </a:extLst>
          </p:cNvPr>
          <p:cNvSpPr/>
          <p:nvPr/>
        </p:nvSpPr>
        <p:spPr>
          <a:xfrm rot="11575823">
            <a:off x="1850614" y="3617349"/>
            <a:ext cx="746753" cy="818431"/>
          </a:xfrm>
          <a:prstGeom prst="arc">
            <a:avLst>
              <a:gd name="adj1" fmla="val 15847632"/>
              <a:gd name="adj2" fmla="val 20745660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Arco 46">
            <a:extLst>
              <a:ext uri="{FF2B5EF4-FFF2-40B4-BE49-F238E27FC236}">
                <a16:creationId xmlns:a16="http://schemas.microsoft.com/office/drawing/2014/main" id="{BF3A4B28-D430-4F4C-999D-C91229B56EAB}"/>
              </a:ext>
            </a:extLst>
          </p:cNvPr>
          <p:cNvSpPr/>
          <p:nvPr/>
        </p:nvSpPr>
        <p:spPr>
          <a:xfrm rot="15891096">
            <a:off x="1977655" y="2329995"/>
            <a:ext cx="966028" cy="1156159"/>
          </a:xfrm>
          <a:prstGeom prst="arc">
            <a:avLst>
              <a:gd name="adj1" fmla="val 15847632"/>
              <a:gd name="adj2" fmla="val 20678656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43425848-2AFA-43FE-885B-E09984E33B70}"/>
              </a:ext>
            </a:extLst>
          </p:cNvPr>
          <p:cNvGrpSpPr/>
          <p:nvPr/>
        </p:nvGrpSpPr>
        <p:grpSpPr>
          <a:xfrm>
            <a:off x="1311272" y="1351908"/>
            <a:ext cx="1159976" cy="753984"/>
            <a:chOff x="1375161" y="812890"/>
            <a:chExt cx="1159976" cy="753984"/>
          </a:xfrm>
        </p:grpSpPr>
        <p:sp>
          <p:nvSpPr>
            <p:cNvPr id="49" name="Rettangolo con angoli arrotondati 48">
              <a:extLst>
                <a:ext uri="{FF2B5EF4-FFF2-40B4-BE49-F238E27FC236}">
                  <a16:creationId xmlns:a16="http://schemas.microsoft.com/office/drawing/2014/main" id="{6E2B8744-9E63-463B-B4C5-243BBBDD29C8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C3F1DE7A-7116-47E5-B377-73C0F1B15FDE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/>
              <a:r>
                <a:rPr lang="it-IT" sz="1400" dirty="0" err="1"/>
                <a:t>Another</a:t>
              </a:r>
              <a:r>
                <a:rPr lang="it-IT" sz="1400" dirty="0"/>
                <a:t> </a:t>
              </a:r>
              <a:r>
                <a:rPr lang="it-IT" sz="1400" dirty="0" err="1"/>
                <a:t>Internal</a:t>
              </a:r>
              <a:r>
                <a:rPr lang="it-IT" sz="1400" dirty="0"/>
                <a:t> Team…</a:t>
              </a:r>
            </a:p>
          </p:txBody>
        </p:sp>
      </p:grpSp>
      <p:sp>
        <p:nvSpPr>
          <p:cNvPr id="51" name="Nuvola 50">
            <a:extLst>
              <a:ext uri="{FF2B5EF4-FFF2-40B4-BE49-F238E27FC236}">
                <a16:creationId xmlns:a16="http://schemas.microsoft.com/office/drawing/2014/main" id="{62FE8669-3594-486E-93B2-2F0B408F2534}"/>
              </a:ext>
            </a:extLst>
          </p:cNvPr>
          <p:cNvSpPr/>
          <p:nvPr/>
        </p:nvSpPr>
        <p:spPr>
          <a:xfrm>
            <a:off x="470382" y="1928182"/>
            <a:ext cx="1191237" cy="989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WAIT</a:t>
            </a:r>
            <a:endParaRPr lang="it-IT" dirty="0"/>
          </a:p>
        </p:txBody>
      </p:sp>
      <p:sp>
        <p:nvSpPr>
          <p:cNvPr id="52" name="Segno di moltiplicazione 51">
            <a:extLst>
              <a:ext uri="{FF2B5EF4-FFF2-40B4-BE49-F238E27FC236}">
                <a16:creationId xmlns:a16="http://schemas.microsoft.com/office/drawing/2014/main" id="{D2A92A82-AF97-4DD8-9A44-67A68E23FC57}"/>
              </a:ext>
            </a:extLst>
          </p:cNvPr>
          <p:cNvSpPr/>
          <p:nvPr/>
        </p:nvSpPr>
        <p:spPr>
          <a:xfrm>
            <a:off x="972134" y="2477781"/>
            <a:ext cx="674367" cy="67436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777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74A94-5ABB-49B5-A97D-667537C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once.upon.a.time</a:t>
            </a:r>
            <a:endParaRPr lang="it-IT" dirty="0"/>
          </a:p>
        </p:txBody>
      </p:sp>
      <p:sp>
        <p:nvSpPr>
          <p:cNvPr id="4" name="Stella a 10 punte 3">
            <a:extLst>
              <a:ext uri="{FF2B5EF4-FFF2-40B4-BE49-F238E27FC236}">
                <a16:creationId xmlns:a16="http://schemas.microsoft.com/office/drawing/2014/main" id="{FA17C962-8ABB-48A3-99ED-F3BF85073F0E}"/>
              </a:ext>
            </a:extLst>
          </p:cNvPr>
          <p:cNvSpPr/>
          <p:nvPr/>
        </p:nvSpPr>
        <p:spPr>
          <a:xfrm rot="900000">
            <a:off x="10594073" y="56119"/>
            <a:ext cx="1481541" cy="1481541"/>
          </a:xfrm>
          <a:prstGeom prst="star10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 TRUE STORY</a:t>
            </a:r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40BE1AC6-E3CD-44BC-9DB3-20EDD11581C8}"/>
              </a:ext>
            </a:extLst>
          </p:cNvPr>
          <p:cNvSpPr/>
          <p:nvPr/>
        </p:nvSpPr>
        <p:spPr>
          <a:xfrm rot="3117249" flipV="1">
            <a:off x="6443161" y="5007273"/>
            <a:ext cx="2316312" cy="1334467"/>
          </a:xfrm>
          <a:prstGeom prst="arc">
            <a:avLst>
              <a:gd name="adj1" fmla="val 10015922"/>
              <a:gd name="adj2" fmla="val 13629674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D4CB6A45-860D-4941-8818-8AE183E0165B}"/>
              </a:ext>
            </a:extLst>
          </p:cNvPr>
          <p:cNvSpPr/>
          <p:nvPr/>
        </p:nvSpPr>
        <p:spPr>
          <a:xfrm rot="1472765">
            <a:off x="4654583" y="1367840"/>
            <a:ext cx="3444234" cy="1151122"/>
          </a:xfrm>
          <a:prstGeom prst="arc">
            <a:avLst>
              <a:gd name="adj1" fmla="val 10732448"/>
              <a:gd name="adj2" fmla="val 20745660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2F0250DD-5077-4602-B8EB-6275B3150B68}"/>
              </a:ext>
            </a:extLst>
          </p:cNvPr>
          <p:cNvGrpSpPr/>
          <p:nvPr/>
        </p:nvGrpSpPr>
        <p:grpSpPr>
          <a:xfrm>
            <a:off x="470382" y="1262908"/>
            <a:ext cx="11117182" cy="5249513"/>
            <a:chOff x="470382" y="1262908"/>
            <a:chExt cx="11117182" cy="5249513"/>
          </a:xfrm>
        </p:grpSpPr>
        <p:graphicFrame>
          <p:nvGraphicFramePr>
            <p:cNvPr id="11" name="Diagramma 10">
              <a:extLst>
                <a:ext uri="{FF2B5EF4-FFF2-40B4-BE49-F238E27FC236}">
                  <a16:creationId xmlns:a16="http://schemas.microsoft.com/office/drawing/2014/main" id="{829EEE17-0F81-422B-BFCB-75BCDECA1E5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20155805"/>
                </p:ext>
              </p:extLst>
            </p:nvPr>
          </p:nvGraphicFramePr>
          <p:xfrm>
            <a:off x="2457974" y="1557323"/>
            <a:ext cx="7276052" cy="48507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Nuvola 2">
              <a:extLst>
                <a:ext uri="{FF2B5EF4-FFF2-40B4-BE49-F238E27FC236}">
                  <a16:creationId xmlns:a16="http://schemas.microsoft.com/office/drawing/2014/main" id="{4419CBB9-83AD-4182-A5F4-B52BD8474F9A}"/>
                </a:ext>
              </a:extLst>
            </p:cNvPr>
            <p:cNvSpPr/>
            <p:nvPr/>
          </p:nvSpPr>
          <p:spPr>
            <a:xfrm>
              <a:off x="7373923" y="4882392"/>
              <a:ext cx="1191237" cy="98990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WAIT</a:t>
              </a:r>
              <a:endParaRPr lang="it-IT" dirty="0"/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28D0B8C3-B624-4C9C-A29A-67FEF15FBCBA}"/>
                </a:ext>
              </a:extLst>
            </p:cNvPr>
            <p:cNvGrpSpPr/>
            <p:nvPr/>
          </p:nvGrpSpPr>
          <p:grpSpPr>
            <a:xfrm>
              <a:off x="8920831" y="5758437"/>
              <a:ext cx="1159976" cy="753984"/>
              <a:chOff x="1375161" y="812890"/>
              <a:chExt cx="1159976" cy="753984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BC8B9D2-6A13-42C8-9826-5D97B4D6D887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solidFill>
                <a:prstClr val="white"/>
              </a:solidFill>
              <a:ln w="12700" cap="flat" cmpd="sng" algn="in">
                <a:solidFill>
                  <a:srgbClr val="1B376E"/>
                </a:solidFill>
                <a:prstDash val="solid"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F321A12-22D1-4BEF-B275-15D8FE1F0B2E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solidFill>
                <a:prstClr val="white"/>
              </a:solidFill>
              <a:ln w="12700" cap="flat" cmpd="sng" algn="in">
                <a:noFill/>
                <a:prstDash val="solid"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algn="ctr"/>
                <a:r>
                  <a:rPr lang="it-IT" sz="1400" dirty="0" err="1"/>
                  <a:t>next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development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cycle</a:t>
                </a:r>
                <a:r>
                  <a:rPr lang="it-IT" sz="1400" dirty="0"/>
                  <a:t>..</a:t>
                </a:r>
              </a:p>
            </p:txBody>
          </p: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EBAE925B-7431-4541-838B-B212D0D1FA6F}"/>
                </a:ext>
              </a:extLst>
            </p:cNvPr>
            <p:cNvGrpSpPr/>
            <p:nvPr/>
          </p:nvGrpSpPr>
          <p:grpSpPr>
            <a:xfrm>
              <a:off x="10427588" y="4754461"/>
              <a:ext cx="1159976" cy="753984"/>
              <a:chOff x="1375161" y="812890"/>
              <a:chExt cx="1159976" cy="753984"/>
            </a:xfrm>
          </p:grpSpPr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CA6A2DCC-37A9-4BB2-96E2-88D0114E65C7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solidFill>
                <a:prstClr val="white"/>
              </a:solidFill>
              <a:ln w="12700" cap="flat" cmpd="sng" algn="in">
                <a:solidFill>
                  <a:srgbClr val="1B376E"/>
                </a:solidFill>
                <a:prstDash val="solid"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66DB708-9EFF-4AD7-A418-A5DEB30F1776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solidFill>
                <a:prstClr val="white"/>
              </a:solidFill>
              <a:ln w="12700" cap="flat" cmpd="sng" algn="in">
                <a:noFill/>
                <a:prstDash val="solid"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>
                <a:lvl1pPr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sz="1300">
                    <a:solidFill>
                      <a:prstClr val="black"/>
                    </a:solidFill>
                    <a:latin typeface="Gill Sans MT" panose="020B0502020104020203"/>
                  </a:defRPr>
                </a:lvl1pPr>
              </a:lstStyle>
              <a:p>
                <a:r>
                  <a:rPr lang="it-IT" dirty="0"/>
                  <a:t>i18n </a:t>
                </a:r>
                <a:r>
                  <a:rPr lang="it-IT" dirty="0" err="1"/>
                  <a:t>extraction</a:t>
                </a:r>
                <a:endParaRPr lang="it-IT" dirty="0"/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1B20981E-1BAD-453B-B0C8-419424301F05}"/>
                </a:ext>
              </a:extLst>
            </p:cNvPr>
            <p:cNvGrpSpPr/>
            <p:nvPr/>
          </p:nvGrpSpPr>
          <p:grpSpPr>
            <a:xfrm>
              <a:off x="8957637" y="2692952"/>
              <a:ext cx="1159976" cy="753984"/>
              <a:chOff x="1375161" y="812890"/>
              <a:chExt cx="1159976" cy="753984"/>
            </a:xfrm>
          </p:grpSpPr>
          <p:sp>
            <p:nvSpPr>
              <p:cNvPr id="14" name="Rettangolo con angoli arrotondati 13">
                <a:extLst>
                  <a:ext uri="{FF2B5EF4-FFF2-40B4-BE49-F238E27FC236}">
                    <a16:creationId xmlns:a16="http://schemas.microsoft.com/office/drawing/2014/main" id="{E56CEF09-3FC9-4B4F-8F85-CFCF61854A9E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solidFill>
                <a:prstClr val="white"/>
              </a:solidFill>
              <a:ln w="12700" cap="flat" cmpd="sng" algn="in">
                <a:solidFill>
                  <a:srgbClr val="1B376E"/>
                </a:solidFill>
                <a:prstDash val="solid"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72D3553-CDA3-4E69-96E6-8C1D59961E7A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solidFill>
                <a:prstClr val="white"/>
              </a:solidFill>
              <a:ln w="12700" cap="flat" cmpd="sng" algn="in">
                <a:noFill/>
                <a:prstDash val="solid"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>
                <a:lvl1pPr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sz="1300">
                    <a:solidFill>
                      <a:prstClr val="black"/>
                    </a:solidFill>
                    <a:latin typeface="Gill Sans MT" panose="020B0502020104020203"/>
                  </a:defRPr>
                </a:lvl1pPr>
              </a:lstStyle>
              <a:p>
                <a:r>
                  <a:rPr lang="it-IT" dirty="0"/>
                  <a:t>merge</a:t>
                </a:r>
              </a:p>
            </p:txBody>
          </p: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01965828-3FF6-4C1D-B1CC-4AE9E32F6908}"/>
                </a:ext>
              </a:extLst>
            </p:cNvPr>
            <p:cNvGrpSpPr/>
            <p:nvPr/>
          </p:nvGrpSpPr>
          <p:grpSpPr>
            <a:xfrm>
              <a:off x="10427588" y="3593906"/>
              <a:ext cx="1159976" cy="753984"/>
              <a:chOff x="1375161" y="812890"/>
              <a:chExt cx="1159976" cy="753984"/>
            </a:xfrm>
          </p:grpSpPr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EF3AE735-C0E0-46BA-B60C-6AC988381061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sp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340201C-55C5-4BD5-8A80-F2A3ADE55699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300" kern="1200" dirty="0" err="1"/>
                  <a:t>normalization</a:t>
                </a:r>
                <a:endParaRPr lang="it-IT" sz="1300" kern="1200" dirty="0"/>
              </a:p>
            </p:txBody>
          </p:sp>
        </p:grpSp>
        <p:sp>
          <p:nvSpPr>
            <p:cNvPr id="5" name="Arco 4">
              <a:extLst>
                <a:ext uri="{FF2B5EF4-FFF2-40B4-BE49-F238E27FC236}">
                  <a16:creationId xmlns:a16="http://schemas.microsoft.com/office/drawing/2014/main" id="{FD1F0DA1-83EF-4627-A171-A2A35A35EFDC}"/>
                </a:ext>
              </a:extLst>
            </p:cNvPr>
            <p:cNvSpPr/>
            <p:nvPr/>
          </p:nvSpPr>
          <p:spPr>
            <a:xfrm rot="3117249">
              <a:off x="8611493" y="3586698"/>
              <a:ext cx="1510375" cy="1892624"/>
            </a:xfrm>
            <a:prstGeom prst="arc">
              <a:avLst>
                <a:gd name="adj1" fmla="val 10732448"/>
                <a:gd name="adj2" fmla="val 1448880"/>
              </a:avLst>
            </a:prstGeom>
            <a:ln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944531D-60A5-42B7-AA9E-99BDB1875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278136" y="3937519"/>
              <a:ext cx="500078" cy="500078"/>
            </a:xfrm>
            <a:prstGeom prst="rect">
              <a:avLst/>
            </a:prstGeom>
          </p:spPr>
        </p:pic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83FFB917-491D-42B9-8E28-5CED6BF70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8670792" y="3936116"/>
              <a:ext cx="500078" cy="500078"/>
            </a:xfrm>
            <a:prstGeom prst="rect">
              <a:avLst/>
            </a:prstGeom>
          </p:spPr>
        </p:pic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88E20A52-BDE1-4CAA-848B-C8A9AA39A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8823192" y="4088516"/>
              <a:ext cx="500078" cy="500078"/>
            </a:xfrm>
            <a:prstGeom prst="rect">
              <a:avLst/>
            </a:prstGeom>
          </p:spPr>
        </p:pic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6C555F1A-3092-4C99-8AB9-94F06E2C9FEA}"/>
                </a:ext>
              </a:extLst>
            </p:cNvPr>
            <p:cNvGrpSpPr/>
            <p:nvPr/>
          </p:nvGrpSpPr>
          <p:grpSpPr>
            <a:xfrm>
              <a:off x="5700969" y="3961563"/>
              <a:ext cx="1159976" cy="753984"/>
              <a:chOff x="1375161" y="812890"/>
              <a:chExt cx="1159976" cy="753984"/>
            </a:xfrm>
          </p:grpSpPr>
          <p:sp>
            <p:nvSpPr>
              <p:cNvPr id="24" name="Rettangolo con angoli arrotondati 23">
                <a:extLst>
                  <a:ext uri="{FF2B5EF4-FFF2-40B4-BE49-F238E27FC236}">
                    <a16:creationId xmlns:a16="http://schemas.microsoft.com/office/drawing/2014/main" id="{8A61ADDA-E176-4A48-A346-CC60209E36BC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C7E695C-A2C3-4494-9164-F9CE3C04FCA8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algn="ctr"/>
                <a:r>
                  <a:rPr lang="it-IT" sz="1400" dirty="0" err="1"/>
                  <a:t>poor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translation</a:t>
                </a:r>
                <a:r>
                  <a:rPr lang="it-IT" sz="1400" dirty="0"/>
                  <a:t> / </a:t>
                </a:r>
                <a:r>
                  <a:rPr lang="it-IT" sz="1400" dirty="0" err="1"/>
                  <a:t>errors</a:t>
                </a:r>
                <a:endParaRPr lang="it-IT" sz="1400" dirty="0"/>
              </a:p>
            </p:txBody>
          </p:sp>
        </p:grpSp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5EF1F176-BCDA-4F04-A7B3-8760EA031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001568" y="4186155"/>
              <a:ext cx="500078" cy="500078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724EA4D9-5C01-44BD-8C22-4FF4985C1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153968" y="4338555"/>
              <a:ext cx="500078" cy="500078"/>
            </a:xfrm>
            <a:prstGeom prst="rect">
              <a:avLst/>
            </a:prstGeom>
          </p:spPr>
        </p:pic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AA477C96-DDD1-447D-9098-DFB01B9A25C9}"/>
                </a:ext>
              </a:extLst>
            </p:cNvPr>
            <p:cNvGrpSpPr/>
            <p:nvPr/>
          </p:nvGrpSpPr>
          <p:grpSpPr>
            <a:xfrm>
              <a:off x="3535236" y="1262908"/>
              <a:ext cx="1159976" cy="753984"/>
              <a:chOff x="1375161" y="812890"/>
              <a:chExt cx="1159976" cy="753984"/>
            </a:xfrm>
          </p:grpSpPr>
          <p:sp>
            <p:nvSpPr>
              <p:cNvPr id="30" name="Rettangolo con angoli arrotondati 29">
                <a:extLst>
                  <a:ext uri="{FF2B5EF4-FFF2-40B4-BE49-F238E27FC236}">
                    <a16:creationId xmlns:a16="http://schemas.microsoft.com/office/drawing/2014/main" id="{8652E223-4142-4F49-A8E7-C0E095452F75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sp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771643CE-39D2-4520-8C28-226EDB9A30E6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algn="ctr"/>
                <a:r>
                  <a:rPr lang="it-IT" sz="1400" dirty="0" err="1"/>
                  <a:t>Internal</a:t>
                </a:r>
                <a:r>
                  <a:rPr lang="it-IT" sz="1400" dirty="0"/>
                  <a:t> Team «</a:t>
                </a:r>
                <a:r>
                  <a:rPr lang="it-IT" sz="1400" dirty="0" err="1"/>
                  <a:t>parallel</a:t>
                </a:r>
                <a:r>
                  <a:rPr lang="it-IT" sz="1400" dirty="0"/>
                  <a:t>» </a:t>
                </a:r>
                <a:r>
                  <a:rPr lang="it-IT" sz="1400" dirty="0" err="1"/>
                  <a:t>translation</a:t>
                </a:r>
                <a:endParaRPr lang="it-IT" sz="1400" dirty="0"/>
              </a:p>
            </p:txBody>
          </p:sp>
        </p:grpSp>
        <p:sp>
          <p:nvSpPr>
            <p:cNvPr id="33" name="Nuvola 32">
              <a:extLst>
                <a:ext uri="{FF2B5EF4-FFF2-40B4-BE49-F238E27FC236}">
                  <a16:creationId xmlns:a16="http://schemas.microsoft.com/office/drawing/2014/main" id="{49292AAB-5AD4-4533-A4C7-A119A50E19E9}"/>
                </a:ext>
              </a:extLst>
            </p:cNvPr>
            <p:cNvSpPr/>
            <p:nvPr/>
          </p:nvSpPr>
          <p:spPr>
            <a:xfrm>
              <a:off x="2516702" y="1715203"/>
              <a:ext cx="1191237" cy="989901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WAIT</a:t>
              </a:r>
              <a:endParaRPr lang="it-IT" dirty="0"/>
            </a:p>
          </p:txBody>
        </p:sp>
        <p:pic>
          <p:nvPicPr>
            <p:cNvPr id="34" name="Immagine 33">
              <a:extLst>
                <a:ext uri="{FF2B5EF4-FFF2-40B4-BE49-F238E27FC236}">
                  <a16:creationId xmlns:a16="http://schemas.microsoft.com/office/drawing/2014/main" id="{21D9BECA-E166-4071-858D-D8AAAC7F0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4580550" y="1505201"/>
              <a:ext cx="500078" cy="500078"/>
            </a:xfrm>
            <a:prstGeom prst="rect">
              <a:avLst/>
            </a:prstGeom>
          </p:spPr>
        </p:pic>
        <p:pic>
          <p:nvPicPr>
            <p:cNvPr id="35" name="Immagine 34">
              <a:extLst>
                <a:ext uri="{FF2B5EF4-FFF2-40B4-BE49-F238E27FC236}">
                  <a16:creationId xmlns:a16="http://schemas.microsoft.com/office/drawing/2014/main" id="{43533CBF-08DA-4FDD-B884-9816029EA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4732950" y="1657601"/>
              <a:ext cx="500078" cy="500078"/>
            </a:xfrm>
            <a:prstGeom prst="rect">
              <a:avLst/>
            </a:prstGeom>
          </p:spPr>
        </p:pic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EB1A58D6-E086-4A56-97D8-06C6FA82452F}"/>
                </a:ext>
              </a:extLst>
            </p:cNvPr>
            <p:cNvGrpSpPr/>
            <p:nvPr/>
          </p:nvGrpSpPr>
          <p:grpSpPr>
            <a:xfrm>
              <a:off x="1531205" y="3159025"/>
              <a:ext cx="1159976" cy="753984"/>
              <a:chOff x="1375161" y="812890"/>
              <a:chExt cx="1159976" cy="753984"/>
            </a:xfrm>
          </p:grpSpPr>
          <p:sp>
            <p:nvSpPr>
              <p:cNvPr id="37" name="Rettangolo con angoli arrotondati 36">
                <a:extLst>
                  <a:ext uri="{FF2B5EF4-FFF2-40B4-BE49-F238E27FC236}">
                    <a16:creationId xmlns:a16="http://schemas.microsoft.com/office/drawing/2014/main" id="{F19913C6-7389-4C69-8135-17F3EAADAA40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DDE30FD5-72AB-499F-9B0E-7889E048A627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sz="1400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it-IT" dirty="0">
                    <a:solidFill>
                      <a:schemeClr val="tx1"/>
                    </a:solidFill>
                  </a:rPr>
                  <a:t>merge (from </a:t>
                </a:r>
                <a:r>
                  <a:rPr lang="it-IT" dirty="0" err="1">
                    <a:solidFill>
                      <a:schemeClr val="tx1"/>
                    </a:solidFill>
                  </a:rPr>
                  <a:t>paper</a:t>
                </a:r>
                <a:r>
                  <a:rPr lang="it-IT" dirty="0">
                    <a:solidFill>
                      <a:schemeClr val="tx1"/>
                    </a:solidFill>
                  </a:rPr>
                  <a:t>!!)</a:t>
                </a:r>
              </a:p>
            </p:txBody>
          </p:sp>
        </p:grpSp>
        <p:grpSp>
          <p:nvGrpSpPr>
            <p:cNvPr id="43" name="Gruppo 42">
              <a:extLst>
                <a:ext uri="{FF2B5EF4-FFF2-40B4-BE49-F238E27FC236}">
                  <a16:creationId xmlns:a16="http://schemas.microsoft.com/office/drawing/2014/main" id="{8D406692-D14F-4FE1-B6F0-98E01A1763FA}"/>
                </a:ext>
              </a:extLst>
            </p:cNvPr>
            <p:cNvGrpSpPr/>
            <p:nvPr/>
          </p:nvGrpSpPr>
          <p:grpSpPr>
            <a:xfrm>
              <a:off x="2322799" y="4052674"/>
              <a:ext cx="1159976" cy="753984"/>
              <a:chOff x="1375161" y="812890"/>
              <a:chExt cx="1159976" cy="753984"/>
            </a:xfrm>
          </p:grpSpPr>
          <p:sp>
            <p:nvSpPr>
              <p:cNvPr id="44" name="Rettangolo con angoli arrotondati 43">
                <a:extLst>
                  <a:ext uri="{FF2B5EF4-FFF2-40B4-BE49-F238E27FC236}">
                    <a16:creationId xmlns:a16="http://schemas.microsoft.com/office/drawing/2014/main" id="{E38B0E50-4E65-449C-A43F-5BA41203F2EB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sp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9554CF1D-D6A1-46D1-8852-827DD8B91119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sz="1400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it-IT" dirty="0" err="1">
                    <a:solidFill>
                      <a:srgbClr val="C00000"/>
                    </a:solidFill>
                  </a:rPr>
                  <a:t>resolve</a:t>
                </a:r>
                <a:r>
                  <a:rPr lang="it-IT" dirty="0">
                    <a:solidFill>
                      <a:srgbClr val="C00000"/>
                    </a:solidFill>
                  </a:rPr>
                  <a:t> </a:t>
                </a:r>
                <a:r>
                  <a:rPr lang="it-IT" dirty="0" err="1">
                    <a:solidFill>
                      <a:srgbClr val="C00000"/>
                    </a:solidFill>
                  </a:rPr>
                  <a:t>conflicts</a:t>
                </a:r>
                <a:r>
                  <a:rPr lang="it-IT" dirty="0">
                    <a:solidFill>
                      <a:srgbClr val="C00000"/>
                    </a:solidFill>
                  </a:rPr>
                  <a:t>!</a:t>
                </a:r>
              </a:p>
            </p:txBody>
          </p:sp>
        </p:grpSp>
        <p:sp>
          <p:nvSpPr>
            <p:cNvPr id="46" name="Arco 45">
              <a:extLst>
                <a:ext uri="{FF2B5EF4-FFF2-40B4-BE49-F238E27FC236}">
                  <a16:creationId xmlns:a16="http://schemas.microsoft.com/office/drawing/2014/main" id="{43299660-C549-4295-BEA4-D76F9A7B3DAB}"/>
                </a:ext>
              </a:extLst>
            </p:cNvPr>
            <p:cNvSpPr/>
            <p:nvPr/>
          </p:nvSpPr>
          <p:spPr>
            <a:xfrm rot="11575823">
              <a:off x="1850614" y="3617349"/>
              <a:ext cx="746753" cy="818431"/>
            </a:xfrm>
            <a:prstGeom prst="arc">
              <a:avLst>
                <a:gd name="adj1" fmla="val 15847632"/>
                <a:gd name="adj2" fmla="val 20745660"/>
              </a:avLst>
            </a:prstGeom>
            <a:ln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Arco 46">
              <a:extLst>
                <a:ext uri="{FF2B5EF4-FFF2-40B4-BE49-F238E27FC236}">
                  <a16:creationId xmlns:a16="http://schemas.microsoft.com/office/drawing/2014/main" id="{BF3A4B28-D430-4F4C-999D-C91229B56EAB}"/>
                </a:ext>
              </a:extLst>
            </p:cNvPr>
            <p:cNvSpPr/>
            <p:nvPr/>
          </p:nvSpPr>
          <p:spPr>
            <a:xfrm rot="15891096">
              <a:off x="1977655" y="2329995"/>
              <a:ext cx="966028" cy="1156159"/>
            </a:xfrm>
            <a:prstGeom prst="arc">
              <a:avLst>
                <a:gd name="adj1" fmla="val 15847632"/>
                <a:gd name="adj2" fmla="val 20678656"/>
              </a:avLst>
            </a:prstGeom>
            <a:ln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43425848-2AFA-43FE-885B-E09984E33B70}"/>
                </a:ext>
              </a:extLst>
            </p:cNvPr>
            <p:cNvGrpSpPr/>
            <p:nvPr/>
          </p:nvGrpSpPr>
          <p:grpSpPr>
            <a:xfrm>
              <a:off x="1311272" y="1351908"/>
              <a:ext cx="1159976" cy="753984"/>
              <a:chOff x="1375161" y="812890"/>
              <a:chExt cx="1159976" cy="753984"/>
            </a:xfrm>
          </p:grpSpPr>
          <p:sp>
            <p:nvSpPr>
              <p:cNvPr id="49" name="Rettangolo con angoli arrotondati 48">
                <a:extLst>
                  <a:ext uri="{FF2B5EF4-FFF2-40B4-BE49-F238E27FC236}">
                    <a16:creationId xmlns:a16="http://schemas.microsoft.com/office/drawing/2014/main" id="{6E2B8744-9E63-463B-B4C5-243BBBDD29C8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sp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C3F1DE7A-7116-47E5-B377-73C0F1B15FDE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algn="ctr"/>
                <a:r>
                  <a:rPr lang="it-IT" sz="1400" dirty="0" err="1"/>
                  <a:t>Another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Internal</a:t>
                </a:r>
                <a:r>
                  <a:rPr lang="it-IT" sz="1400" dirty="0"/>
                  <a:t> Team…</a:t>
                </a:r>
              </a:p>
            </p:txBody>
          </p:sp>
        </p:grpSp>
        <p:sp>
          <p:nvSpPr>
            <p:cNvPr id="51" name="Nuvola 50">
              <a:extLst>
                <a:ext uri="{FF2B5EF4-FFF2-40B4-BE49-F238E27FC236}">
                  <a16:creationId xmlns:a16="http://schemas.microsoft.com/office/drawing/2014/main" id="{62FE8669-3594-486E-93B2-2F0B408F2534}"/>
                </a:ext>
              </a:extLst>
            </p:cNvPr>
            <p:cNvSpPr/>
            <p:nvPr/>
          </p:nvSpPr>
          <p:spPr>
            <a:xfrm>
              <a:off x="470382" y="1928182"/>
              <a:ext cx="1191237" cy="989901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WAIT</a:t>
              </a:r>
              <a:endParaRPr lang="it-IT" dirty="0"/>
            </a:p>
          </p:txBody>
        </p:sp>
        <p:sp>
          <p:nvSpPr>
            <p:cNvPr id="52" name="Segno di moltiplicazione 51">
              <a:extLst>
                <a:ext uri="{FF2B5EF4-FFF2-40B4-BE49-F238E27FC236}">
                  <a16:creationId xmlns:a16="http://schemas.microsoft.com/office/drawing/2014/main" id="{D2A92A82-AF97-4DD8-9A44-67A68E23FC57}"/>
                </a:ext>
              </a:extLst>
            </p:cNvPr>
            <p:cNvSpPr/>
            <p:nvPr/>
          </p:nvSpPr>
          <p:spPr>
            <a:xfrm>
              <a:off x="972134" y="2477781"/>
              <a:ext cx="674367" cy="674367"/>
            </a:xfrm>
            <a:prstGeom prst="mathMultiply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9" name="Rettangolo 38">
            <a:extLst>
              <a:ext uri="{FF2B5EF4-FFF2-40B4-BE49-F238E27FC236}">
                <a16:creationId xmlns:a16="http://schemas.microsoft.com/office/drawing/2014/main" id="{43661C39-37A4-4739-9388-19363CDE93DF}"/>
              </a:ext>
            </a:extLst>
          </p:cNvPr>
          <p:cNvSpPr/>
          <p:nvPr/>
        </p:nvSpPr>
        <p:spPr>
          <a:xfrm rot="21053177">
            <a:off x="523907" y="1455098"/>
            <a:ext cx="6827510" cy="92333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HARD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 master 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1151E436-0869-4044-B535-AE051084DEB3}"/>
              </a:ext>
            </a:extLst>
          </p:cNvPr>
          <p:cNvSpPr/>
          <p:nvPr/>
        </p:nvSpPr>
        <p:spPr>
          <a:xfrm rot="20918649">
            <a:off x="3044097" y="1983334"/>
            <a:ext cx="5581977" cy="92333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PRONE 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5FE374D1-90D8-4A69-BC2D-0CC7E7D8E0B8}"/>
              </a:ext>
            </a:extLst>
          </p:cNvPr>
          <p:cNvSpPr/>
          <p:nvPr/>
        </p:nvSpPr>
        <p:spPr>
          <a:xfrm rot="21091211">
            <a:off x="939894" y="3052441"/>
            <a:ext cx="7242688" cy="92333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ZERO-</a:t>
            </a:r>
            <a:r>
              <a:rPr lang="it-IT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automation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t-IT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11AB648E-7663-4EA4-817B-BD204F661CF7}"/>
              </a:ext>
            </a:extLst>
          </p:cNvPr>
          <p:cNvSpPr/>
          <p:nvPr/>
        </p:nvSpPr>
        <p:spPr>
          <a:xfrm rot="20794350">
            <a:off x="847164" y="4287185"/>
            <a:ext cx="5581977" cy="92333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INefficient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t-IT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059FA81B-3E80-4C28-ABDA-63D58D797EA4}"/>
              </a:ext>
            </a:extLst>
          </p:cNvPr>
          <p:cNvSpPr/>
          <p:nvPr/>
        </p:nvSpPr>
        <p:spPr>
          <a:xfrm rot="21105770">
            <a:off x="7773392" y="3041747"/>
            <a:ext cx="3921266" cy="92333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tedious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t-IT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AD3E8970-3C4B-490A-B220-80ADF09A285B}"/>
              </a:ext>
            </a:extLst>
          </p:cNvPr>
          <p:cNvSpPr/>
          <p:nvPr/>
        </p:nvSpPr>
        <p:spPr>
          <a:xfrm rot="20767973">
            <a:off x="2434477" y="4619837"/>
            <a:ext cx="9318577" cy="92333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overall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POOR </a:t>
            </a:r>
            <a:r>
              <a:rPr lang="it-IT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F266A97B-C3BE-4126-AF4B-C7DD77ECBF00}"/>
              </a:ext>
            </a:extLst>
          </p:cNvPr>
          <p:cNvSpPr/>
          <p:nvPr/>
        </p:nvSpPr>
        <p:spPr>
          <a:xfrm rot="21105770">
            <a:off x="4875804" y="5367146"/>
            <a:ext cx="6827510" cy="92333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out of CONTROL </a:t>
            </a:r>
          </a:p>
        </p:txBody>
      </p:sp>
    </p:spTree>
    <p:extLst>
      <p:ext uri="{BB962C8B-B14F-4D97-AF65-F5344CB8AC3E}">
        <p14:creationId xmlns:p14="http://schemas.microsoft.com/office/powerpoint/2010/main" val="5555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9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91B6E-7F8C-4D70-8CD5-D530C90D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WHAT.DO.WE.NEED?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FDBC9B-0560-4DFA-8CBE-A702322FC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495" y="1874517"/>
            <a:ext cx="4758505" cy="4405899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Automation</a:t>
            </a:r>
          </a:p>
          <a:p>
            <a:r>
              <a:rPr lang="it-IT" dirty="0" err="1"/>
              <a:t>Error-proof</a:t>
            </a:r>
            <a:r>
              <a:rPr lang="it-IT" dirty="0"/>
              <a:t> </a:t>
            </a:r>
          </a:p>
          <a:p>
            <a:r>
              <a:rPr lang="it-IT" dirty="0"/>
              <a:t>Professional service</a:t>
            </a:r>
          </a:p>
          <a:p>
            <a:r>
              <a:rPr lang="it-IT" dirty="0"/>
              <a:t>Zero-mail service</a:t>
            </a:r>
          </a:p>
          <a:p>
            <a:r>
              <a:rPr lang="it-IT" dirty="0"/>
              <a:t>Integration features</a:t>
            </a:r>
          </a:p>
          <a:p>
            <a:r>
              <a:rPr lang="it-IT" dirty="0"/>
              <a:t>i18n </a:t>
            </a:r>
            <a:r>
              <a:rPr lang="it-IT" dirty="0" err="1"/>
              <a:t>validation</a:t>
            </a:r>
            <a:r>
              <a:rPr lang="it-IT" dirty="0"/>
              <a:t> / </a:t>
            </a:r>
            <a:r>
              <a:rPr lang="it-IT" dirty="0" err="1"/>
              <a:t>optimization</a:t>
            </a:r>
            <a:endParaRPr lang="it-IT" dirty="0"/>
          </a:p>
          <a:p>
            <a:r>
              <a:rPr lang="it-IT" dirty="0"/>
              <a:t>A </a:t>
            </a:r>
            <a:r>
              <a:rPr lang="it-IT" dirty="0" err="1"/>
              <a:t>process</a:t>
            </a:r>
            <a:r>
              <a:rPr lang="it-IT" dirty="0"/>
              <a:t> easy to control</a:t>
            </a:r>
          </a:p>
          <a:p>
            <a:r>
              <a:rPr lang="it-IT" dirty="0"/>
              <a:t>i18n </a:t>
            </a:r>
            <a:r>
              <a:rPr lang="it-IT" dirty="0" err="1"/>
              <a:t>versioning</a:t>
            </a:r>
            <a:endParaRPr lang="it-IT" dirty="0"/>
          </a:p>
          <a:p>
            <a:r>
              <a:rPr lang="it-IT" dirty="0"/>
              <a:t>Cost-</a:t>
            </a:r>
            <a:r>
              <a:rPr lang="it-IT" dirty="0" err="1"/>
              <a:t>saving</a:t>
            </a:r>
            <a:r>
              <a:rPr lang="it-IT" dirty="0"/>
              <a:t> </a:t>
            </a:r>
            <a:r>
              <a:rPr lang="it-IT" dirty="0" err="1"/>
              <a:t>tool</a:t>
            </a:r>
            <a:endParaRPr lang="it-IT" dirty="0"/>
          </a:p>
          <a:p>
            <a:r>
              <a:rPr lang="it-IT" dirty="0" err="1"/>
              <a:t>Glossary</a:t>
            </a:r>
            <a:endParaRPr lang="it-IT" dirty="0"/>
          </a:p>
          <a:p>
            <a:r>
              <a:rPr lang="it-IT" dirty="0" err="1"/>
              <a:t>Context-aware</a:t>
            </a:r>
            <a:r>
              <a:rPr lang="it-IT" dirty="0"/>
              <a:t> </a:t>
            </a:r>
            <a:r>
              <a:rPr lang="it-IT" dirty="0" err="1"/>
              <a:t>translation</a:t>
            </a:r>
            <a:endParaRPr lang="it-IT" dirty="0"/>
          </a:p>
          <a:p>
            <a:r>
              <a:rPr lang="it-IT" dirty="0"/>
              <a:t>..some </a:t>
            </a:r>
            <a:r>
              <a:rPr lang="it-IT" dirty="0" err="1"/>
              <a:t>fun</a:t>
            </a:r>
            <a:r>
              <a:rPr lang="it-IT" dirty="0"/>
              <a:t>!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5D7E5FC-21EF-474D-9FD2-C00A8AF20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388" y="2743200"/>
            <a:ext cx="2190834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9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DEMO.I18N.SETUP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89456C-CAAA-479B-AF23-7AC0C7ADE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28" y="1636379"/>
            <a:ext cx="2105680" cy="3751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3B734F7-64F1-4E93-AE8F-3DF9EE40F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988" y="1636379"/>
            <a:ext cx="2111434" cy="3751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B0047F9-D79B-43F2-9864-EFC7C80BB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399" y="1636379"/>
            <a:ext cx="2111434" cy="3751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7B8A28D-B3B0-4C36-ABCB-639FFE6F0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646" y="1636379"/>
            <a:ext cx="2119452" cy="3751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7034E42-0165-41F2-910E-E6B7C8D9FF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5792" y="5863784"/>
            <a:ext cx="2192550" cy="74084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935C28B-FAC9-4971-A57E-AEA0C06B35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2833" y="5836930"/>
            <a:ext cx="1330583" cy="815099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1B814EA-80D7-4540-B841-319F979108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8914" y="5922075"/>
            <a:ext cx="2298454" cy="6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497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0</TotalTime>
  <Words>611</Words>
  <Application>Microsoft Office PowerPoint</Application>
  <PresentationFormat>Widescreen</PresentationFormat>
  <Paragraphs>162</Paragraphs>
  <Slides>33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33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Courier New</vt:lpstr>
      <vt:lpstr>Gill Sans MT</vt:lpstr>
      <vt:lpstr>Impact</vt:lpstr>
      <vt:lpstr>Wingdings 2</vt:lpstr>
      <vt:lpstr>HDOfficeLightV0</vt:lpstr>
      <vt:lpstr>1_HDOfficeLightV0</vt:lpstr>
      <vt:lpstr>2_HDOfficeLightV0</vt:lpstr>
      <vt:lpstr>Badge</vt:lpstr>
      <vt:lpstr>Presentazione standard di PowerPoint</vt:lpstr>
      <vt:lpstr>once.upon.a.time</vt:lpstr>
      <vt:lpstr>once.upon.a.time</vt:lpstr>
      <vt:lpstr>once.upon.a.time</vt:lpstr>
      <vt:lpstr>once.upon.a.time</vt:lpstr>
      <vt:lpstr>once.upon.a.time</vt:lpstr>
      <vt:lpstr>once.upon.a.time</vt:lpstr>
      <vt:lpstr>WHAT.DO.WE.NEED?</vt:lpstr>
      <vt:lpstr>LOKALIZE.FEATURES.DEMO.I18N.SETUP</vt:lpstr>
      <vt:lpstr>LOKALIZE.FEATURES.DEMO.I18N.SETUP</vt:lpstr>
      <vt:lpstr>LOKALIZE.FEATURES.DEMO.I18N.SETUP</vt:lpstr>
      <vt:lpstr>LOKALIZE.FEATURES.DEMO.I18N.SETUP</vt:lpstr>
      <vt:lpstr>LOKALIZE.FEATURES.DEMO.I18N.SETUP</vt:lpstr>
      <vt:lpstr>LOKALIZE.FEATURES.DEMO.I18N.SETUP</vt:lpstr>
      <vt:lpstr>Presentazione standard di PowerPoint</vt:lpstr>
      <vt:lpstr>LOKALIZE.FEATURES.DEMO.NEW.PROJECT</vt:lpstr>
      <vt:lpstr>LOKALIZE.FEATURES.DEMO.UPLOAD.KEYS</vt:lpstr>
      <vt:lpstr>LOKALIZE.FEATURES.DEMO.UPLOAD.KEYS</vt:lpstr>
      <vt:lpstr>LOKALIZE.FEATURES.DEMO.TRANSLATE</vt:lpstr>
      <vt:lpstr>LOKALIZE.FEATURES.DEMO.PLACEHOLDERS</vt:lpstr>
      <vt:lpstr>LOKALIZE.FEATURES.DEMO.BUY.I18N</vt:lpstr>
      <vt:lpstr>LOKALIZE.FEATURES.DEMO.INTEGRATION</vt:lpstr>
      <vt:lpstr>LOKALIZE.FEATURES.DEMO.CONTRIBUTORS</vt:lpstr>
      <vt:lpstr>LOKALIZE.FEATURES.DEMO.SCREENSHOTS</vt:lpstr>
      <vt:lpstr>LOKALIZE.FEATURES.DEMO.TASKS</vt:lpstr>
      <vt:lpstr>LOKALIZE.FEATURES.DEMO.DOWNLOAD</vt:lpstr>
      <vt:lpstr>LOKALIZE.FEATURES.DEMO.SUPPORT</vt:lpstr>
      <vt:lpstr>LOKALIZE.FEATURES.DEMO.LIVE.EDITING</vt:lpstr>
      <vt:lpstr>LOKALIZE.FEATURES.DEMO.LIVE.EDITING</vt:lpstr>
      <vt:lpstr>LOKALIZE.FEATURES.DEMO.OTHER.FEATURES</vt:lpstr>
      <vt:lpstr>A.SIMPLE.PROCESS</vt:lpstr>
      <vt:lpstr>AND.THE.OTHERS?</vt:lpstr>
      <vt:lpstr>THANK.YOU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Pelucco</dc:creator>
  <cp:lastModifiedBy>Matteo Pelucco</cp:lastModifiedBy>
  <cp:revision>39</cp:revision>
  <dcterms:created xsi:type="dcterms:W3CDTF">2018-02-28T20:55:09Z</dcterms:created>
  <dcterms:modified xsi:type="dcterms:W3CDTF">2018-03-15T00:01:39Z</dcterms:modified>
</cp:coreProperties>
</file>