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0A780-7A90-4712-B76D-08E5CCDC9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AB5982-B0EB-4101-89F4-F4D16976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BD7E1-079D-4339-9BF4-D188F5C9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C264B1-90B3-48C5-B361-F5E3D26B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9A45E8-073F-447D-87F2-5C90587C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9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5CBDD-FEF2-4AC6-953B-5DA03BFF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00457D-684A-4D91-ACBF-C93DCE69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9FE44A-2B3A-4218-A768-DB16935F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CD87C-BEEA-4969-9C12-EF6470DA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975F9-6912-4AE9-A96F-C64DBF2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05CA36-1177-4A3E-BB40-C290AFDD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72CCC5-AF4A-4F16-A18B-DA909D75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E53487-4E55-4E63-AA7A-B780B39B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8FD6BD-B66D-41C4-AC8D-52E2579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F6FC0A-A79C-42CE-A00E-093F9AD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2C8A5-F90B-40A5-81AD-27EDD956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DF434-42B9-452C-B426-43A12E28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9E27F1-90DA-47FC-B1CB-2CF4966A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E5E2B0-1B73-4B6E-B25D-971FFFF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103DF2-52F4-45A9-B27D-CE5D57C6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5AA80-837B-485B-9A1C-680083EB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E8F83-F235-49C2-93E4-EAC5FBB5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0204C-620C-40D1-95B9-D7611AAE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9F52C-8F7C-4F00-8E37-621A9E42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25C0F7-6DE1-4B3B-9F55-0CE64299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51D17-5682-42F5-80B9-B8C7CA6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5115-3307-4200-8DC7-52785801D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84590C-ED8F-4B8F-A3F6-D36DB7B6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0404C2-7E1B-41F1-B50F-B5D0BD9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81009E-D37A-4673-8356-53D549FC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33F9B-E2D3-4807-9D34-F2C8EA1C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5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3D6C1-2241-439A-BB51-FB224894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9E47F-D3F4-4FBC-B9B7-CC414DF8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72AC34-008F-43DB-AD24-B142A543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B95331E-86CA-4ABF-BC90-F667B698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CC5328-E681-4F14-9625-62B2C186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0A6A6B-6931-465E-AAF3-00888FC7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6722DA-E01B-41E7-B485-597DEE3E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C98734-1CD7-4C53-873C-FA8BA1CB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97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D6BC6C-B7F0-48AB-9997-FA9736BE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2478B0-FD72-4FC1-85E4-4D48AB3A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6637D0-77D3-4A3D-B731-4F1031C0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D87E01-A97B-478E-824A-9A2E685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34DFA0-0F17-4596-8FD6-7A52D27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A7EACA-0153-4653-87ED-F69437E7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85B96-1016-4F45-B801-8A8733F2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1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829B7-71C1-4950-B780-433F3B5C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751C0-AF55-458F-93DC-4D3A0704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485327-A561-4CF7-A80A-613B1B6A8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5E4963-1DC8-4ADA-BD7F-4901EE6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CECCD-2A0A-4A51-9C4E-77B1FFD6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A376C-E374-4FA3-BB93-B36CFBBD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1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9824D-F73C-4A59-9DB6-9E7F8F3A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6545CD-C3E9-4C7E-B8A6-7F34FD06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C99C9-251E-48B0-A292-9C40065D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C7494B-A9A4-4B98-B523-69EE126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9716E4-A404-4B94-B8B0-EE99E46C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C418E-C4B9-4C75-9F5A-A5E6CC50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54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53A4D7-6022-4241-864D-8263B8D9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D7D100-F1EA-439C-BE35-4388C9D3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1FC348-48AC-4739-BB62-69421F684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A01C5-40C9-492C-A5A9-BD8EEFFC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1C23D-E8C2-4A25-BA86-AA69233E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1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agnolia-cms.com/.resources/corporate-website-2017/webresources/img/magnolia_logo.png">
            <a:extLst>
              <a:ext uri="{FF2B5EF4-FFF2-40B4-BE49-F238E27FC236}">
                <a16:creationId xmlns:a16="http://schemas.microsoft.com/office/drawing/2014/main" id="{F4C15275-8BA7-4388-ADD9-56F27B9D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990850"/>
            <a:ext cx="342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1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F9FD3-DD06-460B-B9B6-6487D4F0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 </a:t>
            </a:r>
            <a:r>
              <a:rPr lang="it-IT" dirty="0" err="1"/>
              <a:t>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2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1D3D6-7993-44FF-94BC-7FC07C11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97457D-B1BF-4F67-B37F-76CDAB32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@magnolia/cli –g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help</a:t>
            </a:r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</a:t>
            </a:r>
            <a:r>
              <a:rPr lang="it-IT" dirty="0" err="1"/>
              <a:t>jumpstart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58817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645A5-9F96-45AE-98B4-7964838E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17D6B-7512-4CBE-8CDC-B9700236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928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IDE approach</vt:lpstr>
      <vt:lpstr>CLI approach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2</cp:revision>
  <dcterms:created xsi:type="dcterms:W3CDTF">2018-02-07T23:38:26Z</dcterms:created>
  <dcterms:modified xsi:type="dcterms:W3CDTF">2018-02-07T23:55:06Z</dcterms:modified>
</cp:coreProperties>
</file>