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8AE0-769F-4B8E-946E-A368E45748D5}" type="datetimeFigureOut">
              <a:rPr lang="it-IT" smtClean="0"/>
              <a:t>05/09/2023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2266-9725-4307-818D-9CA88174B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43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8AE0-769F-4B8E-946E-A368E45748D5}" type="datetimeFigureOut">
              <a:rPr lang="it-IT" smtClean="0"/>
              <a:t>05/09/2023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2266-9725-4307-818D-9CA88174B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86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8AE0-769F-4B8E-946E-A368E45748D5}" type="datetimeFigureOut">
              <a:rPr lang="it-IT" smtClean="0"/>
              <a:t>05/09/2023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2266-9725-4307-818D-9CA88174B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51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8AE0-769F-4B8E-946E-A368E45748D5}" type="datetimeFigureOut">
              <a:rPr lang="it-IT" smtClean="0"/>
              <a:t>05/09/2023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2266-9725-4307-818D-9CA88174B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972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8AE0-769F-4B8E-946E-A368E45748D5}" type="datetimeFigureOut">
              <a:rPr lang="it-IT" smtClean="0"/>
              <a:t>05/09/2023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2266-9725-4307-818D-9CA88174B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202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8AE0-769F-4B8E-946E-A368E45748D5}" type="datetimeFigureOut">
              <a:rPr lang="it-IT" smtClean="0"/>
              <a:t>05/09/2023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2266-9725-4307-818D-9CA88174B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0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8AE0-769F-4B8E-946E-A368E45748D5}" type="datetimeFigureOut">
              <a:rPr lang="it-IT" smtClean="0"/>
              <a:t>05/09/2023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2266-9725-4307-818D-9CA88174B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52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8AE0-769F-4B8E-946E-A368E45748D5}" type="datetimeFigureOut">
              <a:rPr lang="it-IT" smtClean="0"/>
              <a:t>05/09/2023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2266-9725-4307-818D-9CA88174B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68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8AE0-769F-4B8E-946E-A368E45748D5}" type="datetimeFigureOut">
              <a:rPr lang="it-IT" smtClean="0"/>
              <a:t>05/09/2023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2266-9725-4307-818D-9CA88174B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51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8AE0-769F-4B8E-946E-A368E45748D5}" type="datetimeFigureOut">
              <a:rPr lang="it-IT" smtClean="0"/>
              <a:t>05/09/2023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2266-9725-4307-818D-9CA88174B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07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A8AE0-769F-4B8E-946E-A368E45748D5}" type="datetimeFigureOut">
              <a:rPr lang="it-IT" smtClean="0"/>
              <a:t>05/09/2023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2266-9725-4307-818D-9CA88174B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34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A8AE0-769F-4B8E-946E-A368E45748D5}" type="datetimeFigureOut">
              <a:rPr lang="it-IT" smtClean="0"/>
              <a:t>05/09/2023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2266-9725-4307-818D-9CA88174BD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747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74B6A62-6075-C43F-CB5E-7987A9477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14148"/>
              </p:ext>
            </p:extLst>
          </p:nvPr>
        </p:nvGraphicFramePr>
        <p:xfrm>
          <a:off x="251791" y="3034749"/>
          <a:ext cx="2111271" cy="437322"/>
        </p:xfrm>
        <a:graphic>
          <a:graphicData uri="http://schemas.openxmlformats.org/drawingml/2006/table">
            <a:tbl>
              <a:tblPr/>
              <a:tblGrid>
                <a:gridCol w="2111271">
                  <a:extLst>
                    <a:ext uri="{9D8B030D-6E8A-4147-A177-3AD203B41FA5}">
                      <a16:colId xmlns:a16="http://schemas.microsoft.com/office/drawing/2014/main" val="2970921571"/>
                    </a:ext>
                  </a:extLst>
                </a:gridCol>
              </a:tblGrid>
              <a:tr h="437322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MAESTRO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86783"/>
                  </a:ext>
                </a:extLst>
              </a:tr>
            </a:tbl>
          </a:graphicData>
        </a:graphic>
      </p:graphicFrame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09D227C-9958-90BD-E574-AA661AA6B6F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63062" y="3253410"/>
            <a:ext cx="1247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ecisione 6">
            <a:extLst>
              <a:ext uri="{FF2B5EF4-FFF2-40B4-BE49-F238E27FC236}">
                <a16:creationId xmlns:a16="http://schemas.microsoft.com/office/drawing/2014/main" id="{3A04C8B6-6B28-77F6-4442-F5B67F4D5624}"/>
              </a:ext>
            </a:extLst>
          </p:cNvPr>
          <p:cNvSpPr/>
          <p:nvPr/>
        </p:nvSpPr>
        <p:spPr>
          <a:xfrm>
            <a:off x="3610217" y="2941983"/>
            <a:ext cx="1258955" cy="62285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lavoro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259411C-3861-6A0B-0277-97324D52BB8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4869172" y="3231865"/>
            <a:ext cx="1120686" cy="21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C576296B-3B26-505C-3B63-64ECA9EF5BCD}"/>
              </a:ext>
            </a:extLst>
          </p:cNvPr>
          <p:cNvSpPr/>
          <p:nvPr/>
        </p:nvSpPr>
        <p:spPr>
          <a:xfrm>
            <a:off x="5989858" y="3034749"/>
            <a:ext cx="3201570" cy="394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PALESTRA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13F562FC-0CAC-9601-0105-7256B16915D1}"/>
              </a:ext>
            </a:extLst>
          </p:cNvPr>
          <p:cNvCxnSpPr>
            <a:cxnSpLocks/>
          </p:cNvCxnSpPr>
          <p:nvPr/>
        </p:nvCxnSpPr>
        <p:spPr>
          <a:xfrm flipV="1">
            <a:off x="6723027" y="1033670"/>
            <a:ext cx="0" cy="2001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23AF27D2-CA45-2F9E-C58C-B5452FB1BDBE}"/>
              </a:ext>
            </a:extLst>
          </p:cNvPr>
          <p:cNvCxnSpPr>
            <a:cxnSpLocks/>
          </p:cNvCxnSpPr>
          <p:nvPr/>
        </p:nvCxnSpPr>
        <p:spPr>
          <a:xfrm>
            <a:off x="5477323" y="200107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7FA7EF11-70B3-AE1A-9F0F-AB74409F2700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5106260" y="1033670"/>
            <a:ext cx="1616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ecisione 27">
            <a:extLst>
              <a:ext uri="{FF2B5EF4-FFF2-40B4-BE49-F238E27FC236}">
                <a16:creationId xmlns:a16="http://schemas.microsoft.com/office/drawing/2014/main" id="{A9752D44-8D46-A793-4413-263894A6ABA8}"/>
              </a:ext>
            </a:extLst>
          </p:cNvPr>
          <p:cNvSpPr/>
          <p:nvPr/>
        </p:nvSpPr>
        <p:spPr>
          <a:xfrm>
            <a:off x="3436487" y="841514"/>
            <a:ext cx="1669773" cy="38431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costruzione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648B3C27-945A-736F-D045-B6FB6956DCCB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508836" y="1033670"/>
            <a:ext cx="927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id="{EDC924BC-A6D3-C40F-B1DA-9527D9F71595}"/>
              </a:ext>
            </a:extLst>
          </p:cNvPr>
          <p:cNvSpPr/>
          <p:nvPr/>
        </p:nvSpPr>
        <p:spPr>
          <a:xfrm>
            <a:off x="397565" y="841515"/>
            <a:ext cx="2111271" cy="384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COMUNE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138C76D-EFF8-34F5-3648-063C681637BB}"/>
              </a:ext>
            </a:extLst>
          </p:cNvPr>
          <p:cNvGrpSpPr/>
          <p:nvPr/>
        </p:nvGrpSpPr>
        <p:grpSpPr>
          <a:xfrm>
            <a:off x="8501825" y="1201950"/>
            <a:ext cx="2947336" cy="1808923"/>
            <a:chOff x="5751443" y="337660"/>
            <a:chExt cx="2947336" cy="2697089"/>
          </a:xfrm>
        </p:grpSpPr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50D8C162-BF1A-D242-AFEE-5FDE21780391}"/>
                </a:ext>
              </a:extLst>
            </p:cNvPr>
            <p:cNvCxnSpPr/>
            <p:nvPr/>
          </p:nvCxnSpPr>
          <p:spPr>
            <a:xfrm flipV="1">
              <a:off x="5751443" y="1033670"/>
              <a:ext cx="0" cy="2001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AE4D506F-7924-F679-7A91-28277E1CFED9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5751443" y="1014402"/>
              <a:ext cx="501457" cy="19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Decisione 37">
              <a:extLst>
                <a:ext uri="{FF2B5EF4-FFF2-40B4-BE49-F238E27FC236}">
                  <a16:creationId xmlns:a16="http://schemas.microsoft.com/office/drawing/2014/main" id="{DF766A2F-6CD6-87E8-02CB-DAE56A08FE70}"/>
                </a:ext>
              </a:extLst>
            </p:cNvPr>
            <p:cNvSpPr/>
            <p:nvPr/>
          </p:nvSpPr>
          <p:spPr>
            <a:xfrm>
              <a:off x="6252900" y="337660"/>
              <a:ext cx="1770347" cy="1353482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iscrizione</a:t>
              </a:r>
            </a:p>
          </p:txBody>
        </p:sp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AA689105-A0A5-184A-9AC3-B520E15969E5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8023247" y="1014402"/>
              <a:ext cx="675532" cy="19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9DC4B690-471A-CC7F-981E-0DD57057A59A}"/>
              </a:ext>
            </a:extLst>
          </p:cNvPr>
          <p:cNvGrpSpPr/>
          <p:nvPr/>
        </p:nvGrpSpPr>
        <p:grpSpPr>
          <a:xfrm flipV="1">
            <a:off x="8400134" y="3428981"/>
            <a:ext cx="3495335" cy="2894849"/>
            <a:chOff x="5751443" y="185384"/>
            <a:chExt cx="3495335" cy="3749553"/>
          </a:xfrm>
        </p:grpSpPr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D50A8AC1-FC84-932D-56BC-25053D23B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1443" y="837647"/>
              <a:ext cx="0" cy="3097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6CCB4625-4270-6386-503B-8A203E5AA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1443" y="837647"/>
              <a:ext cx="7354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Decisione 49">
              <a:extLst>
                <a:ext uri="{FF2B5EF4-FFF2-40B4-BE49-F238E27FC236}">
                  <a16:creationId xmlns:a16="http://schemas.microsoft.com/office/drawing/2014/main" id="{4AD32212-00C3-FD9A-735D-5C6919CE0454}"/>
                </a:ext>
              </a:extLst>
            </p:cNvPr>
            <p:cNvSpPr/>
            <p:nvPr/>
          </p:nvSpPr>
          <p:spPr>
            <a:xfrm rot="10800000">
              <a:off x="6380920" y="185384"/>
              <a:ext cx="2126966" cy="1304527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dirty="0"/>
                <a:t>organizzazione</a:t>
              </a:r>
            </a:p>
          </p:txBody>
        </p: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528F6332-04F1-80E6-CB30-05A5EAA5D275}"/>
                </a:ext>
              </a:extLst>
            </p:cNvPr>
            <p:cNvCxnSpPr>
              <a:cxnSpLocks/>
              <a:stCxn id="50" idx="1"/>
              <a:endCxn id="87" idx="1"/>
            </p:cNvCxnSpPr>
            <p:nvPr/>
          </p:nvCxnSpPr>
          <p:spPr>
            <a:xfrm flipV="1">
              <a:off x="8507886" y="791452"/>
              <a:ext cx="738892" cy="46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Decisione 81">
            <a:extLst>
              <a:ext uri="{FF2B5EF4-FFF2-40B4-BE49-F238E27FC236}">
                <a16:creationId xmlns:a16="http://schemas.microsoft.com/office/drawing/2014/main" id="{659BC3E8-C0C7-6066-7F6E-C6B8722FD700}"/>
              </a:ext>
            </a:extLst>
          </p:cNvPr>
          <p:cNvSpPr/>
          <p:nvPr/>
        </p:nvSpPr>
        <p:spPr>
          <a:xfrm rot="10800000" flipV="1">
            <a:off x="10823341" y="3079438"/>
            <a:ext cx="2416768" cy="58642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/>
              <a:t>partecipazione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23986678-79EF-EC1D-0C23-67490A8C37E1}"/>
              </a:ext>
            </a:extLst>
          </p:cNvPr>
          <p:cNvSpPr/>
          <p:nvPr/>
        </p:nvSpPr>
        <p:spPr>
          <a:xfrm>
            <a:off x="11820369" y="5507393"/>
            <a:ext cx="784046" cy="590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GARA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A473D403-D364-DF3C-BD54-877722D3C172}"/>
              </a:ext>
            </a:extLst>
          </p:cNvPr>
          <p:cNvSpPr/>
          <p:nvPr/>
        </p:nvSpPr>
        <p:spPr>
          <a:xfrm>
            <a:off x="11412729" y="1088815"/>
            <a:ext cx="1146602" cy="945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PERSONA</a:t>
            </a:r>
          </a:p>
        </p:txBody>
      </p: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9BE09C94-CBDE-231D-1D22-6E3F01AF7489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12031725" y="2034305"/>
            <a:ext cx="5425" cy="1045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EAAB0CA-DBC7-6D86-11C1-750D440E62A2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12031725" y="3665867"/>
            <a:ext cx="5425" cy="1811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diritto 103">
            <a:extLst>
              <a:ext uri="{FF2B5EF4-FFF2-40B4-BE49-F238E27FC236}">
                <a16:creationId xmlns:a16="http://schemas.microsoft.com/office/drawing/2014/main" id="{5FD60C2E-54D5-75B9-3DF3-100FF82EF511}"/>
              </a:ext>
            </a:extLst>
          </p:cNvPr>
          <p:cNvCxnSpPr/>
          <p:nvPr/>
        </p:nvCxnSpPr>
        <p:spPr>
          <a:xfrm>
            <a:off x="1841689" y="3485323"/>
            <a:ext cx="0" cy="662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BC9B7B7A-8342-EA80-EB06-3F6BEA470C77}"/>
              </a:ext>
            </a:extLst>
          </p:cNvPr>
          <p:cNvGrpSpPr/>
          <p:nvPr/>
        </p:nvGrpSpPr>
        <p:grpSpPr>
          <a:xfrm>
            <a:off x="909861" y="3472071"/>
            <a:ext cx="574381" cy="939604"/>
            <a:chOff x="909861" y="3472071"/>
            <a:chExt cx="574381" cy="939604"/>
          </a:xfrm>
        </p:grpSpPr>
        <p:cxnSp>
          <p:nvCxnSpPr>
            <p:cNvPr id="100" name="Connettore diritto 99">
              <a:extLst>
                <a:ext uri="{FF2B5EF4-FFF2-40B4-BE49-F238E27FC236}">
                  <a16:creationId xmlns:a16="http://schemas.microsoft.com/office/drawing/2014/main" id="{8C5A5A85-535F-3210-FC66-887A76734279}"/>
                </a:ext>
              </a:extLst>
            </p:cNvPr>
            <p:cNvCxnSpPr>
              <a:cxnSpLocks/>
            </p:cNvCxnSpPr>
            <p:nvPr/>
          </p:nvCxnSpPr>
          <p:spPr>
            <a:xfrm>
              <a:off x="1183620" y="3472071"/>
              <a:ext cx="0" cy="675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asellaDiTesto 122">
              <a:extLst>
                <a:ext uri="{FF2B5EF4-FFF2-40B4-BE49-F238E27FC236}">
                  <a16:creationId xmlns:a16="http://schemas.microsoft.com/office/drawing/2014/main" id="{1884DE7F-3392-D294-A8F7-619B8D586289}"/>
                </a:ext>
              </a:extLst>
            </p:cNvPr>
            <p:cNvSpPr txBox="1"/>
            <p:nvPr/>
          </p:nvSpPr>
          <p:spPr>
            <a:xfrm>
              <a:off x="909861" y="4134676"/>
              <a:ext cx="5743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nome</a:t>
              </a:r>
            </a:p>
          </p:txBody>
        </p:sp>
      </p:grp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C0F00EF2-CB1B-73F6-ECA2-1C53C846C0EE}"/>
              </a:ext>
            </a:extLst>
          </p:cNvPr>
          <p:cNvSpPr txBox="1"/>
          <p:nvPr/>
        </p:nvSpPr>
        <p:spPr>
          <a:xfrm>
            <a:off x="1537339" y="4116229"/>
            <a:ext cx="828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cognome</a:t>
            </a:r>
          </a:p>
        </p:txBody>
      </p: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BE83E8E7-831D-58FE-47DF-690A83C2D4C4}"/>
              </a:ext>
            </a:extLst>
          </p:cNvPr>
          <p:cNvGrpSpPr/>
          <p:nvPr/>
        </p:nvGrpSpPr>
        <p:grpSpPr>
          <a:xfrm>
            <a:off x="454929" y="1231019"/>
            <a:ext cx="460776" cy="958818"/>
            <a:chOff x="294094" y="3485324"/>
            <a:chExt cx="460776" cy="958818"/>
          </a:xfrm>
        </p:grpSpPr>
        <p:cxnSp>
          <p:nvCxnSpPr>
            <p:cNvPr id="99" name="Connettore diritto 98">
              <a:extLst>
                <a:ext uri="{FF2B5EF4-FFF2-40B4-BE49-F238E27FC236}">
                  <a16:creationId xmlns:a16="http://schemas.microsoft.com/office/drawing/2014/main" id="{A8866F8B-725B-016C-9543-896A27C792D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11" y="3485324"/>
              <a:ext cx="0" cy="630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asellaDiTesto 105">
              <a:extLst>
                <a:ext uri="{FF2B5EF4-FFF2-40B4-BE49-F238E27FC236}">
                  <a16:creationId xmlns:a16="http://schemas.microsoft.com/office/drawing/2014/main" id="{629CE051-CCC1-BA94-64CE-8A1D8DEABA96}"/>
                </a:ext>
              </a:extLst>
            </p:cNvPr>
            <p:cNvSpPr txBox="1"/>
            <p:nvPr/>
          </p:nvSpPr>
          <p:spPr>
            <a:xfrm>
              <a:off x="294094" y="4167143"/>
              <a:ext cx="460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CAP</a:t>
              </a:r>
            </a:p>
          </p:txBody>
        </p:sp>
        <p:sp>
          <p:nvSpPr>
            <p:cNvPr id="126" name="Connettore 125">
              <a:extLst>
                <a:ext uri="{FF2B5EF4-FFF2-40B4-BE49-F238E27FC236}">
                  <a16:creationId xmlns:a16="http://schemas.microsoft.com/office/drawing/2014/main" id="{92244BBF-6BD6-55C5-EC54-5750B748D7EC}"/>
                </a:ext>
              </a:extLst>
            </p:cNvPr>
            <p:cNvSpPr/>
            <p:nvPr/>
          </p:nvSpPr>
          <p:spPr>
            <a:xfrm>
              <a:off x="460776" y="4121424"/>
              <a:ext cx="91638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CD3A9A80-2B7D-5F5F-44F5-44FE9879B451}"/>
              </a:ext>
            </a:extLst>
          </p:cNvPr>
          <p:cNvGrpSpPr/>
          <p:nvPr/>
        </p:nvGrpSpPr>
        <p:grpSpPr>
          <a:xfrm>
            <a:off x="-1" y="3485324"/>
            <a:ext cx="909861" cy="939605"/>
            <a:chOff x="-1" y="3485324"/>
            <a:chExt cx="909861" cy="939605"/>
          </a:xfrm>
        </p:grpSpPr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9B154871-0582-259F-88FC-4D2EAFA5CDBA}"/>
                </a:ext>
              </a:extLst>
            </p:cNvPr>
            <p:cNvCxnSpPr>
              <a:cxnSpLocks/>
            </p:cNvCxnSpPr>
            <p:nvPr/>
          </p:nvCxnSpPr>
          <p:spPr>
            <a:xfrm>
              <a:off x="521011" y="3485324"/>
              <a:ext cx="0" cy="630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asellaDiTesto 135">
              <a:extLst>
                <a:ext uri="{FF2B5EF4-FFF2-40B4-BE49-F238E27FC236}">
                  <a16:creationId xmlns:a16="http://schemas.microsoft.com/office/drawing/2014/main" id="{20ECC9E2-EC4B-D33E-5D67-974D9CF7467B}"/>
                </a:ext>
              </a:extLst>
            </p:cNvPr>
            <p:cNvSpPr txBox="1"/>
            <p:nvPr/>
          </p:nvSpPr>
          <p:spPr>
            <a:xfrm>
              <a:off x="-1" y="4147930"/>
              <a:ext cx="909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 err="1"/>
                <a:t>Cf</a:t>
              </a:r>
              <a:r>
                <a:rPr lang="it-IT" sz="1200" dirty="0"/>
                <a:t> maestro</a:t>
              </a:r>
            </a:p>
          </p:txBody>
        </p:sp>
        <p:sp>
          <p:nvSpPr>
            <p:cNvPr id="137" name="Connettore 136">
              <a:extLst>
                <a:ext uri="{FF2B5EF4-FFF2-40B4-BE49-F238E27FC236}">
                  <a16:creationId xmlns:a16="http://schemas.microsoft.com/office/drawing/2014/main" id="{4D876FF7-D1D9-812E-B52B-5EFDB74AEB7D}"/>
                </a:ext>
              </a:extLst>
            </p:cNvPr>
            <p:cNvSpPr/>
            <p:nvPr/>
          </p:nvSpPr>
          <p:spPr>
            <a:xfrm>
              <a:off x="460776" y="4121424"/>
              <a:ext cx="91638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0E8DD040-D6A0-41C2-A3FF-52BC0FAD637C}"/>
              </a:ext>
            </a:extLst>
          </p:cNvPr>
          <p:cNvGrpSpPr/>
          <p:nvPr/>
        </p:nvGrpSpPr>
        <p:grpSpPr>
          <a:xfrm>
            <a:off x="951337" y="1224388"/>
            <a:ext cx="697534" cy="1124270"/>
            <a:chOff x="909861" y="3472071"/>
            <a:chExt cx="697534" cy="1124270"/>
          </a:xfrm>
        </p:grpSpPr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06216810-03CD-12F8-5B74-3B16B1D53E1A}"/>
                </a:ext>
              </a:extLst>
            </p:cNvPr>
            <p:cNvCxnSpPr>
              <a:cxnSpLocks/>
            </p:cNvCxnSpPr>
            <p:nvPr/>
          </p:nvCxnSpPr>
          <p:spPr>
            <a:xfrm>
              <a:off x="1183620" y="3472071"/>
              <a:ext cx="0" cy="675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CasellaDiTesto 139">
              <a:extLst>
                <a:ext uri="{FF2B5EF4-FFF2-40B4-BE49-F238E27FC236}">
                  <a16:creationId xmlns:a16="http://schemas.microsoft.com/office/drawing/2014/main" id="{A054712F-966E-3449-2DFB-4CAD11D7C182}"/>
                </a:ext>
              </a:extLst>
            </p:cNvPr>
            <p:cNvSpPr txBox="1"/>
            <p:nvPr/>
          </p:nvSpPr>
          <p:spPr>
            <a:xfrm>
              <a:off x="909861" y="4134676"/>
              <a:ext cx="697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Nome comune</a:t>
              </a:r>
            </a:p>
          </p:txBody>
        </p:sp>
      </p:grp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07653CCA-BFA1-8747-D56D-65D05F064EF0}"/>
              </a:ext>
            </a:extLst>
          </p:cNvPr>
          <p:cNvGrpSpPr/>
          <p:nvPr/>
        </p:nvGrpSpPr>
        <p:grpSpPr>
          <a:xfrm>
            <a:off x="1764922" y="1227419"/>
            <a:ext cx="838526" cy="1124270"/>
            <a:chOff x="909861" y="3472071"/>
            <a:chExt cx="838526" cy="1124270"/>
          </a:xfrm>
        </p:grpSpPr>
        <p:cxnSp>
          <p:nvCxnSpPr>
            <p:cNvPr id="142" name="Connettore diritto 141">
              <a:extLst>
                <a:ext uri="{FF2B5EF4-FFF2-40B4-BE49-F238E27FC236}">
                  <a16:creationId xmlns:a16="http://schemas.microsoft.com/office/drawing/2014/main" id="{4ED47EEF-CEBD-DCD7-F456-F095C33D9980}"/>
                </a:ext>
              </a:extLst>
            </p:cNvPr>
            <p:cNvCxnSpPr>
              <a:cxnSpLocks/>
            </p:cNvCxnSpPr>
            <p:nvPr/>
          </p:nvCxnSpPr>
          <p:spPr>
            <a:xfrm>
              <a:off x="1183620" y="3472071"/>
              <a:ext cx="0" cy="675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CasellaDiTesto 142">
              <a:extLst>
                <a:ext uri="{FF2B5EF4-FFF2-40B4-BE49-F238E27FC236}">
                  <a16:creationId xmlns:a16="http://schemas.microsoft.com/office/drawing/2014/main" id="{FDF48B31-0E64-9643-D32E-0E60E858C5DA}"/>
                </a:ext>
              </a:extLst>
            </p:cNvPr>
            <p:cNvSpPr txBox="1"/>
            <p:nvPr/>
          </p:nvSpPr>
          <p:spPr>
            <a:xfrm>
              <a:off x="909861" y="4134676"/>
              <a:ext cx="83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Numero abitanti</a:t>
              </a:r>
            </a:p>
          </p:txBody>
        </p:sp>
      </p:grp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4755355-7336-EAE4-981E-7D80F974A17E}"/>
              </a:ext>
            </a:extLst>
          </p:cNvPr>
          <p:cNvGrpSpPr/>
          <p:nvPr/>
        </p:nvGrpSpPr>
        <p:grpSpPr>
          <a:xfrm>
            <a:off x="6182768" y="3452857"/>
            <a:ext cx="909861" cy="958818"/>
            <a:chOff x="28606" y="3485324"/>
            <a:chExt cx="909861" cy="958818"/>
          </a:xfrm>
        </p:grpSpPr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43ACCA9B-7A4A-3EF0-0D6E-09901163DBAF}"/>
                </a:ext>
              </a:extLst>
            </p:cNvPr>
            <p:cNvCxnSpPr>
              <a:cxnSpLocks/>
            </p:cNvCxnSpPr>
            <p:nvPr/>
          </p:nvCxnSpPr>
          <p:spPr>
            <a:xfrm>
              <a:off x="521011" y="3485324"/>
              <a:ext cx="0" cy="630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CasellaDiTesto 145">
              <a:extLst>
                <a:ext uri="{FF2B5EF4-FFF2-40B4-BE49-F238E27FC236}">
                  <a16:creationId xmlns:a16="http://schemas.microsoft.com/office/drawing/2014/main" id="{97994377-F904-FB62-0F61-01897D07DA0F}"/>
                </a:ext>
              </a:extLst>
            </p:cNvPr>
            <p:cNvSpPr txBox="1"/>
            <p:nvPr/>
          </p:nvSpPr>
          <p:spPr>
            <a:xfrm>
              <a:off x="28606" y="4167143"/>
              <a:ext cx="909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Id palestra</a:t>
              </a:r>
            </a:p>
          </p:txBody>
        </p:sp>
        <p:sp>
          <p:nvSpPr>
            <p:cNvPr id="147" name="Connettore 146">
              <a:extLst>
                <a:ext uri="{FF2B5EF4-FFF2-40B4-BE49-F238E27FC236}">
                  <a16:creationId xmlns:a16="http://schemas.microsoft.com/office/drawing/2014/main" id="{0E6266F5-2D2A-0A9C-7EC0-7F1F7EE317BD}"/>
                </a:ext>
              </a:extLst>
            </p:cNvPr>
            <p:cNvSpPr/>
            <p:nvPr/>
          </p:nvSpPr>
          <p:spPr>
            <a:xfrm>
              <a:off x="460776" y="4121424"/>
              <a:ext cx="91638" cy="45719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48" name="Gruppo 147">
            <a:extLst>
              <a:ext uri="{FF2B5EF4-FFF2-40B4-BE49-F238E27FC236}">
                <a16:creationId xmlns:a16="http://schemas.microsoft.com/office/drawing/2014/main" id="{E188AAA6-A9E6-49F5-77E6-9836B29C8DDD}"/>
              </a:ext>
            </a:extLst>
          </p:cNvPr>
          <p:cNvGrpSpPr/>
          <p:nvPr/>
        </p:nvGrpSpPr>
        <p:grpSpPr>
          <a:xfrm>
            <a:off x="7196546" y="3428981"/>
            <a:ext cx="1099671" cy="924488"/>
            <a:chOff x="294095" y="3448335"/>
            <a:chExt cx="1099671" cy="924488"/>
          </a:xfrm>
        </p:grpSpPr>
        <p:cxnSp>
          <p:nvCxnSpPr>
            <p:cNvPr id="149" name="Connettore diritto 148">
              <a:extLst>
                <a:ext uri="{FF2B5EF4-FFF2-40B4-BE49-F238E27FC236}">
                  <a16:creationId xmlns:a16="http://schemas.microsoft.com/office/drawing/2014/main" id="{B5B9AE7C-7A3D-CB69-85ED-764C9A07817C}"/>
                </a:ext>
              </a:extLst>
            </p:cNvPr>
            <p:cNvCxnSpPr>
              <a:cxnSpLocks/>
            </p:cNvCxnSpPr>
            <p:nvPr/>
          </p:nvCxnSpPr>
          <p:spPr>
            <a:xfrm>
              <a:off x="839063" y="3448335"/>
              <a:ext cx="0" cy="630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CasellaDiTesto 149">
              <a:extLst>
                <a:ext uri="{FF2B5EF4-FFF2-40B4-BE49-F238E27FC236}">
                  <a16:creationId xmlns:a16="http://schemas.microsoft.com/office/drawing/2014/main" id="{CA48F24C-4059-BC95-FDED-B86D5DF64C72}"/>
                </a:ext>
              </a:extLst>
            </p:cNvPr>
            <p:cNvSpPr txBox="1"/>
            <p:nvPr/>
          </p:nvSpPr>
          <p:spPr>
            <a:xfrm>
              <a:off x="294095" y="4095824"/>
              <a:ext cx="1099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Nome palestra</a:t>
              </a:r>
            </a:p>
          </p:txBody>
        </p:sp>
      </p:grpSp>
      <p:grpSp>
        <p:nvGrpSpPr>
          <p:cNvPr id="152" name="Gruppo 151">
            <a:extLst>
              <a:ext uri="{FF2B5EF4-FFF2-40B4-BE49-F238E27FC236}">
                <a16:creationId xmlns:a16="http://schemas.microsoft.com/office/drawing/2014/main" id="{C28353F4-A463-9E06-3B6F-54202843F3D5}"/>
              </a:ext>
            </a:extLst>
          </p:cNvPr>
          <p:cNvGrpSpPr/>
          <p:nvPr/>
        </p:nvGrpSpPr>
        <p:grpSpPr>
          <a:xfrm>
            <a:off x="9338619" y="1877572"/>
            <a:ext cx="1099671" cy="924488"/>
            <a:chOff x="294095" y="3448335"/>
            <a:chExt cx="1099671" cy="924488"/>
          </a:xfrm>
        </p:grpSpPr>
        <p:cxnSp>
          <p:nvCxnSpPr>
            <p:cNvPr id="153" name="Connettore diritto 152">
              <a:extLst>
                <a:ext uri="{FF2B5EF4-FFF2-40B4-BE49-F238E27FC236}">
                  <a16:creationId xmlns:a16="http://schemas.microsoft.com/office/drawing/2014/main" id="{FB2B0AD4-576E-C17B-347C-9B02497BDB24}"/>
                </a:ext>
              </a:extLst>
            </p:cNvPr>
            <p:cNvCxnSpPr>
              <a:cxnSpLocks/>
            </p:cNvCxnSpPr>
            <p:nvPr/>
          </p:nvCxnSpPr>
          <p:spPr>
            <a:xfrm>
              <a:off x="839063" y="3448335"/>
              <a:ext cx="0" cy="630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CasellaDiTesto 153">
              <a:extLst>
                <a:ext uri="{FF2B5EF4-FFF2-40B4-BE49-F238E27FC236}">
                  <a16:creationId xmlns:a16="http://schemas.microsoft.com/office/drawing/2014/main" id="{67072BE4-4B1B-FA77-515F-3EC2B5E85148}"/>
                </a:ext>
              </a:extLst>
            </p:cNvPr>
            <p:cNvSpPr txBox="1"/>
            <p:nvPr/>
          </p:nvSpPr>
          <p:spPr>
            <a:xfrm>
              <a:off x="294095" y="4095824"/>
              <a:ext cx="10996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Data iscrizione</a:t>
              </a:r>
            </a:p>
          </p:txBody>
        </p:sp>
      </p:grpSp>
      <p:grpSp>
        <p:nvGrpSpPr>
          <p:cNvPr id="155" name="Gruppo 154">
            <a:extLst>
              <a:ext uri="{FF2B5EF4-FFF2-40B4-BE49-F238E27FC236}">
                <a16:creationId xmlns:a16="http://schemas.microsoft.com/office/drawing/2014/main" id="{13B63FF0-D58E-6BC9-62A1-69BD38A754D4}"/>
              </a:ext>
            </a:extLst>
          </p:cNvPr>
          <p:cNvGrpSpPr/>
          <p:nvPr/>
        </p:nvGrpSpPr>
        <p:grpSpPr>
          <a:xfrm>
            <a:off x="9779509" y="6301851"/>
            <a:ext cx="1273058" cy="570961"/>
            <a:chOff x="609716" y="4013351"/>
            <a:chExt cx="1273058" cy="570961"/>
          </a:xfrm>
        </p:grpSpPr>
        <p:cxnSp>
          <p:nvCxnSpPr>
            <p:cNvPr id="156" name="Connettore diritto 155">
              <a:extLst>
                <a:ext uri="{FF2B5EF4-FFF2-40B4-BE49-F238E27FC236}">
                  <a16:creationId xmlns:a16="http://schemas.microsoft.com/office/drawing/2014/main" id="{E2C474EE-94CD-0D2A-A60F-684CC0AEF2E4}"/>
                </a:ext>
              </a:extLst>
            </p:cNvPr>
            <p:cNvCxnSpPr>
              <a:cxnSpLocks/>
            </p:cNvCxnSpPr>
            <p:nvPr/>
          </p:nvCxnSpPr>
          <p:spPr>
            <a:xfrm>
              <a:off x="923301" y="4013351"/>
              <a:ext cx="0" cy="3571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CasellaDiTesto 156">
              <a:extLst>
                <a:ext uri="{FF2B5EF4-FFF2-40B4-BE49-F238E27FC236}">
                  <a16:creationId xmlns:a16="http://schemas.microsoft.com/office/drawing/2014/main" id="{5E774E7B-AE11-FD34-41EF-AB99DB90B68B}"/>
                </a:ext>
              </a:extLst>
            </p:cNvPr>
            <p:cNvSpPr txBox="1"/>
            <p:nvPr/>
          </p:nvSpPr>
          <p:spPr>
            <a:xfrm>
              <a:off x="609716" y="4307313"/>
              <a:ext cx="12730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Data gara</a:t>
              </a:r>
            </a:p>
          </p:txBody>
        </p:sp>
      </p:grpSp>
      <p:grpSp>
        <p:nvGrpSpPr>
          <p:cNvPr id="180" name="Gruppo 179">
            <a:extLst>
              <a:ext uri="{FF2B5EF4-FFF2-40B4-BE49-F238E27FC236}">
                <a16:creationId xmlns:a16="http://schemas.microsoft.com/office/drawing/2014/main" id="{29C6F158-25CC-DB63-D0BF-7E432C3EE9BA}"/>
              </a:ext>
            </a:extLst>
          </p:cNvPr>
          <p:cNvGrpSpPr/>
          <p:nvPr/>
        </p:nvGrpSpPr>
        <p:grpSpPr>
          <a:xfrm>
            <a:off x="12613495" y="5584394"/>
            <a:ext cx="1437691" cy="276999"/>
            <a:chOff x="12919868" y="5508332"/>
            <a:chExt cx="1437691" cy="276999"/>
          </a:xfrm>
        </p:grpSpPr>
        <p:grpSp>
          <p:nvGrpSpPr>
            <p:cNvPr id="158" name="Gruppo 157">
              <a:extLst>
                <a:ext uri="{FF2B5EF4-FFF2-40B4-BE49-F238E27FC236}">
                  <a16:creationId xmlns:a16="http://schemas.microsoft.com/office/drawing/2014/main" id="{D7FD7AEA-8731-5E65-296F-D7CD1D9EE117}"/>
                </a:ext>
              </a:extLst>
            </p:cNvPr>
            <p:cNvGrpSpPr/>
            <p:nvPr/>
          </p:nvGrpSpPr>
          <p:grpSpPr>
            <a:xfrm>
              <a:off x="12919868" y="5508332"/>
              <a:ext cx="1437691" cy="276999"/>
              <a:chOff x="774363" y="3126625"/>
              <a:chExt cx="1437691" cy="276999"/>
            </a:xfrm>
          </p:grpSpPr>
          <p:cxnSp>
            <p:nvCxnSpPr>
              <p:cNvPr id="159" name="Connettore diritto 158">
                <a:extLst>
                  <a:ext uri="{FF2B5EF4-FFF2-40B4-BE49-F238E27FC236}">
                    <a16:creationId xmlns:a16="http://schemas.microsoft.com/office/drawing/2014/main" id="{B1E1C3D2-57B6-3A5C-FECF-CD8352CE214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89816" y="2934074"/>
                <a:ext cx="0" cy="630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CasellaDiTesto 159">
                <a:extLst>
                  <a:ext uri="{FF2B5EF4-FFF2-40B4-BE49-F238E27FC236}">
                    <a16:creationId xmlns:a16="http://schemas.microsoft.com/office/drawing/2014/main" id="{0A41753F-B851-EA30-4115-167E1590577E}"/>
                  </a:ext>
                </a:extLst>
              </p:cNvPr>
              <p:cNvSpPr txBox="1"/>
              <p:nvPr/>
            </p:nvSpPr>
            <p:spPr>
              <a:xfrm>
                <a:off x="1560506" y="3126625"/>
                <a:ext cx="6515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Id gara</a:t>
                </a:r>
              </a:p>
            </p:txBody>
          </p:sp>
        </p:grpSp>
        <p:sp>
          <p:nvSpPr>
            <p:cNvPr id="179" name="Connettore 178">
              <a:extLst>
                <a:ext uri="{FF2B5EF4-FFF2-40B4-BE49-F238E27FC236}">
                  <a16:creationId xmlns:a16="http://schemas.microsoft.com/office/drawing/2014/main" id="{D3078F61-AC48-1342-1EF5-A9D2CCEBD1F6}"/>
                </a:ext>
              </a:extLst>
            </p:cNvPr>
            <p:cNvSpPr/>
            <p:nvPr/>
          </p:nvSpPr>
          <p:spPr>
            <a:xfrm>
              <a:off x="13550774" y="5590010"/>
              <a:ext cx="175879" cy="12073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FB41DCD1-26D1-B060-71B5-B42FE150E6D8}"/>
              </a:ext>
            </a:extLst>
          </p:cNvPr>
          <p:cNvGrpSpPr/>
          <p:nvPr/>
        </p:nvGrpSpPr>
        <p:grpSpPr>
          <a:xfrm>
            <a:off x="12585329" y="1712772"/>
            <a:ext cx="1447774" cy="276999"/>
            <a:chOff x="12530554" y="5533815"/>
            <a:chExt cx="1447774" cy="276999"/>
          </a:xfrm>
        </p:grpSpPr>
        <p:grpSp>
          <p:nvGrpSpPr>
            <p:cNvPr id="182" name="Gruppo 181">
              <a:extLst>
                <a:ext uri="{FF2B5EF4-FFF2-40B4-BE49-F238E27FC236}">
                  <a16:creationId xmlns:a16="http://schemas.microsoft.com/office/drawing/2014/main" id="{FEB53ADB-1CC6-CE0D-5CFA-72261A8CA434}"/>
                </a:ext>
              </a:extLst>
            </p:cNvPr>
            <p:cNvGrpSpPr/>
            <p:nvPr/>
          </p:nvGrpSpPr>
          <p:grpSpPr>
            <a:xfrm>
              <a:off x="12530554" y="5533815"/>
              <a:ext cx="1447774" cy="276999"/>
              <a:chOff x="385049" y="3152108"/>
              <a:chExt cx="1447774" cy="276999"/>
            </a:xfrm>
          </p:grpSpPr>
          <p:cxnSp>
            <p:nvCxnSpPr>
              <p:cNvPr id="184" name="Connettore diritto 183">
                <a:extLst>
                  <a:ext uri="{FF2B5EF4-FFF2-40B4-BE49-F238E27FC236}">
                    <a16:creationId xmlns:a16="http://schemas.microsoft.com/office/drawing/2014/main" id="{7092E13F-00AD-27EB-AA27-B89761B2C5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049" y="3301260"/>
                <a:ext cx="332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CasellaDiTesto 184">
                <a:extLst>
                  <a:ext uri="{FF2B5EF4-FFF2-40B4-BE49-F238E27FC236}">
                    <a16:creationId xmlns:a16="http://schemas.microsoft.com/office/drawing/2014/main" id="{2629EE7E-FA0D-0212-6435-6FC721EFDA2A}"/>
                  </a:ext>
                </a:extLst>
              </p:cNvPr>
              <p:cNvSpPr txBox="1"/>
              <p:nvPr/>
            </p:nvSpPr>
            <p:spPr>
              <a:xfrm>
                <a:off x="953042" y="3152108"/>
                <a:ext cx="879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 err="1"/>
                  <a:t>Cf</a:t>
                </a:r>
                <a:r>
                  <a:rPr lang="it-IT" sz="1200" dirty="0"/>
                  <a:t> persona</a:t>
                </a:r>
              </a:p>
            </p:txBody>
          </p:sp>
        </p:grpSp>
        <p:sp>
          <p:nvSpPr>
            <p:cNvPr id="183" name="Connettore 182">
              <a:extLst>
                <a:ext uri="{FF2B5EF4-FFF2-40B4-BE49-F238E27FC236}">
                  <a16:creationId xmlns:a16="http://schemas.microsoft.com/office/drawing/2014/main" id="{2BE2E5FD-7458-0F4C-06AC-558FEE347B6D}"/>
                </a:ext>
              </a:extLst>
            </p:cNvPr>
            <p:cNvSpPr/>
            <p:nvPr/>
          </p:nvSpPr>
          <p:spPr>
            <a:xfrm>
              <a:off x="12906437" y="5626576"/>
              <a:ext cx="175879" cy="12073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90" name="Connettore diritto 189">
            <a:extLst>
              <a:ext uri="{FF2B5EF4-FFF2-40B4-BE49-F238E27FC236}">
                <a16:creationId xmlns:a16="http://schemas.microsoft.com/office/drawing/2014/main" id="{B47285B7-1DAA-00D9-E9D5-ABAB02DB6F8F}"/>
              </a:ext>
            </a:extLst>
          </p:cNvPr>
          <p:cNvCxnSpPr>
            <a:cxnSpLocks/>
          </p:cNvCxnSpPr>
          <p:nvPr/>
        </p:nvCxnSpPr>
        <p:spPr>
          <a:xfrm flipH="1">
            <a:off x="12559331" y="1639162"/>
            <a:ext cx="332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ttore diritto 199">
            <a:extLst>
              <a:ext uri="{FF2B5EF4-FFF2-40B4-BE49-F238E27FC236}">
                <a16:creationId xmlns:a16="http://schemas.microsoft.com/office/drawing/2014/main" id="{2CD40670-B262-E99E-2D5B-3AD0362BE610}"/>
              </a:ext>
            </a:extLst>
          </p:cNvPr>
          <p:cNvCxnSpPr>
            <a:cxnSpLocks/>
          </p:cNvCxnSpPr>
          <p:nvPr/>
        </p:nvCxnSpPr>
        <p:spPr>
          <a:xfrm flipH="1">
            <a:off x="12556708" y="1501947"/>
            <a:ext cx="332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ttore diritto 200">
            <a:extLst>
              <a:ext uri="{FF2B5EF4-FFF2-40B4-BE49-F238E27FC236}">
                <a16:creationId xmlns:a16="http://schemas.microsoft.com/office/drawing/2014/main" id="{D6822F01-CEC6-B727-DE77-8D2B2B0036CE}"/>
              </a:ext>
            </a:extLst>
          </p:cNvPr>
          <p:cNvCxnSpPr>
            <a:cxnSpLocks/>
          </p:cNvCxnSpPr>
          <p:nvPr/>
        </p:nvCxnSpPr>
        <p:spPr>
          <a:xfrm flipH="1">
            <a:off x="12585329" y="1201950"/>
            <a:ext cx="357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ttore diritto 213">
            <a:extLst>
              <a:ext uri="{FF2B5EF4-FFF2-40B4-BE49-F238E27FC236}">
                <a16:creationId xmlns:a16="http://schemas.microsoft.com/office/drawing/2014/main" id="{87B8BE04-D66A-7D42-631C-4DE7E21CDFF8}"/>
              </a:ext>
            </a:extLst>
          </p:cNvPr>
          <p:cNvCxnSpPr>
            <a:cxnSpLocks/>
          </p:cNvCxnSpPr>
          <p:nvPr/>
        </p:nvCxnSpPr>
        <p:spPr>
          <a:xfrm flipH="1">
            <a:off x="12633232" y="5944688"/>
            <a:ext cx="332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CasellaDiTesto 214">
            <a:extLst>
              <a:ext uri="{FF2B5EF4-FFF2-40B4-BE49-F238E27FC236}">
                <a16:creationId xmlns:a16="http://schemas.microsoft.com/office/drawing/2014/main" id="{0DE6E1B5-1A01-B967-C8F2-93E141147BD8}"/>
              </a:ext>
            </a:extLst>
          </p:cNvPr>
          <p:cNvSpPr txBox="1"/>
          <p:nvPr/>
        </p:nvSpPr>
        <p:spPr>
          <a:xfrm>
            <a:off x="12917481" y="5811239"/>
            <a:ext cx="129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Nome gara</a:t>
            </a:r>
          </a:p>
        </p:txBody>
      </p: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B567632F-95FD-7D1B-E15A-2FA61CF3A643}"/>
              </a:ext>
            </a:extLst>
          </p:cNvPr>
          <p:cNvSpPr txBox="1"/>
          <p:nvPr/>
        </p:nvSpPr>
        <p:spPr>
          <a:xfrm>
            <a:off x="13046077" y="1501947"/>
            <a:ext cx="129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Nome persona</a:t>
            </a:r>
          </a:p>
        </p:txBody>
      </p:sp>
      <p:sp>
        <p:nvSpPr>
          <p:cNvPr id="217" name="CasellaDiTesto 216">
            <a:extLst>
              <a:ext uri="{FF2B5EF4-FFF2-40B4-BE49-F238E27FC236}">
                <a16:creationId xmlns:a16="http://schemas.microsoft.com/office/drawing/2014/main" id="{7BE2626A-06B6-AEC0-3BE9-90FC3F976615}"/>
              </a:ext>
            </a:extLst>
          </p:cNvPr>
          <p:cNvSpPr txBox="1"/>
          <p:nvPr/>
        </p:nvSpPr>
        <p:spPr>
          <a:xfrm>
            <a:off x="13078506" y="1376101"/>
            <a:ext cx="1293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Cognome</a:t>
            </a:r>
            <a:r>
              <a:rPr lang="it-IT" sz="1100" dirty="0"/>
              <a:t> persona</a:t>
            </a:r>
          </a:p>
        </p:txBody>
      </p:sp>
      <p:sp>
        <p:nvSpPr>
          <p:cNvPr id="218" name="CasellaDiTesto 217">
            <a:extLst>
              <a:ext uri="{FF2B5EF4-FFF2-40B4-BE49-F238E27FC236}">
                <a16:creationId xmlns:a16="http://schemas.microsoft.com/office/drawing/2014/main" id="{9B556C94-6BDF-1543-00B4-B9866D14DDF4}"/>
              </a:ext>
            </a:extLst>
          </p:cNvPr>
          <p:cNvSpPr txBox="1"/>
          <p:nvPr/>
        </p:nvSpPr>
        <p:spPr>
          <a:xfrm>
            <a:off x="13042466" y="1106812"/>
            <a:ext cx="110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Data nascita</a:t>
            </a:r>
          </a:p>
        </p:txBody>
      </p:sp>
      <p:grpSp>
        <p:nvGrpSpPr>
          <p:cNvPr id="228" name="Gruppo 227">
            <a:extLst>
              <a:ext uri="{FF2B5EF4-FFF2-40B4-BE49-F238E27FC236}">
                <a16:creationId xmlns:a16="http://schemas.microsoft.com/office/drawing/2014/main" id="{D78DE18E-8F85-F7EC-FA3F-03205C6AB090}"/>
              </a:ext>
            </a:extLst>
          </p:cNvPr>
          <p:cNvGrpSpPr/>
          <p:nvPr/>
        </p:nvGrpSpPr>
        <p:grpSpPr>
          <a:xfrm>
            <a:off x="3705096" y="1255120"/>
            <a:ext cx="1099671" cy="901405"/>
            <a:chOff x="294095" y="3448335"/>
            <a:chExt cx="1099671" cy="901405"/>
          </a:xfrm>
        </p:grpSpPr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01068880-35C6-F5D3-40BE-AD3AE2CF07A6}"/>
                </a:ext>
              </a:extLst>
            </p:cNvPr>
            <p:cNvCxnSpPr>
              <a:cxnSpLocks/>
            </p:cNvCxnSpPr>
            <p:nvPr/>
          </p:nvCxnSpPr>
          <p:spPr>
            <a:xfrm>
              <a:off x="839063" y="3448335"/>
              <a:ext cx="0" cy="630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CasellaDiTesto 229">
              <a:extLst>
                <a:ext uri="{FF2B5EF4-FFF2-40B4-BE49-F238E27FC236}">
                  <a16:creationId xmlns:a16="http://schemas.microsoft.com/office/drawing/2014/main" id="{4FF72440-2C55-E508-7B72-87FCF1E5CE04}"/>
                </a:ext>
              </a:extLst>
            </p:cNvPr>
            <p:cNvSpPr txBox="1"/>
            <p:nvPr/>
          </p:nvSpPr>
          <p:spPr>
            <a:xfrm>
              <a:off x="294095" y="4095824"/>
              <a:ext cx="1099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Data costruzione</a:t>
              </a:r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0572BA8-E9C7-0C47-64B3-9711D3E8F38A}"/>
              </a:ext>
            </a:extLst>
          </p:cNvPr>
          <p:cNvSpPr txBox="1"/>
          <p:nvPr/>
        </p:nvSpPr>
        <p:spPr>
          <a:xfrm>
            <a:off x="2703443" y="675861"/>
            <a:ext cx="53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B72D26-E43E-766D-C97C-2E77F759E615}"/>
              </a:ext>
            </a:extLst>
          </p:cNvPr>
          <p:cNvSpPr txBox="1"/>
          <p:nvPr/>
        </p:nvSpPr>
        <p:spPr>
          <a:xfrm>
            <a:off x="6864626" y="2508477"/>
            <a:ext cx="47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6BD57D-545F-41CA-8580-947D46512936}"/>
              </a:ext>
            </a:extLst>
          </p:cNvPr>
          <p:cNvSpPr txBox="1"/>
          <p:nvPr/>
        </p:nvSpPr>
        <p:spPr>
          <a:xfrm>
            <a:off x="5572987" y="2936285"/>
            <a:ext cx="53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9E8983A-7C41-953A-3824-66F4EA197D33}"/>
              </a:ext>
            </a:extLst>
          </p:cNvPr>
          <p:cNvSpPr txBox="1"/>
          <p:nvPr/>
        </p:nvSpPr>
        <p:spPr>
          <a:xfrm>
            <a:off x="8070033" y="2534687"/>
            <a:ext cx="53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61ECFB8-CB4C-C7AA-36C6-B4FA126AC4FE}"/>
              </a:ext>
            </a:extLst>
          </p:cNvPr>
          <p:cNvSpPr txBox="1"/>
          <p:nvPr/>
        </p:nvSpPr>
        <p:spPr>
          <a:xfrm>
            <a:off x="8542811" y="3453061"/>
            <a:ext cx="53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6AE9D57-9CB3-7F49-F900-745CAB978D38}"/>
              </a:ext>
            </a:extLst>
          </p:cNvPr>
          <p:cNvSpPr txBox="1"/>
          <p:nvPr/>
        </p:nvSpPr>
        <p:spPr>
          <a:xfrm>
            <a:off x="2436033" y="2904019"/>
            <a:ext cx="68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(0,1)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5D6E2F-E339-EFD4-D34B-1E103FF8394C}"/>
              </a:ext>
            </a:extLst>
          </p:cNvPr>
          <p:cNvSpPr txBox="1"/>
          <p:nvPr/>
        </p:nvSpPr>
        <p:spPr>
          <a:xfrm>
            <a:off x="12042243" y="2043479"/>
            <a:ext cx="68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(0,N)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32B9EA7-F72A-150A-B8A8-BCABCEEFC67F}"/>
              </a:ext>
            </a:extLst>
          </p:cNvPr>
          <p:cNvSpPr txBox="1"/>
          <p:nvPr/>
        </p:nvSpPr>
        <p:spPr>
          <a:xfrm>
            <a:off x="12106320" y="5117450"/>
            <a:ext cx="53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33EE68A-F1B5-4746-F794-822A44D643F6}"/>
              </a:ext>
            </a:extLst>
          </p:cNvPr>
          <p:cNvSpPr txBox="1"/>
          <p:nvPr/>
        </p:nvSpPr>
        <p:spPr>
          <a:xfrm>
            <a:off x="11010848" y="1250753"/>
            <a:ext cx="53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5095B09-4882-10FC-B7EE-38755C0A26FC}"/>
              </a:ext>
            </a:extLst>
          </p:cNvPr>
          <p:cNvSpPr txBox="1"/>
          <p:nvPr/>
        </p:nvSpPr>
        <p:spPr>
          <a:xfrm>
            <a:off x="11452502" y="5537815"/>
            <a:ext cx="53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9405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C0BC2DE-01F5-CC3F-7C15-8DA8F7F19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315884"/>
            <a:ext cx="11953701" cy="620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1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AEADF01-A973-2D38-13F2-44809DAA5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10" y="299258"/>
            <a:ext cx="11804073" cy="61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2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B5BD666-DE3A-353E-F7BF-6314A70A2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59" y="349135"/>
            <a:ext cx="11787446" cy="62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99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78DFFFF-A943-D962-5D64-F16749EB1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282633"/>
            <a:ext cx="12236334" cy="63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8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F99449E-8D8E-2AA3-0331-92822EF30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448887"/>
            <a:ext cx="11903825" cy="61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48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479E93EC-1988-BCAB-1B16-B8D36A087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84" y="432262"/>
            <a:ext cx="11953701" cy="616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8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80FD09E-E2C9-7740-2742-7D3317634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3" y="182880"/>
            <a:ext cx="6815792" cy="667512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6FB8884-FA4A-225B-8863-6F2109A52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06" y="182881"/>
            <a:ext cx="7070764" cy="324612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46A30D1-7F84-E49E-DBF8-CDE65A01EE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06" y="3624349"/>
            <a:ext cx="7070764" cy="31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74B6A62-6075-C43F-CB5E-7987A9477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279183"/>
              </p:ext>
            </p:extLst>
          </p:nvPr>
        </p:nvGraphicFramePr>
        <p:xfrm>
          <a:off x="2301278" y="316778"/>
          <a:ext cx="2929766" cy="900371"/>
        </p:xfrm>
        <a:graphic>
          <a:graphicData uri="http://schemas.openxmlformats.org/drawingml/2006/table">
            <a:tbl>
              <a:tblPr/>
              <a:tblGrid>
                <a:gridCol w="2929766">
                  <a:extLst>
                    <a:ext uri="{9D8B030D-6E8A-4147-A177-3AD203B41FA5}">
                      <a16:colId xmlns:a16="http://schemas.microsoft.com/office/drawing/2014/main" val="2970921571"/>
                    </a:ext>
                  </a:extLst>
                </a:gridCol>
              </a:tblGrid>
              <a:tr h="90037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MAESTRO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86783"/>
                  </a:ext>
                </a:extLst>
              </a:tr>
            </a:tbl>
          </a:graphicData>
        </a:graphic>
      </p:graphicFrame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09D227C-9958-90BD-E574-AA661AA6B6F3}"/>
              </a:ext>
            </a:extLst>
          </p:cNvPr>
          <p:cNvCxnSpPr>
            <a:cxnSpLocks/>
          </p:cNvCxnSpPr>
          <p:nvPr/>
        </p:nvCxnSpPr>
        <p:spPr>
          <a:xfrm flipH="1">
            <a:off x="4810426" y="1214517"/>
            <a:ext cx="15314" cy="154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tangolo 81">
            <a:extLst>
              <a:ext uri="{FF2B5EF4-FFF2-40B4-BE49-F238E27FC236}">
                <a16:creationId xmlns:a16="http://schemas.microsoft.com/office/drawing/2014/main" id="{659BC3E8-C0C7-6066-7F6E-C6B8722FD700}"/>
              </a:ext>
            </a:extLst>
          </p:cNvPr>
          <p:cNvSpPr/>
          <p:nvPr/>
        </p:nvSpPr>
        <p:spPr>
          <a:xfrm rot="10800000" flipV="1">
            <a:off x="10906536" y="3107327"/>
            <a:ext cx="1949838" cy="586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PARTECIPAZIONE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23986678-79EF-EC1D-0C23-67490A8C37E1}"/>
              </a:ext>
            </a:extLst>
          </p:cNvPr>
          <p:cNvSpPr/>
          <p:nvPr/>
        </p:nvSpPr>
        <p:spPr>
          <a:xfrm>
            <a:off x="11364523" y="5308399"/>
            <a:ext cx="1934031" cy="548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GARA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A473D403-D364-DF3C-BD54-877722D3C172}"/>
              </a:ext>
            </a:extLst>
          </p:cNvPr>
          <p:cNvSpPr/>
          <p:nvPr/>
        </p:nvSpPr>
        <p:spPr>
          <a:xfrm>
            <a:off x="9604539" y="1057551"/>
            <a:ext cx="4556632" cy="945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PERSONA</a:t>
            </a:r>
          </a:p>
        </p:txBody>
      </p: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9BE09C94-CBDE-231D-1D22-6E3F01AF7489}"/>
              </a:ext>
            </a:extLst>
          </p:cNvPr>
          <p:cNvCxnSpPr>
            <a:cxnSpLocks/>
          </p:cNvCxnSpPr>
          <p:nvPr/>
        </p:nvCxnSpPr>
        <p:spPr>
          <a:xfrm flipH="1">
            <a:off x="12326113" y="2034286"/>
            <a:ext cx="5425" cy="1045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EEAAB0CA-DBC7-6D86-11C1-750D440E62A2}"/>
              </a:ext>
            </a:extLst>
          </p:cNvPr>
          <p:cNvCxnSpPr>
            <a:cxnSpLocks/>
          </p:cNvCxnSpPr>
          <p:nvPr/>
        </p:nvCxnSpPr>
        <p:spPr>
          <a:xfrm flipH="1">
            <a:off x="12326113" y="3654867"/>
            <a:ext cx="13700" cy="1596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134">
            <a:extLst>
              <a:ext uri="{FF2B5EF4-FFF2-40B4-BE49-F238E27FC236}">
                <a16:creationId xmlns:a16="http://schemas.microsoft.com/office/drawing/2014/main" id="{9B154871-0582-259F-88FC-4D2EAFA5CDBA}"/>
              </a:ext>
            </a:extLst>
          </p:cNvPr>
          <p:cNvCxnSpPr>
            <a:cxnSpLocks/>
          </p:cNvCxnSpPr>
          <p:nvPr/>
        </p:nvCxnSpPr>
        <p:spPr>
          <a:xfrm rot="16200000">
            <a:off x="5572659" y="44399"/>
            <a:ext cx="0" cy="630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91DC0BDF-1672-76F5-9229-6E7EE5CF1135}"/>
              </a:ext>
            </a:extLst>
          </p:cNvPr>
          <p:cNvGrpSpPr/>
          <p:nvPr/>
        </p:nvGrpSpPr>
        <p:grpSpPr>
          <a:xfrm>
            <a:off x="5919250" y="246391"/>
            <a:ext cx="1042043" cy="276999"/>
            <a:chOff x="7176087" y="246709"/>
            <a:chExt cx="1042043" cy="276999"/>
          </a:xfrm>
        </p:grpSpPr>
        <p:sp>
          <p:nvSpPr>
            <p:cNvPr id="136" name="CasellaDiTesto 135">
              <a:extLst>
                <a:ext uri="{FF2B5EF4-FFF2-40B4-BE49-F238E27FC236}">
                  <a16:creationId xmlns:a16="http://schemas.microsoft.com/office/drawing/2014/main" id="{20ECC9E2-EC4B-D33E-5D67-974D9CF7467B}"/>
                </a:ext>
              </a:extLst>
            </p:cNvPr>
            <p:cNvSpPr txBox="1"/>
            <p:nvPr/>
          </p:nvSpPr>
          <p:spPr>
            <a:xfrm>
              <a:off x="7308269" y="246709"/>
              <a:ext cx="909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 err="1"/>
                <a:t>Cf</a:t>
              </a:r>
              <a:r>
                <a:rPr lang="it-IT" sz="1200" dirty="0"/>
                <a:t> maestro</a:t>
              </a:r>
            </a:p>
          </p:txBody>
        </p:sp>
        <p:sp>
          <p:nvSpPr>
            <p:cNvPr id="137" name="Connettore 136">
              <a:extLst>
                <a:ext uri="{FF2B5EF4-FFF2-40B4-BE49-F238E27FC236}">
                  <a16:creationId xmlns:a16="http://schemas.microsoft.com/office/drawing/2014/main" id="{4D876FF7-D1D9-812E-B52B-5EFDB74AEB7D}"/>
                </a:ext>
              </a:extLst>
            </p:cNvPr>
            <p:cNvSpPr/>
            <p:nvPr/>
          </p:nvSpPr>
          <p:spPr>
            <a:xfrm rot="16200000" flipH="1" flipV="1">
              <a:off x="7183854" y="293812"/>
              <a:ext cx="116545" cy="132080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85" name="CasellaDiTesto 184">
            <a:extLst>
              <a:ext uri="{FF2B5EF4-FFF2-40B4-BE49-F238E27FC236}">
                <a16:creationId xmlns:a16="http://schemas.microsoft.com/office/drawing/2014/main" id="{2629EE7E-FA0D-0212-6435-6FC721EFDA2A}"/>
              </a:ext>
            </a:extLst>
          </p:cNvPr>
          <p:cNvSpPr txBox="1"/>
          <p:nvPr/>
        </p:nvSpPr>
        <p:spPr>
          <a:xfrm>
            <a:off x="13520432" y="56113"/>
            <a:ext cx="879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Cf</a:t>
            </a:r>
            <a:r>
              <a:rPr lang="it-IT" sz="1200" dirty="0"/>
              <a:t> persona</a:t>
            </a:r>
          </a:p>
        </p:txBody>
      </p:sp>
      <p:sp>
        <p:nvSpPr>
          <p:cNvPr id="216" name="CasellaDiTesto 215">
            <a:extLst>
              <a:ext uri="{FF2B5EF4-FFF2-40B4-BE49-F238E27FC236}">
                <a16:creationId xmlns:a16="http://schemas.microsoft.com/office/drawing/2014/main" id="{B567632F-95FD-7D1B-E15A-2FA61CF3A643}"/>
              </a:ext>
            </a:extLst>
          </p:cNvPr>
          <p:cNvSpPr txBox="1"/>
          <p:nvPr/>
        </p:nvSpPr>
        <p:spPr>
          <a:xfrm>
            <a:off x="9903872" y="31541"/>
            <a:ext cx="1293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Nome </a:t>
            </a:r>
          </a:p>
          <a:p>
            <a:pPr algn="ctr"/>
            <a:r>
              <a:rPr lang="it-IT" sz="1400" dirty="0"/>
              <a:t>persona</a:t>
            </a:r>
          </a:p>
        </p:txBody>
      </p:sp>
      <p:sp>
        <p:nvSpPr>
          <p:cNvPr id="217" name="CasellaDiTesto 216">
            <a:extLst>
              <a:ext uri="{FF2B5EF4-FFF2-40B4-BE49-F238E27FC236}">
                <a16:creationId xmlns:a16="http://schemas.microsoft.com/office/drawing/2014/main" id="{7BE2626A-06B6-AEC0-3BE9-90FC3F976615}"/>
              </a:ext>
            </a:extLst>
          </p:cNvPr>
          <p:cNvSpPr txBox="1"/>
          <p:nvPr/>
        </p:nvSpPr>
        <p:spPr>
          <a:xfrm>
            <a:off x="10859894" y="38675"/>
            <a:ext cx="12938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Cognome</a:t>
            </a:r>
            <a:r>
              <a:rPr lang="it-IT" sz="1100" dirty="0"/>
              <a:t> </a:t>
            </a:r>
          </a:p>
          <a:p>
            <a:pPr algn="ctr"/>
            <a:r>
              <a:rPr lang="it-IT" sz="1100" dirty="0"/>
              <a:t>persona</a:t>
            </a:r>
          </a:p>
        </p:txBody>
      </p:sp>
      <p:sp>
        <p:nvSpPr>
          <p:cNvPr id="218" name="CasellaDiTesto 217">
            <a:extLst>
              <a:ext uri="{FF2B5EF4-FFF2-40B4-BE49-F238E27FC236}">
                <a16:creationId xmlns:a16="http://schemas.microsoft.com/office/drawing/2014/main" id="{9B556C94-6BDF-1543-00B4-B9866D14DDF4}"/>
              </a:ext>
            </a:extLst>
          </p:cNvPr>
          <p:cNvSpPr txBox="1"/>
          <p:nvPr/>
        </p:nvSpPr>
        <p:spPr>
          <a:xfrm>
            <a:off x="12769521" y="20340"/>
            <a:ext cx="801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Data </a:t>
            </a:r>
          </a:p>
          <a:p>
            <a:pPr algn="ctr"/>
            <a:r>
              <a:rPr lang="it-IT" sz="1400" dirty="0"/>
              <a:t>nascita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055F6235-5B9C-F6BF-AA05-9D5652CCCA1D}"/>
              </a:ext>
            </a:extLst>
          </p:cNvPr>
          <p:cNvGrpSpPr/>
          <p:nvPr/>
        </p:nvGrpSpPr>
        <p:grpSpPr>
          <a:xfrm>
            <a:off x="99582" y="2775643"/>
            <a:ext cx="6879992" cy="1594097"/>
            <a:chOff x="354399" y="794536"/>
            <a:chExt cx="6879992" cy="1594097"/>
          </a:xfrm>
        </p:grpSpPr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23AF27D2-CA45-2F9E-C58C-B5452FB1BDBE}"/>
                </a:ext>
              </a:extLst>
            </p:cNvPr>
            <p:cNvCxnSpPr>
              <a:cxnSpLocks/>
            </p:cNvCxnSpPr>
            <p:nvPr/>
          </p:nvCxnSpPr>
          <p:spPr>
            <a:xfrm>
              <a:off x="5477323" y="200107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648B3C27-945A-736F-D045-B6FB6956DCCB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2533923" y="991652"/>
              <a:ext cx="1037996" cy="1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EDC924BC-A6D3-C40F-B1DA-9527D9F71595}"/>
                </a:ext>
              </a:extLst>
            </p:cNvPr>
            <p:cNvSpPr/>
            <p:nvPr/>
          </p:nvSpPr>
          <p:spPr>
            <a:xfrm>
              <a:off x="422652" y="800858"/>
              <a:ext cx="2111271" cy="38430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COMUNE</a:t>
              </a:r>
            </a:p>
          </p:txBody>
        </p:sp>
        <p:grpSp>
          <p:nvGrpSpPr>
            <p:cNvPr id="133" name="Gruppo 132">
              <a:extLst>
                <a:ext uri="{FF2B5EF4-FFF2-40B4-BE49-F238E27FC236}">
                  <a16:creationId xmlns:a16="http://schemas.microsoft.com/office/drawing/2014/main" id="{BE83E8E7-831D-58FE-47DF-690A83C2D4C4}"/>
                </a:ext>
              </a:extLst>
            </p:cNvPr>
            <p:cNvGrpSpPr/>
            <p:nvPr/>
          </p:nvGrpSpPr>
          <p:grpSpPr>
            <a:xfrm>
              <a:off x="1872705" y="1269327"/>
              <a:ext cx="460776" cy="958818"/>
              <a:chOff x="294094" y="3485324"/>
              <a:chExt cx="460776" cy="958818"/>
            </a:xfrm>
          </p:grpSpPr>
          <p:cxnSp>
            <p:nvCxnSpPr>
              <p:cNvPr id="99" name="Connettore diritto 98">
                <a:extLst>
                  <a:ext uri="{FF2B5EF4-FFF2-40B4-BE49-F238E27FC236}">
                    <a16:creationId xmlns:a16="http://schemas.microsoft.com/office/drawing/2014/main" id="{A8866F8B-725B-016C-9543-896A27C79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011" y="3485324"/>
                <a:ext cx="0" cy="630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CasellaDiTesto 105">
                <a:extLst>
                  <a:ext uri="{FF2B5EF4-FFF2-40B4-BE49-F238E27FC236}">
                    <a16:creationId xmlns:a16="http://schemas.microsoft.com/office/drawing/2014/main" id="{629CE051-CCC1-BA94-64CE-8A1D8DEABA96}"/>
                  </a:ext>
                </a:extLst>
              </p:cNvPr>
              <p:cNvSpPr txBox="1"/>
              <p:nvPr/>
            </p:nvSpPr>
            <p:spPr>
              <a:xfrm>
                <a:off x="294094" y="4167143"/>
                <a:ext cx="4607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CAP</a:t>
                </a:r>
              </a:p>
            </p:txBody>
          </p:sp>
          <p:sp>
            <p:nvSpPr>
              <p:cNvPr id="126" name="Connettore 125">
                <a:extLst>
                  <a:ext uri="{FF2B5EF4-FFF2-40B4-BE49-F238E27FC236}">
                    <a16:creationId xmlns:a16="http://schemas.microsoft.com/office/drawing/2014/main" id="{92244BBF-6BD6-55C5-EC54-5750B748D7EC}"/>
                  </a:ext>
                </a:extLst>
              </p:cNvPr>
              <p:cNvSpPr/>
              <p:nvPr/>
            </p:nvSpPr>
            <p:spPr>
              <a:xfrm>
                <a:off x="460776" y="4121424"/>
                <a:ext cx="91638" cy="45719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38" name="Gruppo 137">
              <a:extLst>
                <a:ext uri="{FF2B5EF4-FFF2-40B4-BE49-F238E27FC236}">
                  <a16:creationId xmlns:a16="http://schemas.microsoft.com/office/drawing/2014/main" id="{0E8DD040-D6A0-41C2-A3FF-52BC0FAD637C}"/>
                </a:ext>
              </a:extLst>
            </p:cNvPr>
            <p:cNvGrpSpPr/>
            <p:nvPr/>
          </p:nvGrpSpPr>
          <p:grpSpPr>
            <a:xfrm>
              <a:off x="354399" y="1225824"/>
              <a:ext cx="697534" cy="1124270"/>
              <a:chOff x="909861" y="3472071"/>
              <a:chExt cx="697534" cy="1124270"/>
            </a:xfrm>
          </p:grpSpPr>
          <p:cxnSp>
            <p:nvCxnSpPr>
              <p:cNvPr id="139" name="Connettore diritto 138">
                <a:extLst>
                  <a:ext uri="{FF2B5EF4-FFF2-40B4-BE49-F238E27FC236}">
                    <a16:creationId xmlns:a16="http://schemas.microsoft.com/office/drawing/2014/main" id="{06216810-03CD-12F8-5B74-3B16B1D53E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620" y="3472071"/>
                <a:ext cx="0" cy="675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CasellaDiTesto 139">
                <a:extLst>
                  <a:ext uri="{FF2B5EF4-FFF2-40B4-BE49-F238E27FC236}">
                    <a16:creationId xmlns:a16="http://schemas.microsoft.com/office/drawing/2014/main" id="{A054712F-966E-3449-2DFB-4CAD11D7C182}"/>
                  </a:ext>
                </a:extLst>
              </p:cNvPr>
              <p:cNvSpPr txBox="1"/>
              <p:nvPr/>
            </p:nvSpPr>
            <p:spPr>
              <a:xfrm>
                <a:off x="909861" y="4134676"/>
                <a:ext cx="6975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Nome comune</a:t>
                </a:r>
              </a:p>
            </p:txBody>
          </p:sp>
        </p:grpSp>
        <p:grpSp>
          <p:nvGrpSpPr>
            <p:cNvPr id="141" name="Gruppo 140">
              <a:extLst>
                <a:ext uri="{FF2B5EF4-FFF2-40B4-BE49-F238E27FC236}">
                  <a16:creationId xmlns:a16="http://schemas.microsoft.com/office/drawing/2014/main" id="{07653CCA-BFA1-8747-D56D-65D05F064EF0}"/>
                </a:ext>
              </a:extLst>
            </p:cNvPr>
            <p:cNvGrpSpPr/>
            <p:nvPr/>
          </p:nvGrpSpPr>
          <p:grpSpPr>
            <a:xfrm>
              <a:off x="1116869" y="1264363"/>
              <a:ext cx="838526" cy="1124270"/>
              <a:chOff x="909861" y="3472071"/>
              <a:chExt cx="838526" cy="1124270"/>
            </a:xfrm>
          </p:grpSpPr>
          <p:cxnSp>
            <p:nvCxnSpPr>
              <p:cNvPr id="142" name="Connettore diritto 141">
                <a:extLst>
                  <a:ext uri="{FF2B5EF4-FFF2-40B4-BE49-F238E27FC236}">
                    <a16:creationId xmlns:a16="http://schemas.microsoft.com/office/drawing/2014/main" id="{4ED47EEF-CEBD-DCD7-F456-F095C33D9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620" y="3472071"/>
                <a:ext cx="0" cy="6758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CasellaDiTesto 142">
                <a:extLst>
                  <a:ext uri="{FF2B5EF4-FFF2-40B4-BE49-F238E27FC236}">
                    <a16:creationId xmlns:a16="http://schemas.microsoft.com/office/drawing/2014/main" id="{FDF48B31-0E64-9643-D32E-0E60E858C5DA}"/>
                  </a:ext>
                </a:extLst>
              </p:cNvPr>
              <p:cNvSpPr txBox="1"/>
              <p:nvPr/>
            </p:nvSpPr>
            <p:spPr>
              <a:xfrm>
                <a:off x="909861" y="4134676"/>
                <a:ext cx="838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Numero abitanti</a:t>
                </a:r>
              </a:p>
            </p:txBody>
          </p:sp>
        </p:grp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B99F5D38-B0A2-9521-7DB7-2A6BB63E5109}"/>
                </a:ext>
              </a:extLst>
            </p:cNvPr>
            <p:cNvGrpSpPr/>
            <p:nvPr/>
          </p:nvGrpSpPr>
          <p:grpSpPr>
            <a:xfrm>
              <a:off x="3571919" y="794536"/>
              <a:ext cx="3662472" cy="1414821"/>
              <a:chOff x="5989858" y="3034749"/>
              <a:chExt cx="3662472" cy="1414821"/>
            </a:xfrm>
          </p:grpSpPr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C576296B-3B26-505C-3B63-64ECA9EF5BCD}"/>
                  </a:ext>
                </a:extLst>
              </p:cNvPr>
              <p:cNvSpPr/>
              <p:nvPr/>
            </p:nvSpPr>
            <p:spPr>
              <a:xfrm>
                <a:off x="5989858" y="3034749"/>
                <a:ext cx="3662472" cy="39423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PALESTRA</a:t>
                </a:r>
              </a:p>
            </p:txBody>
          </p:sp>
          <p:grpSp>
            <p:nvGrpSpPr>
              <p:cNvPr id="144" name="Gruppo 143">
                <a:extLst>
                  <a:ext uri="{FF2B5EF4-FFF2-40B4-BE49-F238E27FC236}">
                    <a16:creationId xmlns:a16="http://schemas.microsoft.com/office/drawing/2014/main" id="{14755355-7336-EAE4-981E-7D80F974A17E}"/>
                  </a:ext>
                </a:extLst>
              </p:cNvPr>
              <p:cNvGrpSpPr/>
              <p:nvPr/>
            </p:nvGrpSpPr>
            <p:grpSpPr>
              <a:xfrm>
                <a:off x="8324059" y="3442163"/>
                <a:ext cx="896994" cy="994335"/>
                <a:chOff x="2169897" y="3474630"/>
                <a:chExt cx="896994" cy="994335"/>
              </a:xfrm>
            </p:grpSpPr>
            <p:cxnSp>
              <p:nvCxnSpPr>
                <p:cNvPr id="145" name="Connettore diritto 144">
                  <a:extLst>
                    <a:ext uri="{FF2B5EF4-FFF2-40B4-BE49-F238E27FC236}">
                      <a16:creationId xmlns:a16="http://schemas.microsoft.com/office/drawing/2014/main" id="{43ACCA9B-7A4A-3EF0-0D6E-09901163DB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8062" y="3474630"/>
                  <a:ext cx="0" cy="6309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CasellaDiTesto 145">
                  <a:extLst>
                    <a:ext uri="{FF2B5EF4-FFF2-40B4-BE49-F238E27FC236}">
                      <a16:creationId xmlns:a16="http://schemas.microsoft.com/office/drawing/2014/main" id="{97994377-F904-FB62-0F61-01897D07DA0F}"/>
                    </a:ext>
                  </a:extLst>
                </p:cNvPr>
                <p:cNvSpPr txBox="1"/>
                <p:nvPr/>
              </p:nvSpPr>
              <p:spPr>
                <a:xfrm>
                  <a:off x="2169897" y="4191966"/>
                  <a:ext cx="896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200" dirty="0"/>
                    <a:t>Id palestra</a:t>
                  </a:r>
                </a:p>
              </p:txBody>
            </p:sp>
            <p:sp>
              <p:nvSpPr>
                <p:cNvPr id="147" name="Connettore 146">
                  <a:extLst>
                    <a:ext uri="{FF2B5EF4-FFF2-40B4-BE49-F238E27FC236}">
                      <a16:creationId xmlns:a16="http://schemas.microsoft.com/office/drawing/2014/main" id="{0E6266F5-2D2A-0A9C-7EC0-7F1F7EE317BD}"/>
                    </a:ext>
                  </a:extLst>
                </p:cNvPr>
                <p:cNvSpPr/>
                <p:nvPr/>
              </p:nvSpPr>
              <p:spPr>
                <a:xfrm>
                  <a:off x="2448043" y="4105535"/>
                  <a:ext cx="170347" cy="143710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148" name="Gruppo 147">
                <a:extLst>
                  <a:ext uri="{FF2B5EF4-FFF2-40B4-BE49-F238E27FC236}">
                    <a16:creationId xmlns:a16="http://schemas.microsoft.com/office/drawing/2014/main" id="{E188AAA6-A9E6-49F5-77E6-9836B29C8DDD}"/>
                  </a:ext>
                </a:extLst>
              </p:cNvPr>
              <p:cNvGrpSpPr/>
              <p:nvPr/>
            </p:nvGrpSpPr>
            <p:grpSpPr>
              <a:xfrm>
                <a:off x="6478911" y="3477396"/>
                <a:ext cx="1099671" cy="958248"/>
                <a:chOff x="14786" y="3553079"/>
                <a:chExt cx="1099671" cy="958248"/>
              </a:xfrm>
            </p:grpSpPr>
            <p:cxnSp>
              <p:nvCxnSpPr>
                <p:cNvPr id="149" name="Connettore diritto 148">
                  <a:extLst>
                    <a:ext uri="{FF2B5EF4-FFF2-40B4-BE49-F238E27FC236}">
                      <a16:creationId xmlns:a16="http://schemas.microsoft.com/office/drawing/2014/main" id="{B5B9AE7C-7A3D-CB69-85ED-764C9A0781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7529" y="3553079"/>
                  <a:ext cx="0" cy="5314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CasellaDiTesto 149">
                  <a:extLst>
                    <a:ext uri="{FF2B5EF4-FFF2-40B4-BE49-F238E27FC236}">
                      <a16:creationId xmlns:a16="http://schemas.microsoft.com/office/drawing/2014/main" id="{CA48F24C-4059-BC95-FDED-B86D5DF64C72}"/>
                    </a:ext>
                  </a:extLst>
                </p:cNvPr>
                <p:cNvSpPr txBox="1"/>
                <p:nvPr/>
              </p:nvSpPr>
              <p:spPr>
                <a:xfrm>
                  <a:off x="14786" y="4049662"/>
                  <a:ext cx="10996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200" dirty="0"/>
                    <a:t>Nome</a:t>
                  </a:r>
                </a:p>
                <a:p>
                  <a:pPr algn="ctr"/>
                  <a:r>
                    <a:rPr lang="it-IT" sz="1200" dirty="0"/>
                    <a:t> palestra</a:t>
                  </a:r>
                </a:p>
              </p:txBody>
            </p:sp>
          </p:grpSp>
          <p:grpSp>
            <p:nvGrpSpPr>
              <p:cNvPr id="228" name="Gruppo 227">
                <a:extLst>
                  <a:ext uri="{FF2B5EF4-FFF2-40B4-BE49-F238E27FC236}">
                    <a16:creationId xmlns:a16="http://schemas.microsoft.com/office/drawing/2014/main" id="{D78DE18E-8F85-F7EC-FA3F-03205C6AB090}"/>
                  </a:ext>
                </a:extLst>
              </p:cNvPr>
              <p:cNvGrpSpPr/>
              <p:nvPr/>
            </p:nvGrpSpPr>
            <p:grpSpPr>
              <a:xfrm>
                <a:off x="7294920" y="3377977"/>
                <a:ext cx="1099671" cy="1071593"/>
                <a:chOff x="-157366" y="3437837"/>
                <a:chExt cx="1099671" cy="1071593"/>
              </a:xfrm>
            </p:grpSpPr>
            <p:cxnSp>
              <p:nvCxnSpPr>
                <p:cNvPr id="229" name="Connettore diritto 228">
                  <a:extLst>
                    <a:ext uri="{FF2B5EF4-FFF2-40B4-BE49-F238E27FC236}">
                      <a16:creationId xmlns:a16="http://schemas.microsoft.com/office/drawing/2014/main" id="{01068880-35C6-F5D3-40BE-AD3AE2CF0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554" y="3437837"/>
                  <a:ext cx="0" cy="6309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CasellaDiTesto 229">
                  <a:extLst>
                    <a:ext uri="{FF2B5EF4-FFF2-40B4-BE49-F238E27FC236}">
                      <a16:creationId xmlns:a16="http://schemas.microsoft.com/office/drawing/2014/main" id="{4FF72440-2C55-E508-7B72-87FCF1E5CE04}"/>
                    </a:ext>
                  </a:extLst>
                </p:cNvPr>
                <p:cNvSpPr txBox="1"/>
                <p:nvPr/>
              </p:nvSpPr>
              <p:spPr>
                <a:xfrm>
                  <a:off x="-157366" y="4093932"/>
                  <a:ext cx="1099671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50" dirty="0"/>
                    <a:t>Data </a:t>
                  </a:r>
                </a:p>
                <a:p>
                  <a:pPr algn="ctr"/>
                  <a:r>
                    <a:rPr lang="it-IT" sz="1050" dirty="0"/>
                    <a:t>costruzione</a:t>
                  </a:r>
                </a:p>
              </p:txBody>
            </p:sp>
          </p:grpSp>
        </p:grp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C2261751-290C-C5A3-8E82-9C789376D371}"/>
                </a:ext>
              </a:extLst>
            </p:cNvPr>
            <p:cNvGrpSpPr/>
            <p:nvPr/>
          </p:nvGrpSpPr>
          <p:grpSpPr>
            <a:xfrm>
              <a:off x="3853766" y="1225824"/>
              <a:ext cx="460776" cy="958818"/>
              <a:chOff x="294094" y="3485324"/>
              <a:chExt cx="460776" cy="958818"/>
            </a:xfrm>
          </p:grpSpPr>
          <p:cxnSp>
            <p:nvCxnSpPr>
              <p:cNvPr id="21" name="Connettore diritto 20">
                <a:extLst>
                  <a:ext uri="{FF2B5EF4-FFF2-40B4-BE49-F238E27FC236}">
                    <a16:creationId xmlns:a16="http://schemas.microsoft.com/office/drawing/2014/main" id="{2ACAC4DB-98E6-2496-F019-91946730B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011" y="3485324"/>
                <a:ext cx="0" cy="630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B9462BE-F173-DF1B-AB09-EA96CC158EBE}"/>
                  </a:ext>
                </a:extLst>
              </p:cNvPr>
              <p:cNvSpPr txBox="1"/>
              <p:nvPr/>
            </p:nvSpPr>
            <p:spPr>
              <a:xfrm>
                <a:off x="294094" y="4167143"/>
                <a:ext cx="4607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CAP</a:t>
                </a:r>
              </a:p>
            </p:txBody>
          </p:sp>
          <p:sp>
            <p:nvSpPr>
              <p:cNvPr id="24" name="Connettore 23">
                <a:extLst>
                  <a:ext uri="{FF2B5EF4-FFF2-40B4-BE49-F238E27FC236}">
                    <a16:creationId xmlns:a16="http://schemas.microsoft.com/office/drawing/2014/main" id="{5CE181C3-BFD5-DA01-40BA-5BD731742036}"/>
                  </a:ext>
                </a:extLst>
              </p:cNvPr>
              <p:cNvSpPr/>
              <p:nvPr/>
            </p:nvSpPr>
            <p:spPr>
              <a:xfrm>
                <a:off x="460776" y="4121424"/>
                <a:ext cx="91638" cy="45719"/>
              </a:xfrm>
              <a:prstGeom prst="flowChartConnector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32" name="Arco 31">
            <a:extLst>
              <a:ext uri="{FF2B5EF4-FFF2-40B4-BE49-F238E27FC236}">
                <a16:creationId xmlns:a16="http://schemas.microsoft.com/office/drawing/2014/main" id="{F794D860-530C-3CBD-DE65-6C30778DEA12}"/>
              </a:ext>
            </a:extLst>
          </p:cNvPr>
          <p:cNvSpPr/>
          <p:nvPr/>
        </p:nvSpPr>
        <p:spPr>
          <a:xfrm flipH="1">
            <a:off x="3039613" y="2366990"/>
            <a:ext cx="1489595" cy="1131519"/>
          </a:xfrm>
          <a:prstGeom prst="arc">
            <a:avLst>
              <a:gd name="adj1" fmla="val 19841154"/>
              <a:gd name="adj2" fmla="val 79562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FD96C16A-DC8C-C768-66EF-778790818D8C}"/>
              </a:ext>
            </a:extLst>
          </p:cNvPr>
          <p:cNvSpPr txBox="1"/>
          <p:nvPr/>
        </p:nvSpPr>
        <p:spPr>
          <a:xfrm>
            <a:off x="6240898" y="424463"/>
            <a:ext cx="90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Nome</a:t>
            </a:r>
          </a:p>
        </p:txBody>
      </p: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A6E4D2A4-0674-6219-E562-BBEA1BD670E3}"/>
              </a:ext>
            </a:extLst>
          </p:cNvPr>
          <p:cNvCxnSpPr>
            <a:cxnSpLocks/>
          </p:cNvCxnSpPr>
          <p:nvPr/>
        </p:nvCxnSpPr>
        <p:spPr>
          <a:xfrm>
            <a:off x="5232210" y="576499"/>
            <a:ext cx="698424" cy="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757EE79-9DEB-0F6E-D397-D8DD1D4BAF5C}"/>
              </a:ext>
            </a:extLst>
          </p:cNvPr>
          <p:cNvSpPr txBox="1"/>
          <p:nvPr/>
        </p:nvSpPr>
        <p:spPr>
          <a:xfrm>
            <a:off x="6149553" y="671696"/>
            <a:ext cx="90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Cognome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D005274C-E64A-2D61-C95C-792E0A333D8D}"/>
              </a:ext>
            </a:extLst>
          </p:cNvPr>
          <p:cNvCxnSpPr>
            <a:cxnSpLocks/>
          </p:cNvCxnSpPr>
          <p:nvPr/>
        </p:nvCxnSpPr>
        <p:spPr>
          <a:xfrm>
            <a:off x="5246368" y="790888"/>
            <a:ext cx="698424" cy="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C5DBB9ED-4F2F-1909-11FB-92B9C640E77C}"/>
              </a:ext>
            </a:extLst>
          </p:cNvPr>
          <p:cNvCxnSpPr>
            <a:cxnSpLocks/>
          </p:cNvCxnSpPr>
          <p:nvPr/>
        </p:nvCxnSpPr>
        <p:spPr>
          <a:xfrm>
            <a:off x="5226001" y="1066090"/>
            <a:ext cx="698424" cy="5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B3C54A12-8180-0DEA-04AD-B16DC932A5B1}"/>
              </a:ext>
            </a:extLst>
          </p:cNvPr>
          <p:cNvSpPr txBox="1"/>
          <p:nvPr/>
        </p:nvSpPr>
        <p:spPr>
          <a:xfrm>
            <a:off x="6108339" y="955873"/>
            <a:ext cx="885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Id_palestra</a:t>
            </a:r>
            <a:endParaRPr lang="it-IT" sz="1200" dirty="0"/>
          </a:p>
        </p:txBody>
      </p:sp>
      <p:sp>
        <p:nvSpPr>
          <p:cNvPr id="65" name="Arco 64">
            <a:extLst>
              <a:ext uri="{FF2B5EF4-FFF2-40B4-BE49-F238E27FC236}">
                <a16:creationId xmlns:a16="http://schemas.microsoft.com/office/drawing/2014/main" id="{8EB944BE-9A64-CF79-94D7-A861823B37FF}"/>
              </a:ext>
            </a:extLst>
          </p:cNvPr>
          <p:cNvSpPr/>
          <p:nvPr/>
        </p:nvSpPr>
        <p:spPr>
          <a:xfrm flipV="1">
            <a:off x="3896352" y="268878"/>
            <a:ext cx="1552221" cy="1359634"/>
          </a:xfrm>
          <a:prstGeom prst="arc">
            <a:avLst>
              <a:gd name="adj1" fmla="val 1513856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D28BE22F-0A87-5F64-6F03-E72F42CAC84A}"/>
              </a:ext>
            </a:extLst>
          </p:cNvPr>
          <p:cNvSpPr txBox="1"/>
          <p:nvPr/>
        </p:nvSpPr>
        <p:spPr>
          <a:xfrm>
            <a:off x="11991112" y="107187"/>
            <a:ext cx="9561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/>
              <a:t>Data</a:t>
            </a:r>
          </a:p>
          <a:p>
            <a:pPr algn="ctr"/>
            <a:r>
              <a:rPr lang="it-IT" sz="1050" dirty="0"/>
              <a:t> iscrizione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F8DEE7B4-0F9C-CD17-D2A7-803EFD768EA2}"/>
              </a:ext>
            </a:extLst>
          </p:cNvPr>
          <p:cNvCxnSpPr/>
          <p:nvPr/>
        </p:nvCxnSpPr>
        <p:spPr>
          <a:xfrm flipV="1">
            <a:off x="6798365" y="1501947"/>
            <a:ext cx="0" cy="1285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diritto 75">
            <a:extLst>
              <a:ext uri="{FF2B5EF4-FFF2-40B4-BE49-F238E27FC236}">
                <a16:creationId xmlns:a16="http://schemas.microsoft.com/office/drawing/2014/main" id="{99390A98-CE6F-2DA8-8727-EC46CE9D242D}"/>
              </a:ext>
            </a:extLst>
          </p:cNvPr>
          <p:cNvCxnSpPr>
            <a:cxnSpLocks/>
          </p:cNvCxnSpPr>
          <p:nvPr/>
        </p:nvCxnSpPr>
        <p:spPr>
          <a:xfrm>
            <a:off x="6798365" y="1501947"/>
            <a:ext cx="2806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3BBA196B-E125-E475-7336-1ED376C2D29F}"/>
              </a:ext>
            </a:extLst>
          </p:cNvPr>
          <p:cNvCxnSpPr>
            <a:cxnSpLocks/>
          </p:cNvCxnSpPr>
          <p:nvPr/>
        </p:nvCxnSpPr>
        <p:spPr>
          <a:xfrm>
            <a:off x="6788838" y="3218532"/>
            <a:ext cx="9527" cy="239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1E21961C-0FA0-78D9-07AD-BFDC7A058CC6}"/>
              </a:ext>
            </a:extLst>
          </p:cNvPr>
          <p:cNvCxnSpPr>
            <a:cxnSpLocks/>
          </p:cNvCxnSpPr>
          <p:nvPr/>
        </p:nvCxnSpPr>
        <p:spPr>
          <a:xfrm>
            <a:off x="6798365" y="5615087"/>
            <a:ext cx="4556631" cy="77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CF56A7E0-407B-5223-5FB5-609B932871D6}"/>
              </a:ext>
            </a:extLst>
          </p:cNvPr>
          <p:cNvCxnSpPr>
            <a:cxnSpLocks/>
          </p:cNvCxnSpPr>
          <p:nvPr/>
        </p:nvCxnSpPr>
        <p:spPr>
          <a:xfrm>
            <a:off x="11600822" y="5857189"/>
            <a:ext cx="0" cy="49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631AA413-5F00-00A9-EEC0-1E59CE8DB7FF}"/>
              </a:ext>
            </a:extLst>
          </p:cNvPr>
          <p:cNvSpPr txBox="1"/>
          <p:nvPr/>
        </p:nvSpPr>
        <p:spPr>
          <a:xfrm>
            <a:off x="11152325" y="6425412"/>
            <a:ext cx="89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Id palestra</a:t>
            </a:r>
          </a:p>
        </p:txBody>
      </p:sp>
      <p:sp>
        <p:nvSpPr>
          <p:cNvPr id="102" name="Connettore 101">
            <a:extLst>
              <a:ext uri="{FF2B5EF4-FFF2-40B4-BE49-F238E27FC236}">
                <a16:creationId xmlns:a16="http://schemas.microsoft.com/office/drawing/2014/main" id="{7AC4E6E3-C450-5A32-0BD7-7566F62E5021}"/>
              </a:ext>
            </a:extLst>
          </p:cNvPr>
          <p:cNvSpPr/>
          <p:nvPr/>
        </p:nvSpPr>
        <p:spPr>
          <a:xfrm>
            <a:off x="11515649" y="6281702"/>
            <a:ext cx="170347" cy="14371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3" name="Connettore diritto 102">
            <a:extLst>
              <a:ext uri="{FF2B5EF4-FFF2-40B4-BE49-F238E27FC236}">
                <a16:creationId xmlns:a16="http://schemas.microsoft.com/office/drawing/2014/main" id="{C03468D1-ABF9-577D-79FB-E62FBDAFD782}"/>
              </a:ext>
            </a:extLst>
          </p:cNvPr>
          <p:cNvCxnSpPr>
            <a:cxnSpLocks/>
          </p:cNvCxnSpPr>
          <p:nvPr/>
        </p:nvCxnSpPr>
        <p:spPr>
          <a:xfrm>
            <a:off x="12049319" y="5857189"/>
            <a:ext cx="0" cy="474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04A983F5-3F3C-1ECB-3865-B61E03029E8B}"/>
              </a:ext>
            </a:extLst>
          </p:cNvPr>
          <p:cNvSpPr txBox="1"/>
          <p:nvPr/>
        </p:nvSpPr>
        <p:spPr>
          <a:xfrm>
            <a:off x="11859727" y="6318431"/>
            <a:ext cx="55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Data </a:t>
            </a:r>
          </a:p>
          <a:p>
            <a:r>
              <a:rPr lang="it-IT" sz="1200" dirty="0"/>
              <a:t>gara</a:t>
            </a:r>
          </a:p>
        </p:txBody>
      </p: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19BBEC28-33A2-CD24-264F-EEEC50127145}"/>
              </a:ext>
            </a:extLst>
          </p:cNvPr>
          <p:cNvCxnSpPr>
            <a:cxnSpLocks/>
          </p:cNvCxnSpPr>
          <p:nvPr/>
        </p:nvCxnSpPr>
        <p:spPr>
          <a:xfrm>
            <a:off x="12475858" y="5857189"/>
            <a:ext cx="0" cy="493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132EF391-3DBC-B567-06F0-E7D3D8EDF7B2}"/>
              </a:ext>
            </a:extLst>
          </p:cNvPr>
          <p:cNvSpPr txBox="1"/>
          <p:nvPr/>
        </p:nvSpPr>
        <p:spPr>
          <a:xfrm>
            <a:off x="12286265" y="6337450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Nome gara</a:t>
            </a:r>
          </a:p>
        </p:txBody>
      </p: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8AC00309-192E-D472-7D1B-0F5AF85A6BB2}"/>
              </a:ext>
            </a:extLst>
          </p:cNvPr>
          <p:cNvCxnSpPr>
            <a:cxnSpLocks/>
          </p:cNvCxnSpPr>
          <p:nvPr/>
        </p:nvCxnSpPr>
        <p:spPr>
          <a:xfrm>
            <a:off x="13137091" y="5802128"/>
            <a:ext cx="0" cy="516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09DCA63B-FE24-C027-5918-53296330508B}"/>
              </a:ext>
            </a:extLst>
          </p:cNvPr>
          <p:cNvSpPr txBox="1"/>
          <p:nvPr/>
        </p:nvSpPr>
        <p:spPr>
          <a:xfrm>
            <a:off x="12848869" y="6436112"/>
            <a:ext cx="64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Id_gara</a:t>
            </a:r>
            <a:endParaRPr lang="it-IT" sz="1200" dirty="0"/>
          </a:p>
        </p:txBody>
      </p:sp>
      <p:sp>
        <p:nvSpPr>
          <p:cNvPr id="117" name="Connettore 116">
            <a:extLst>
              <a:ext uri="{FF2B5EF4-FFF2-40B4-BE49-F238E27FC236}">
                <a16:creationId xmlns:a16="http://schemas.microsoft.com/office/drawing/2014/main" id="{D0EF8A7E-687C-B7A3-2188-94A12F352FB8}"/>
              </a:ext>
            </a:extLst>
          </p:cNvPr>
          <p:cNvSpPr/>
          <p:nvPr/>
        </p:nvSpPr>
        <p:spPr>
          <a:xfrm>
            <a:off x="13034871" y="6334124"/>
            <a:ext cx="170347" cy="14371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8" name="Connettore 117">
            <a:extLst>
              <a:ext uri="{FF2B5EF4-FFF2-40B4-BE49-F238E27FC236}">
                <a16:creationId xmlns:a16="http://schemas.microsoft.com/office/drawing/2014/main" id="{BF964BE3-F87F-358D-9480-726995E1F7B8}"/>
              </a:ext>
            </a:extLst>
          </p:cNvPr>
          <p:cNvSpPr/>
          <p:nvPr/>
        </p:nvSpPr>
        <p:spPr>
          <a:xfrm>
            <a:off x="5921616" y="968311"/>
            <a:ext cx="178618" cy="16080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19" name="Gruppo 118">
            <a:extLst>
              <a:ext uri="{FF2B5EF4-FFF2-40B4-BE49-F238E27FC236}">
                <a16:creationId xmlns:a16="http://schemas.microsoft.com/office/drawing/2014/main" id="{5BCFF066-6F3E-F1CD-94D6-3F82B6387480}"/>
              </a:ext>
            </a:extLst>
          </p:cNvPr>
          <p:cNvGrpSpPr/>
          <p:nvPr/>
        </p:nvGrpSpPr>
        <p:grpSpPr>
          <a:xfrm>
            <a:off x="12872606" y="3094550"/>
            <a:ext cx="1691634" cy="276999"/>
            <a:chOff x="12286694" y="5533815"/>
            <a:chExt cx="1691634" cy="276999"/>
          </a:xfrm>
        </p:grpSpPr>
        <p:grpSp>
          <p:nvGrpSpPr>
            <p:cNvPr id="120" name="Gruppo 119">
              <a:extLst>
                <a:ext uri="{FF2B5EF4-FFF2-40B4-BE49-F238E27FC236}">
                  <a16:creationId xmlns:a16="http://schemas.microsoft.com/office/drawing/2014/main" id="{1372151E-2A37-AE40-2937-123983632C13}"/>
                </a:ext>
              </a:extLst>
            </p:cNvPr>
            <p:cNvGrpSpPr/>
            <p:nvPr/>
          </p:nvGrpSpPr>
          <p:grpSpPr>
            <a:xfrm>
              <a:off x="12286694" y="5533815"/>
              <a:ext cx="1691634" cy="276999"/>
              <a:chOff x="141189" y="3152108"/>
              <a:chExt cx="1691634" cy="276999"/>
            </a:xfrm>
          </p:grpSpPr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2681285F-2910-DB12-CFE2-7624C0B38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1189" y="3301260"/>
                <a:ext cx="576012" cy="17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CasellaDiTesto 123">
                <a:extLst>
                  <a:ext uri="{FF2B5EF4-FFF2-40B4-BE49-F238E27FC236}">
                    <a16:creationId xmlns:a16="http://schemas.microsoft.com/office/drawing/2014/main" id="{ABCD11DE-74F6-98F6-1ACB-0BB9025C1E2A}"/>
                  </a:ext>
                </a:extLst>
              </p:cNvPr>
              <p:cNvSpPr txBox="1"/>
              <p:nvPr/>
            </p:nvSpPr>
            <p:spPr>
              <a:xfrm>
                <a:off x="953042" y="3152108"/>
                <a:ext cx="879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 err="1"/>
                  <a:t>Cf</a:t>
                </a:r>
                <a:r>
                  <a:rPr lang="it-IT" sz="1200" dirty="0"/>
                  <a:t> persona</a:t>
                </a:r>
              </a:p>
            </p:txBody>
          </p:sp>
        </p:grpSp>
        <p:sp>
          <p:nvSpPr>
            <p:cNvPr id="121" name="Connettore 120">
              <a:extLst>
                <a:ext uri="{FF2B5EF4-FFF2-40B4-BE49-F238E27FC236}">
                  <a16:creationId xmlns:a16="http://schemas.microsoft.com/office/drawing/2014/main" id="{00AE00E1-285B-FA82-2885-77C8849440D7}"/>
                </a:ext>
              </a:extLst>
            </p:cNvPr>
            <p:cNvSpPr/>
            <p:nvPr/>
          </p:nvSpPr>
          <p:spPr>
            <a:xfrm>
              <a:off x="12906437" y="5626576"/>
              <a:ext cx="175879" cy="12073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AE740AD6-BF94-34AF-C8C4-4CF1871A651B}"/>
              </a:ext>
            </a:extLst>
          </p:cNvPr>
          <p:cNvGrpSpPr/>
          <p:nvPr/>
        </p:nvGrpSpPr>
        <p:grpSpPr>
          <a:xfrm>
            <a:off x="12859326" y="3393690"/>
            <a:ext cx="1795496" cy="276999"/>
            <a:chOff x="12182832" y="5533815"/>
            <a:chExt cx="1795496" cy="276999"/>
          </a:xfrm>
        </p:grpSpPr>
        <p:grpSp>
          <p:nvGrpSpPr>
            <p:cNvPr id="130" name="Gruppo 129">
              <a:extLst>
                <a:ext uri="{FF2B5EF4-FFF2-40B4-BE49-F238E27FC236}">
                  <a16:creationId xmlns:a16="http://schemas.microsoft.com/office/drawing/2014/main" id="{53425B41-FF65-1C32-DC80-CF5872DA7BD0}"/>
                </a:ext>
              </a:extLst>
            </p:cNvPr>
            <p:cNvGrpSpPr/>
            <p:nvPr/>
          </p:nvGrpSpPr>
          <p:grpSpPr>
            <a:xfrm>
              <a:off x="12182832" y="5533815"/>
              <a:ext cx="1795496" cy="276999"/>
              <a:chOff x="37327" y="3152108"/>
              <a:chExt cx="1795496" cy="276999"/>
            </a:xfrm>
          </p:grpSpPr>
          <p:cxnSp>
            <p:nvCxnSpPr>
              <p:cNvPr id="132" name="Connettore diritto 131">
                <a:extLst>
                  <a:ext uri="{FF2B5EF4-FFF2-40B4-BE49-F238E27FC236}">
                    <a16:creationId xmlns:a16="http://schemas.microsoft.com/office/drawing/2014/main" id="{16477208-6AC4-C823-5E1E-7C05B9DAC1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327" y="3290607"/>
                <a:ext cx="679874" cy="106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CasellaDiTesto 150">
                <a:extLst>
                  <a:ext uri="{FF2B5EF4-FFF2-40B4-BE49-F238E27FC236}">
                    <a16:creationId xmlns:a16="http://schemas.microsoft.com/office/drawing/2014/main" id="{4CFD0BE9-87DF-6D2F-A688-694DAC418308}"/>
                  </a:ext>
                </a:extLst>
              </p:cNvPr>
              <p:cNvSpPr txBox="1"/>
              <p:nvPr/>
            </p:nvSpPr>
            <p:spPr>
              <a:xfrm>
                <a:off x="953042" y="3152108"/>
                <a:ext cx="879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 err="1"/>
                  <a:t>Id_gara</a:t>
                </a:r>
                <a:endParaRPr lang="it-IT" sz="1200" dirty="0"/>
              </a:p>
            </p:txBody>
          </p:sp>
        </p:grpSp>
        <p:sp>
          <p:nvSpPr>
            <p:cNvPr id="131" name="Connettore 130">
              <a:extLst>
                <a:ext uri="{FF2B5EF4-FFF2-40B4-BE49-F238E27FC236}">
                  <a16:creationId xmlns:a16="http://schemas.microsoft.com/office/drawing/2014/main" id="{ED37B7D1-8D1A-8216-7412-A0DEF4A78AC3}"/>
                </a:ext>
              </a:extLst>
            </p:cNvPr>
            <p:cNvSpPr/>
            <p:nvPr/>
          </p:nvSpPr>
          <p:spPr>
            <a:xfrm>
              <a:off x="12906437" y="5626576"/>
              <a:ext cx="175879" cy="120735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66" name="Arco 165">
            <a:extLst>
              <a:ext uri="{FF2B5EF4-FFF2-40B4-BE49-F238E27FC236}">
                <a16:creationId xmlns:a16="http://schemas.microsoft.com/office/drawing/2014/main" id="{C8B3FBC5-48E8-7452-8669-65F9107189AC}"/>
              </a:ext>
            </a:extLst>
          </p:cNvPr>
          <p:cNvSpPr/>
          <p:nvPr/>
        </p:nvSpPr>
        <p:spPr>
          <a:xfrm>
            <a:off x="11107465" y="2530891"/>
            <a:ext cx="2104248" cy="1603839"/>
          </a:xfrm>
          <a:prstGeom prst="arc">
            <a:avLst>
              <a:gd name="adj1" fmla="val 15524480"/>
              <a:gd name="adj2" fmla="val 21477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7" name="Arco 166">
            <a:extLst>
              <a:ext uri="{FF2B5EF4-FFF2-40B4-BE49-F238E27FC236}">
                <a16:creationId xmlns:a16="http://schemas.microsoft.com/office/drawing/2014/main" id="{274A18BC-5CB9-6533-A59E-5D1B1B60F733}"/>
              </a:ext>
            </a:extLst>
          </p:cNvPr>
          <p:cNvSpPr/>
          <p:nvPr/>
        </p:nvSpPr>
        <p:spPr>
          <a:xfrm flipV="1">
            <a:off x="10923778" y="2458366"/>
            <a:ext cx="2271704" cy="1732097"/>
          </a:xfrm>
          <a:prstGeom prst="arc">
            <a:avLst>
              <a:gd name="adj1" fmla="val 15768985"/>
              <a:gd name="adj2" fmla="val 21477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8" name="Arco 167">
            <a:extLst>
              <a:ext uri="{FF2B5EF4-FFF2-40B4-BE49-F238E27FC236}">
                <a16:creationId xmlns:a16="http://schemas.microsoft.com/office/drawing/2014/main" id="{1C53D841-B661-20A1-70CB-E74E3366BE07}"/>
              </a:ext>
            </a:extLst>
          </p:cNvPr>
          <p:cNvSpPr/>
          <p:nvPr/>
        </p:nvSpPr>
        <p:spPr>
          <a:xfrm flipH="1">
            <a:off x="10770851" y="5027614"/>
            <a:ext cx="1489595" cy="1131519"/>
          </a:xfrm>
          <a:prstGeom prst="arc">
            <a:avLst>
              <a:gd name="adj1" fmla="val 19841154"/>
              <a:gd name="adj2" fmla="val 79562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9" name="Connettore diritto 168">
            <a:extLst>
              <a:ext uri="{FF2B5EF4-FFF2-40B4-BE49-F238E27FC236}">
                <a16:creationId xmlns:a16="http://schemas.microsoft.com/office/drawing/2014/main" id="{4482FAA0-F6A3-2BBC-C252-F84649979465}"/>
              </a:ext>
            </a:extLst>
          </p:cNvPr>
          <p:cNvCxnSpPr>
            <a:cxnSpLocks/>
          </p:cNvCxnSpPr>
          <p:nvPr/>
        </p:nvCxnSpPr>
        <p:spPr>
          <a:xfrm flipV="1">
            <a:off x="9743065" y="432789"/>
            <a:ext cx="0" cy="62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Connettore 170">
            <a:extLst>
              <a:ext uri="{FF2B5EF4-FFF2-40B4-BE49-F238E27FC236}">
                <a16:creationId xmlns:a16="http://schemas.microsoft.com/office/drawing/2014/main" id="{8096676D-42A9-DA40-6740-96DF716F5636}"/>
              </a:ext>
            </a:extLst>
          </p:cNvPr>
          <p:cNvSpPr/>
          <p:nvPr/>
        </p:nvSpPr>
        <p:spPr>
          <a:xfrm>
            <a:off x="9657891" y="287333"/>
            <a:ext cx="170347" cy="14371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98A236E8-FC2A-1CCA-64FA-94B2B4278555}"/>
              </a:ext>
            </a:extLst>
          </p:cNvPr>
          <p:cNvSpPr txBox="1"/>
          <p:nvPr/>
        </p:nvSpPr>
        <p:spPr>
          <a:xfrm>
            <a:off x="9288134" y="5568"/>
            <a:ext cx="909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Id palestra</a:t>
            </a:r>
          </a:p>
        </p:txBody>
      </p:sp>
      <p:cxnSp>
        <p:nvCxnSpPr>
          <p:cNvPr id="175" name="Connettore diritto 174">
            <a:extLst>
              <a:ext uri="{FF2B5EF4-FFF2-40B4-BE49-F238E27FC236}">
                <a16:creationId xmlns:a16="http://schemas.microsoft.com/office/drawing/2014/main" id="{11CC8DFC-C88E-4E71-8300-64157137647A}"/>
              </a:ext>
            </a:extLst>
          </p:cNvPr>
          <p:cNvCxnSpPr>
            <a:cxnSpLocks/>
          </p:cNvCxnSpPr>
          <p:nvPr/>
        </p:nvCxnSpPr>
        <p:spPr>
          <a:xfrm>
            <a:off x="10550778" y="576499"/>
            <a:ext cx="0" cy="43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diritto 176">
            <a:extLst>
              <a:ext uri="{FF2B5EF4-FFF2-40B4-BE49-F238E27FC236}">
                <a16:creationId xmlns:a16="http://schemas.microsoft.com/office/drawing/2014/main" id="{3B2DFDFD-769E-C5F4-D9DF-D03121A80C57}"/>
              </a:ext>
            </a:extLst>
          </p:cNvPr>
          <p:cNvCxnSpPr>
            <a:cxnSpLocks/>
          </p:cNvCxnSpPr>
          <p:nvPr/>
        </p:nvCxnSpPr>
        <p:spPr>
          <a:xfrm>
            <a:off x="11508996" y="476104"/>
            <a:ext cx="6652" cy="625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7BEB2E4E-5E5E-62E8-915F-E53B7082BA57}"/>
              </a:ext>
            </a:extLst>
          </p:cNvPr>
          <p:cNvCxnSpPr>
            <a:cxnSpLocks/>
          </p:cNvCxnSpPr>
          <p:nvPr/>
        </p:nvCxnSpPr>
        <p:spPr>
          <a:xfrm>
            <a:off x="12520889" y="562962"/>
            <a:ext cx="0" cy="43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ttore diritto 185">
            <a:extLst>
              <a:ext uri="{FF2B5EF4-FFF2-40B4-BE49-F238E27FC236}">
                <a16:creationId xmlns:a16="http://schemas.microsoft.com/office/drawing/2014/main" id="{B5D175BA-3FE9-3151-67CE-80C87840A8E6}"/>
              </a:ext>
            </a:extLst>
          </p:cNvPr>
          <p:cNvCxnSpPr>
            <a:cxnSpLocks/>
          </p:cNvCxnSpPr>
          <p:nvPr/>
        </p:nvCxnSpPr>
        <p:spPr>
          <a:xfrm>
            <a:off x="13195482" y="529015"/>
            <a:ext cx="0" cy="43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ttore diritto 186">
            <a:extLst>
              <a:ext uri="{FF2B5EF4-FFF2-40B4-BE49-F238E27FC236}">
                <a16:creationId xmlns:a16="http://schemas.microsoft.com/office/drawing/2014/main" id="{19316CA3-E875-2026-5522-D6E76031FAC3}"/>
              </a:ext>
            </a:extLst>
          </p:cNvPr>
          <p:cNvCxnSpPr>
            <a:cxnSpLocks/>
          </p:cNvCxnSpPr>
          <p:nvPr/>
        </p:nvCxnSpPr>
        <p:spPr>
          <a:xfrm flipV="1">
            <a:off x="13931681" y="480253"/>
            <a:ext cx="0" cy="62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Connettore 187">
            <a:extLst>
              <a:ext uri="{FF2B5EF4-FFF2-40B4-BE49-F238E27FC236}">
                <a16:creationId xmlns:a16="http://schemas.microsoft.com/office/drawing/2014/main" id="{05224E83-7B06-979A-24AF-B95EC274AAC8}"/>
              </a:ext>
            </a:extLst>
          </p:cNvPr>
          <p:cNvSpPr/>
          <p:nvPr/>
        </p:nvSpPr>
        <p:spPr>
          <a:xfrm flipV="1">
            <a:off x="13890987" y="325201"/>
            <a:ext cx="123853" cy="12379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1" name="Arco 190">
            <a:extLst>
              <a:ext uri="{FF2B5EF4-FFF2-40B4-BE49-F238E27FC236}">
                <a16:creationId xmlns:a16="http://schemas.microsoft.com/office/drawing/2014/main" id="{CEEF7A60-1AC2-9B62-D87A-3E2B949FD415}"/>
              </a:ext>
            </a:extLst>
          </p:cNvPr>
          <p:cNvSpPr/>
          <p:nvPr/>
        </p:nvSpPr>
        <p:spPr>
          <a:xfrm rot="16200000">
            <a:off x="8987936" y="950095"/>
            <a:ext cx="1803130" cy="1322555"/>
          </a:xfrm>
          <a:prstGeom prst="arc">
            <a:avLst>
              <a:gd name="adj1" fmla="val 14692147"/>
              <a:gd name="adj2" fmla="val 13118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37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1BB0450-5764-4D04-D6C0-52D587FE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87" y="365127"/>
            <a:ext cx="12575312" cy="1145622"/>
          </a:xfrm>
        </p:spPr>
        <p:txBody>
          <a:bodyPr/>
          <a:lstStyle/>
          <a:p>
            <a:r>
              <a:rPr lang="it-IT" dirty="0"/>
              <a:t>MODELLO LOGICO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54CABDF-BDAE-0C83-873A-6F3EDC170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510748"/>
            <a:ext cx="12721086" cy="51948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COMUNE(</a:t>
            </a:r>
            <a:r>
              <a:rPr lang="it-IT" dirty="0">
                <a:solidFill>
                  <a:srgbClr val="FF0000"/>
                </a:solidFill>
              </a:rPr>
              <a:t>CAP</a:t>
            </a:r>
            <a:r>
              <a:rPr lang="it-IT" dirty="0"/>
              <a:t>, NOME_COMUNE, NUMERO_ABITANTI)</a:t>
            </a:r>
          </a:p>
          <a:p>
            <a:pPr marL="0" indent="0">
              <a:buNone/>
            </a:pPr>
            <a:r>
              <a:rPr lang="it-IT" dirty="0"/>
              <a:t>PALESTRA(</a:t>
            </a:r>
            <a:r>
              <a:rPr lang="it-IT" dirty="0">
                <a:solidFill>
                  <a:srgbClr val="FF0000"/>
                </a:solidFill>
              </a:rPr>
              <a:t>ID_PALESTRA</a:t>
            </a:r>
            <a:r>
              <a:rPr lang="it-IT" dirty="0"/>
              <a:t>, NOME_PALESTRA, DATA_COSTRUZIONE, </a:t>
            </a:r>
            <a:r>
              <a:rPr lang="it-IT" dirty="0">
                <a:highlight>
                  <a:srgbClr val="FFFF00"/>
                </a:highlight>
              </a:rPr>
              <a:t>CAP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MAESTRO(</a:t>
            </a:r>
            <a:r>
              <a:rPr lang="it-IT" dirty="0">
                <a:solidFill>
                  <a:srgbClr val="FF0000"/>
                </a:solidFill>
              </a:rPr>
              <a:t>CF_MAESTRO</a:t>
            </a:r>
            <a:r>
              <a:rPr lang="it-IT" dirty="0"/>
              <a:t>, NOME,COGNOME, </a:t>
            </a:r>
            <a:r>
              <a:rPr lang="it-IT" dirty="0">
                <a:highlight>
                  <a:srgbClr val="FFFF00"/>
                </a:highlight>
              </a:rPr>
              <a:t>ID_PALESTRA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PERSONA(</a:t>
            </a:r>
            <a:r>
              <a:rPr lang="it-IT" dirty="0">
                <a:solidFill>
                  <a:srgbClr val="FF0000"/>
                </a:solidFill>
              </a:rPr>
              <a:t>CF_PERSONA</a:t>
            </a:r>
            <a:r>
              <a:rPr lang="it-IT" dirty="0"/>
              <a:t>, NOME, COGNOME, DATA_NASCITA, </a:t>
            </a:r>
            <a:r>
              <a:rPr lang="it-IT" dirty="0">
                <a:highlight>
                  <a:srgbClr val="FFFF00"/>
                </a:highlight>
              </a:rPr>
              <a:t>ID_PALESTRA</a:t>
            </a:r>
            <a:r>
              <a:rPr lang="it-IT" dirty="0"/>
              <a:t>, DATA_ISCRIZIONE)</a:t>
            </a:r>
          </a:p>
          <a:p>
            <a:pPr marL="0" indent="0">
              <a:buNone/>
            </a:pPr>
            <a:r>
              <a:rPr lang="it-IT" dirty="0"/>
              <a:t>GARA(</a:t>
            </a:r>
            <a:r>
              <a:rPr lang="it-IT" dirty="0">
                <a:solidFill>
                  <a:srgbClr val="FF0000"/>
                </a:solidFill>
              </a:rPr>
              <a:t>ID_GARA</a:t>
            </a:r>
            <a:r>
              <a:rPr lang="it-IT" dirty="0"/>
              <a:t>, NOME_GARA, DATA_GARA, </a:t>
            </a:r>
            <a:r>
              <a:rPr lang="it-IT" dirty="0">
                <a:highlight>
                  <a:srgbClr val="FFFF00"/>
                </a:highlight>
              </a:rPr>
              <a:t>ID_PALESTRA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PARTECIPAZIONE(</a:t>
            </a:r>
            <a:r>
              <a:rPr lang="it-IT" dirty="0">
                <a:solidFill>
                  <a:srgbClr val="FF0000"/>
                </a:solidFill>
                <a:highlight>
                  <a:srgbClr val="FFFF00"/>
                </a:highlight>
              </a:rPr>
              <a:t>CF_PERSONA, ID_GARA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LEGENDA: </a:t>
            </a:r>
          </a:p>
          <a:p>
            <a:pPr>
              <a:buFontTx/>
              <a:buChar char="-"/>
            </a:pPr>
            <a:r>
              <a:rPr lang="it-IT" dirty="0"/>
              <a:t>colore parola in </a:t>
            </a:r>
            <a:r>
              <a:rPr lang="it-IT" dirty="0">
                <a:solidFill>
                  <a:srgbClr val="FF0000"/>
                </a:solidFill>
              </a:rPr>
              <a:t>ROSSO </a:t>
            </a:r>
            <a:r>
              <a:rPr lang="it-IT" dirty="0"/>
              <a:t>= chiave primaria</a:t>
            </a:r>
          </a:p>
          <a:p>
            <a:pPr>
              <a:buFontTx/>
              <a:buChar char="-"/>
            </a:pPr>
            <a:r>
              <a:rPr lang="it-IT" dirty="0"/>
              <a:t>Evidenziazione parola in </a:t>
            </a:r>
            <a:r>
              <a:rPr lang="it-IT" dirty="0">
                <a:solidFill>
                  <a:srgbClr val="FFFF00"/>
                </a:solidFill>
              </a:rPr>
              <a:t>GIALLO </a:t>
            </a:r>
            <a:r>
              <a:rPr lang="it-IT" dirty="0"/>
              <a:t>= chiave esterna</a:t>
            </a:r>
            <a:endParaRPr lang="it-IT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09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1B074358-504F-A50C-1BD6-B9B2A71F1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16" y="232756"/>
            <a:ext cx="10453797" cy="627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3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335C198-AF27-3E86-7DB0-7ED6CFA89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28" y="385916"/>
            <a:ext cx="9915555" cy="60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5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08E2C32-7B02-46C2-DF7B-85AEF515C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408" y="1385115"/>
            <a:ext cx="7859222" cy="45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8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8B8A445-39EF-0DF8-4DE3-C028A11B3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35" y="482139"/>
            <a:ext cx="12003577" cy="57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1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87F1448-26C9-0A69-0367-A6D4A60EE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84" y="315883"/>
            <a:ext cx="11637818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4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85FCC7F-724E-7381-3EE9-69A287EC9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29" y="432263"/>
            <a:ext cx="12336087" cy="616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79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2691</TotalTime>
  <Words>221</Words>
  <Application>Microsoft Office PowerPoint</Application>
  <PresentationFormat>Personalizzato</PresentationFormat>
  <Paragraphs>85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MODELLO LOGICO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Proprietario</dc:creator>
  <cp:lastModifiedBy>Proprietario</cp:lastModifiedBy>
  <cp:revision>5</cp:revision>
  <dcterms:created xsi:type="dcterms:W3CDTF">2023-09-03T16:01:54Z</dcterms:created>
  <dcterms:modified xsi:type="dcterms:W3CDTF">2023-09-05T14:34:42Z</dcterms:modified>
</cp:coreProperties>
</file>