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99FF"/>
    <a:srgbClr val="6666FF"/>
    <a:srgbClr val="6699FF"/>
    <a:srgbClr val="FC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719"/>
  </p:normalViewPr>
  <p:slideViewPr>
    <p:cSldViewPr snapToGrid="0" showGuides="1">
      <p:cViewPr varScale="1">
        <p:scale>
          <a:sx n="91" d="100"/>
          <a:sy n="91" d="100"/>
        </p:scale>
        <p:origin x="208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DD7F9-BE4C-FCDD-7900-B9138AAF0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013A39-A624-9A55-83AF-BB7889548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A9876D-FD53-5D4B-5252-A2C3EFC3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F5367E-9CA3-4D66-9E8F-D44117F1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7F0AD2-1256-A3C7-A476-642496E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18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B23CF-1D53-3B94-2FEE-8ED6C6A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977C54-F451-0E0D-41EB-CBB58057D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B01128-3849-B261-732A-C244C956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46E4D2-54B8-7A1F-BFDD-79097221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93C307-82D8-4D4C-B4DA-AACC2518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02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AA61BB-A5CB-1EA2-9934-A717378AE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3B1835-B21F-F5B3-A94E-936278764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C9A3A-7D5E-2858-129B-7D53BDA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1A1073-586D-552A-A0E8-015D6117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CA0F73-03CE-490E-92DB-E99B0C6C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01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C86AB-C821-BB94-0D64-8B60D9F8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2A8588-666B-A25A-D8F7-3AB10D1D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37FF5A-517E-8F04-2206-B9F90D62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D297B-C2F9-8BA8-95FB-3982E200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3C5A55-C4B4-88F8-AB38-717EEAB9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4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3C8A7-75BF-C657-0F41-74764B11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F9423E-E443-0992-81D7-B445D9B5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32E869-2AAE-BAF5-8342-6BFCDBE6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67E226-AE81-8F01-47E4-81D41E94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42DE7-CB81-346D-3F07-6D8C8193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70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7216E-935B-D21C-5598-D22F6BAA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80431C-EEA7-96F5-C581-B332A1301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DC079C-B868-FD6E-A411-6507260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3FED91-7F8E-6F2B-FDC1-1ACDF3FF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DF13E-E50E-0A85-12AB-A8446CE9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E52522-9A88-5C8C-326D-2F645EBA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5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8F702-7169-CE8B-81C3-EA1EEE0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9E2F73-2225-77CE-406A-D58803B9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E1CA95-A651-A58B-70E7-94B54431B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636293-FAA3-684A-E44F-82326D037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2A01BC-5A62-7702-0707-A1514C9C6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A9D1A5-0694-61B6-81C8-776146D2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BE9BDC7-357F-E42F-9990-76782A80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2FA37F-EF66-DFE4-76F2-1D04D529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58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73B4CD-89EB-DA1D-CE09-CAAB464B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2760CA-3186-1941-9F03-A158A376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C7C99A-0F67-6353-F7A5-4A08F897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FF1AF0-3848-DA25-C8F3-75DDCA2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2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7E2D57-9CEB-5B1D-5504-028BD085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DB87D6-E53D-43A0-0A04-6C86C860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CD7BF6-9DBA-A973-276C-DDDD78F0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17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F21AE-A423-911B-9AA8-C72ABB8D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87D4B9-B217-60AA-A977-46D669F3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F78B1F-9CE8-95EA-14E2-4B00EE32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E8E08F-A6F6-CAC6-2C28-B4199064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6790B2-064D-F592-6049-4EDBF6C5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F12906-5AF7-EE13-2ED8-879F6628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74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C88273-EC1C-91FF-2E15-B8EB79DE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B7FF21-1063-9B67-94DA-FD3F4ED5D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B8992B-EFD8-2554-313C-60761058D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6AF8F-341D-522E-63D3-32587413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B95528-CDC1-874C-3AF6-4D711E6D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C499E1-D283-71EA-CFB5-3C6561E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6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FC8949-96A6-E742-5E4A-72F39AC0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9B0A3B-BD9D-1ACA-9025-E4145220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4E53B1-FBA1-95B5-5756-ED074B9A0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D7970-9400-411D-A668-940C678469F9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9DD36C-1AD0-FE60-4235-71131D70D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FFA4DE-EFE4-8332-1BFF-FD916A9C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9132-1636-4773-A62B-D77E42F8F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9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5897B-DBF1-3672-C3F8-C5AC99A54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13" y="4283490"/>
            <a:ext cx="6748174" cy="1554601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6699FF"/>
                </a:solidFill>
                <a:latin typeface="Calisto MT" panose="02040603050505030304" pitchFamily="18" charset="0"/>
              </a:rPr>
              <a:t>STUD-IA</a:t>
            </a:r>
            <a:br>
              <a:rPr lang="it-IT" b="1" dirty="0">
                <a:solidFill>
                  <a:srgbClr val="6699FF"/>
                </a:solidFill>
                <a:latin typeface="Calisto MT" panose="02040603050505030304" pitchFamily="18" charset="0"/>
              </a:rPr>
            </a:br>
            <a:r>
              <a:rPr lang="it-IT" sz="2800" b="1" dirty="0">
                <a:solidFill>
                  <a:srgbClr val="6699FF"/>
                </a:solidFill>
                <a:latin typeface="Calisto MT" panose="02040603050505030304" pitchFamily="18" charset="0"/>
              </a:rPr>
              <a:t>made by Pizza Numbers</a:t>
            </a:r>
            <a:endParaRPr lang="it-IT" b="1" dirty="0">
              <a:solidFill>
                <a:srgbClr val="6699FF"/>
              </a:solidFill>
              <a:latin typeface="Calisto MT" panose="02040603050505030304" pitchFamily="18" charset="0"/>
            </a:endParaRPr>
          </a:p>
        </p:txBody>
      </p:sp>
      <p:pic>
        <p:nvPicPr>
          <p:cNvPr id="1026" name="Picture 2" descr="logo with a triangular slice of pizza, melting cheese, and salami slices shaped like single-digit numbers">
            <a:extLst>
              <a:ext uri="{FF2B5EF4-FFF2-40B4-BE49-F238E27FC236}">
                <a16:creationId xmlns:a16="http://schemas.microsoft.com/office/drawing/2014/main" id="{BD067EF2-A752-2CBE-A57E-FA6AD896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98" y="786307"/>
            <a:ext cx="3576403" cy="357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25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310C25-8207-0CDB-4216-E3350663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9653"/>
            <a:ext cx="4876800" cy="48768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6096000" y="2750890"/>
            <a:ext cx="6096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 FILE</a:t>
            </a:r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/PDF &amp; LINK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39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SUMMARIZE </a:t>
            </a:r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5CC12C-38C4-F855-DF32-C6F9E845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04" y="1399592"/>
            <a:ext cx="4467808" cy="44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clipart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AABE07BB-D1A2-55BD-14FE-F4E136F4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" y="990905"/>
            <a:ext cx="4876190" cy="487619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6096000" y="2967335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BOT</a:t>
            </a:r>
          </a:p>
        </p:txBody>
      </p:sp>
    </p:spTree>
    <p:extLst>
      <p:ext uri="{BB962C8B-B14F-4D97-AF65-F5344CB8AC3E}">
        <p14:creationId xmlns:p14="http://schemas.microsoft.com/office/powerpoint/2010/main" val="12318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YOURSELF</a:t>
            </a:r>
          </a:p>
        </p:txBody>
      </p:sp>
      <p:pic>
        <p:nvPicPr>
          <p:cNvPr id="10" name="Immagine 9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45976AB7-FB31-034A-7EBF-84D2FC0F0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3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8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6096000" y="2967335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TO </a:t>
            </a:r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SPEECH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79311DA-62BD-2F5B-69EF-5FA440AC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1272851"/>
            <a:ext cx="4312298" cy="431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7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0" y="2967335"/>
            <a:ext cx="6096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 DETAILS</a:t>
            </a:r>
          </a:p>
        </p:txBody>
      </p:sp>
      <p:pic>
        <p:nvPicPr>
          <p:cNvPr id="5" name="Immagine 4" descr="Immagine che contiene Elementi grafici, clipart, simbolo, design&#10;&#10;Descrizione generata automaticamente">
            <a:extLst>
              <a:ext uri="{FF2B5EF4-FFF2-40B4-BE49-F238E27FC236}">
                <a16:creationId xmlns:a16="http://schemas.microsoft.com/office/drawing/2014/main" id="{AD708D98-A722-3BAD-6400-A1ADA4D19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59" y="113332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4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6096000" y="2967335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  <p:pic>
        <p:nvPicPr>
          <p:cNvPr id="5" name="Immagine 4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3223DA39-18E8-EB54-382A-E21B92E7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82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24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Calisto MT</vt:lpstr>
      <vt:lpstr>Tema di Office</vt:lpstr>
      <vt:lpstr>STUD-IA made by Pizza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NUMBERS</dc:title>
  <dc:creator>Andrea Luigi Cambiaghi</dc:creator>
  <cp:lastModifiedBy>Matteo Luigi Giovanni Rigat</cp:lastModifiedBy>
  <cp:revision>7</cp:revision>
  <dcterms:created xsi:type="dcterms:W3CDTF">2024-04-21T08:37:33Z</dcterms:created>
  <dcterms:modified xsi:type="dcterms:W3CDTF">2024-04-22T07:06:01Z</dcterms:modified>
</cp:coreProperties>
</file>