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54E9-79C7-4187-B986-485CFD310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529B5-2717-41A9-A936-39385F8B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FFB9-EA88-4FAA-AD50-CAD293D8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07FE-4457-4061-A298-5363A5001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FEA8-782C-4B06-AA04-94F7E119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6775-2C45-4182-81DE-93437422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FE0C-7224-4643-8CE8-2F8B0F50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D7D9-F33D-4421-BB30-8C58D996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80D4F-38EA-4E7D-A4E6-A2237FE97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3D420-3D10-4F69-9282-87E16336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07FE-4457-4061-A298-5363A5001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1C5DB-8C70-4B9E-9F0B-07DCBFC1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E7550-2607-4B0D-8D95-5572124C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FE0C-7224-4643-8CE8-2F8B0F50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9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79C07-D304-48BA-A8D9-A63764FCE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8FC79-CE88-49ED-8D06-C9419D46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22532-29A9-44F9-BF44-36041378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07FE-4457-4061-A298-5363A5001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CAA4B-9A20-4C49-9C35-4B9C1E63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FB51-4A16-4D3B-B2ED-68CEFF85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FE0C-7224-4643-8CE8-2F8B0F50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1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925A-91BB-4D48-B866-7CC5D468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9884B-9C29-40D2-BA7D-2A8DD37D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158F-6A68-43AB-8ED1-C04A4D13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07FE-4457-4061-A298-5363A5001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4843-5F7A-415C-8345-FF30BB53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C918-F7F9-46D7-AE57-9C35110A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FE0C-7224-4643-8CE8-2F8B0F50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05EE-B53D-42B4-BA08-62E7B711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BE653-6AD6-42C3-9EEA-EB2450A3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067BF-0D2C-4645-80CB-6B0C9632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07FE-4457-4061-A298-5363A5001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73E3-0183-4339-938F-DE02215C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9BEE-EA59-465D-852C-E667A433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FE0C-7224-4643-8CE8-2F8B0F50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58F2-9C9D-467F-A6A5-799165FE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26B8-116E-4239-8E3E-8DCFCF8F1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8520B-57DD-4894-9659-15C45E303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B1A69-67FC-4517-9AA0-EB449C81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07FE-4457-4061-A298-5363A5001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43176-3A41-4473-B1A6-F08E3EBD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14219-B8EA-4EC3-8934-6AD9C1AB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FE0C-7224-4643-8CE8-2F8B0F50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07CD-5204-4A85-AC34-5967E8E7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A8D04-C8B7-48C3-B770-96FDBD54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A9A57-B7B3-4609-94FE-8298A69BB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55C10-9614-4237-BEF9-1755159F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21300-DE44-45D8-95C6-D06CC35DA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EF775-1F7A-4DBB-ADDD-3A5D473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07FE-4457-4061-A298-5363A5001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18A0B-83FA-4117-B127-B894C6E4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4BACB-A7DE-4136-BDB0-BE3212C7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FE0C-7224-4643-8CE8-2F8B0F50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6C0C-3D2D-41FA-BCBE-EA21782D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4AB54-DC10-48C5-94D5-41CD21C1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07FE-4457-4061-A298-5363A5001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F197D-7FD0-4D86-BA37-CDAAE5CD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89CAD-012C-4A3D-BDFE-0D9F9CA6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FE0C-7224-4643-8CE8-2F8B0F50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76B16-D094-49E7-9A53-C7705931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07FE-4457-4061-A298-5363A5001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722AA-D77C-4EBD-9472-091A2955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BCF3F-7DBE-483D-B7E0-AF8FD6F5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FE0C-7224-4643-8CE8-2F8B0F50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4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FF6F-3627-4113-8758-92CACD9E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070-5A67-46C1-B759-3E3483301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84932-C1A9-42F8-A8C7-30D001A8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6C54B-BDBB-4B48-8A11-DC4E3C5D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07FE-4457-4061-A298-5363A5001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CDA8-B0C0-46F5-8F6E-497F9473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9DD0-BA0A-4EB8-8F4D-7C633573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FE0C-7224-4643-8CE8-2F8B0F50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6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6204-E626-4A10-93D9-3B5DD2E6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6179A-CC5A-4ED0-B3A1-9012A0D53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77107-F4F6-459C-B9DC-1ADCBEE24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C9EE-1B2C-4A98-8C09-537A54CB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07FE-4457-4061-A298-5363A5001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23747-5621-4EBF-B382-C8BC9D37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DA5B3-F672-4A9B-A4D4-AF14E628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FE0C-7224-4643-8CE8-2F8B0F50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2715C-60F1-4654-BF27-E8E2BA4A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88F60-76EE-401E-9DB5-B270FF67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C940D-5D37-4A28-A6D4-FC732DD0B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07FE-4457-4061-A298-5363A500189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C1F8-26B0-47DC-83F0-537E27011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F57BA-453B-4B1B-9A46-495A25FFF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FE0C-7224-4643-8CE8-2F8B0F50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B1B8-5CFA-4260-8C05-A1D0E3E6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1"/>
            <a:ext cx="9144000" cy="1085295"/>
          </a:xfrm>
        </p:spPr>
        <p:txBody>
          <a:bodyPr/>
          <a:lstStyle/>
          <a:p>
            <a:r>
              <a:rPr lang="en-US" dirty="0"/>
              <a:t>HEMOGRAM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BABA5-5959-4CB4-8211-445569F0D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3775" y="4702869"/>
            <a:ext cx="3104225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Jaime Heras</a:t>
            </a:r>
          </a:p>
          <a:p>
            <a:pPr algn="r"/>
            <a:r>
              <a:rPr lang="en-US" dirty="0"/>
              <a:t>Maria Montes</a:t>
            </a:r>
          </a:p>
          <a:p>
            <a:pPr algn="r"/>
            <a:r>
              <a:rPr lang="en-US" dirty="0"/>
              <a:t>Claudia P</a:t>
            </a:r>
            <a:r>
              <a:rPr lang="es-VE" dirty="0"/>
              <a:t>é</a:t>
            </a:r>
            <a:r>
              <a:rPr lang="en-US" dirty="0" err="1"/>
              <a:t>rez</a:t>
            </a:r>
            <a:endParaRPr lang="en-US" dirty="0"/>
          </a:p>
          <a:p>
            <a:pPr algn="r"/>
            <a:r>
              <a:rPr lang="en-US" dirty="0"/>
              <a:t>Matteo </a:t>
            </a:r>
            <a:r>
              <a:rPr lang="en-US" dirty="0" err="1"/>
              <a:t>Taronna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011F88-EE7E-427C-AB3B-71A42752ABFC}"/>
              </a:ext>
            </a:extLst>
          </p:cNvPr>
          <p:cNvGrpSpPr/>
          <p:nvPr/>
        </p:nvGrpSpPr>
        <p:grpSpPr>
          <a:xfrm>
            <a:off x="1268028" y="1748919"/>
            <a:ext cx="5424256" cy="4145853"/>
            <a:chOff x="1268028" y="1748919"/>
            <a:chExt cx="5424256" cy="414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5D6D93-54E1-480A-99AB-A74B416B8630}"/>
                </a:ext>
              </a:extLst>
            </p:cNvPr>
            <p:cNvSpPr/>
            <p:nvPr/>
          </p:nvSpPr>
          <p:spPr>
            <a:xfrm>
              <a:off x="1268028" y="1748919"/>
              <a:ext cx="5424256" cy="41458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FCBB59-E9A3-426E-A058-AB4092BE01A5}"/>
                </a:ext>
              </a:extLst>
            </p:cNvPr>
            <p:cNvSpPr/>
            <p:nvPr/>
          </p:nvSpPr>
          <p:spPr>
            <a:xfrm>
              <a:off x="3204839" y="2555998"/>
              <a:ext cx="1704512" cy="5770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dirty="0">
                  <a:solidFill>
                    <a:schemeClr val="tx1"/>
                  </a:solidFill>
                </a:rPr>
                <a:t>PATIENT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0AB0F6-F7A8-4D9C-B90C-705DA2CA67A9}"/>
                </a:ext>
              </a:extLst>
            </p:cNvPr>
            <p:cNvSpPr/>
            <p:nvPr/>
          </p:nvSpPr>
          <p:spPr>
            <a:xfrm>
              <a:off x="3204839" y="3642412"/>
              <a:ext cx="1704512" cy="5770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dirty="0">
                  <a:solidFill>
                    <a:schemeClr val="tx1"/>
                  </a:solidFill>
                </a:rPr>
                <a:t>DOCTOR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AFB913-B27E-4C93-B362-D1F08BCA5167}"/>
                </a:ext>
              </a:extLst>
            </p:cNvPr>
            <p:cNvSpPr/>
            <p:nvPr/>
          </p:nvSpPr>
          <p:spPr>
            <a:xfrm>
              <a:off x="3204839" y="4768592"/>
              <a:ext cx="1704512" cy="5770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dirty="0">
                  <a:solidFill>
                    <a:schemeClr val="tx1"/>
                  </a:solidFill>
                </a:rPr>
                <a:t>ANALIZER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130D77-8603-4B89-97D7-D22841E025BF}"/>
                </a:ext>
              </a:extLst>
            </p:cNvPr>
            <p:cNvSpPr/>
            <p:nvPr/>
          </p:nvSpPr>
          <p:spPr>
            <a:xfrm>
              <a:off x="5777884" y="1748919"/>
              <a:ext cx="914400" cy="239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--         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42464E-B4A2-43DF-B6A1-5051E1AABA4A}"/>
                </a:ext>
              </a:extLst>
            </p:cNvPr>
            <p:cNvSpPr/>
            <p:nvPr/>
          </p:nvSpPr>
          <p:spPr>
            <a:xfrm>
              <a:off x="6187736" y="1839910"/>
              <a:ext cx="94695" cy="57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13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B1B8-5CFA-4260-8C05-A1D0E3E6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1"/>
            <a:ext cx="9144000" cy="1085295"/>
          </a:xfrm>
        </p:spPr>
        <p:txBody>
          <a:bodyPr/>
          <a:lstStyle/>
          <a:p>
            <a:r>
              <a:rPr lang="en-US" dirty="0"/>
              <a:t>HEMOGRAM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72AEE7-B9EF-4962-B1E6-C192834B2757}"/>
              </a:ext>
            </a:extLst>
          </p:cNvPr>
          <p:cNvGrpSpPr/>
          <p:nvPr/>
        </p:nvGrpSpPr>
        <p:grpSpPr>
          <a:xfrm>
            <a:off x="6399022" y="1697204"/>
            <a:ext cx="5427216" cy="4145853"/>
            <a:chOff x="362803" y="1697205"/>
            <a:chExt cx="5427216" cy="414585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60F199-08D6-42FE-9F32-553EE60880C9}"/>
                </a:ext>
              </a:extLst>
            </p:cNvPr>
            <p:cNvSpPr/>
            <p:nvPr/>
          </p:nvSpPr>
          <p:spPr>
            <a:xfrm>
              <a:off x="362803" y="1697205"/>
              <a:ext cx="5424256" cy="41458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553553-C73A-4F88-B2D0-C2BCA6E7495F}"/>
                </a:ext>
              </a:extLst>
            </p:cNvPr>
            <p:cNvSpPr/>
            <p:nvPr/>
          </p:nvSpPr>
          <p:spPr>
            <a:xfrm>
              <a:off x="4875619" y="1697205"/>
              <a:ext cx="914400" cy="239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--         X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E0732F-A86A-44B8-A256-7D6C0C05AA37}"/>
                </a:ext>
              </a:extLst>
            </p:cNvPr>
            <p:cNvSpPr/>
            <p:nvPr/>
          </p:nvSpPr>
          <p:spPr>
            <a:xfrm>
              <a:off x="5285471" y="1788196"/>
              <a:ext cx="94695" cy="57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4615E8-D20A-4E99-8FBC-A2843A2BD633}"/>
                </a:ext>
              </a:extLst>
            </p:cNvPr>
            <p:cNvSpPr/>
            <p:nvPr/>
          </p:nvSpPr>
          <p:spPr>
            <a:xfrm>
              <a:off x="553673" y="1845892"/>
              <a:ext cx="1136342" cy="437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ANALIZER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EACBD7-D613-4710-A96A-1983AB744CC2}"/>
                </a:ext>
              </a:extLst>
            </p:cNvPr>
            <p:cNvSpPr/>
            <p:nvPr/>
          </p:nvSpPr>
          <p:spPr>
            <a:xfrm>
              <a:off x="413996" y="2991776"/>
              <a:ext cx="2831384" cy="43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PATIENT’S NAME AND SURNAME: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DEE60B-396C-4575-82AF-727FDEE3430C}"/>
              </a:ext>
            </a:extLst>
          </p:cNvPr>
          <p:cNvGrpSpPr/>
          <p:nvPr/>
        </p:nvGrpSpPr>
        <p:grpSpPr>
          <a:xfrm>
            <a:off x="365762" y="1697204"/>
            <a:ext cx="5424256" cy="4145853"/>
            <a:chOff x="365763" y="1697205"/>
            <a:chExt cx="5424256" cy="414585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FA26062-5514-464E-AA2F-BAE9AC84D6A4}"/>
                </a:ext>
              </a:extLst>
            </p:cNvPr>
            <p:cNvGrpSpPr/>
            <p:nvPr/>
          </p:nvGrpSpPr>
          <p:grpSpPr>
            <a:xfrm>
              <a:off x="365763" y="1697205"/>
              <a:ext cx="5424256" cy="4145853"/>
              <a:chOff x="1268028" y="1748919"/>
              <a:chExt cx="5424256" cy="414585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CD9B1C3-C8D7-4107-84C6-99748F631667}"/>
                  </a:ext>
                </a:extLst>
              </p:cNvPr>
              <p:cNvSpPr/>
              <p:nvPr/>
            </p:nvSpPr>
            <p:spPr>
              <a:xfrm>
                <a:off x="1268028" y="1748919"/>
                <a:ext cx="5424256" cy="41458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4B5AAF-66CA-42C0-BC67-6708FDEF21C9}"/>
                  </a:ext>
                </a:extLst>
              </p:cNvPr>
              <p:cNvSpPr/>
              <p:nvPr/>
            </p:nvSpPr>
            <p:spPr>
              <a:xfrm>
                <a:off x="5777884" y="1748919"/>
                <a:ext cx="914400" cy="239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--         X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4825F1A-A59C-4CFE-9FAB-C05E2981864B}"/>
                  </a:ext>
                </a:extLst>
              </p:cNvPr>
              <p:cNvSpPr/>
              <p:nvPr/>
            </p:nvSpPr>
            <p:spPr>
              <a:xfrm>
                <a:off x="6187736" y="1839910"/>
                <a:ext cx="94695" cy="576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31F3DAA-B3CC-45AD-BA61-00B5219F6CCC}"/>
                  </a:ext>
                </a:extLst>
              </p:cNvPr>
              <p:cNvSpPr/>
              <p:nvPr/>
            </p:nvSpPr>
            <p:spPr>
              <a:xfrm>
                <a:off x="1455938" y="1897606"/>
                <a:ext cx="1136342" cy="4372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ANALIZER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0AD8551-E7B3-487C-99AA-82E3E0D9EE04}"/>
                  </a:ext>
                </a:extLst>
              </p:cNvPr>
              <p:cNvSpPr/>
              <p:nvPr/>
            </p:nvSpPr>
            <p:spPr>
              <a:xfrm>
                <a:off x="3133817" y="3052244"/>
                <a:ext cx="1757779" cy="437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Name: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EE03DFC-A3FA-4653-82A8-71BFF539813E}"/>
                  </a:ext>
                </a:extLst>
              </p:cNvPr>
              <p:cNvSpPr/>
              <p:nvPr/>
            </p:nvSpPr>
            <p:spPr>
              <a:xfrm>
                <a:off x="2756515" y="4716453"/>
                <a:ext cx="2512379" cy="2186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 registered? Sign up!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905E288-5BAB-4DFC-A48A-8116E033BB1A}"/>
                  </a:ext>
                </a:extLst>
              </p:cNvPr>
              <p:cNvSpPr/>
              <p:nvPr/>
            </p:nvSpPr>
            <p:spPr>
              <a:xfrm>
                <a:off x="3133817" y="3821845"/>
                <a:ext cx="1757779" cy="437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Workuser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C2C075A-8060-4317-AD34-FD8F88213EAD}"/>
                </a:ext>
              </a:extLst>
            </p:cNvPr>
            <p:cNvSpPr/>
            <p:nvPr/>
          </p:nvSpPr>
          <p:spPr>
            <a:xfrm>
              <a:off x="2653239" y="4357646"/>
              <a:ext cx="914400" cy="23967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 IN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7DA48D-BE51-4E6C-8AFE-ECC48F65420F}"/>
              </a:ext>
            </a:extLst>
          </p:cNvPr>
          <p:cNvSpPr txBox="1"/>
          <p:nvPr/>
        </p:nvSpPr>
        <p:spPr>
          <a:xfrm>
            <a:off x="9262071" y="3065252"/>
            <a:ext cx="15269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___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903F4-F999-4860-BF9D-E32315925A99}"/>
              </a:ext>
            </a:extLst>
          </p:cNvPr>
          <p:cNvSpPr txBox="1"/>
          <p:nvPr/>
        </p:nvSpPr>
        <p:spPr>
          <a:xfrm>
            <a:off x="9262070" y="3899578"/>
            <a:ext cx="15269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DD/MM/YYYY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E6257-4C5E-42FF-8E54-14BA1291AACB}"/>
              </a:ext>
            </a:extLst>
          </p:cNvPr>
          <p:cNvSpPr/>
          <p:nvPr/>
        </p:nvSpPr>
        <p:spPr>
          <a:xfrm>
            <a:off x="8822625" y="4715759"/>
            <a:ext cx="577049" cy="162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5ADAA3-C2B0-4A6D-A6F9-51350558DC0E}"/>
              </a:ext>
            </a:extLst>
          </p:cNvPr>
          <p:cNvSpPr/>
          <p:nvPr/>
        </p:nvSpPr>
        <p:spPr>
          <a:xfrm>
            <a:off x="7865909" y="3818968"/>
            <a:ext cx="1328395" cy="437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ANALISIS DATE:</a:t>
            </a:r>
          </a:p>
        </p:txBody>
      </p:sp>
    </p:spTree>
    <p:extLst>
      <p:ext uri="{BB962C8B-B14F-4D97-AF65-F5344CB8AC3E}">
        <p14:creationId xmlns:p14="http://schemas.microsoft.com/office/powerpoint/2010/main" val="175666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B1B8-5CFA-4260-8C05-A1D0E3E6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1"/>
            <a:ext cx="9144000" cy="1085295"/>
          </a:xfrm>
        </p:spPr>
        <p:txBody>
          <a:bodyPr/>
          <a:lstStyle/>
          <a:p>
            <a:r>
              <a:rPr lang="en-US" dirty="0"/>
              <a:t>HEMOGRAM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DEE60B-396C-4575-82AF-727FDEE3430C}"/>
              </a:ext>
            </a:extLst>
          </p:cNvPr>
          <p:cNvGrpSpPr/>
          <p:nvPr/>
        </p:nvGrpSpPr>
        <p:grpSpPr>
          <a:xfrm>
            <a:off x="365760" y="1697204"/>
            <a:ext cx="5424256" cy="4145853"/>
            <a:chOff x="365763" y="1697205"/>
            <a:chExt cx="5424256" cy="414585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FA26062-5514-464E-AA2F-BAE9AC84D6A4}"/>
                </a:ext>
              </a:extLst>
            </p:cNvPr>
            <p:cNvGrpSpPr/>
            <p:nvPr/>
          </p:nvGrpSpPr>
          <p:grpSpPr>
            <a:xfrm>
              <a:off x="365763" y="1697205"/>
              <a:ext cx="5424256" cy="4145853"/>
              <a:chOff x="1268028" y="1748919"/>
              <a:chExt cx="5424256" cy="414585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CD9B1C3-C8D7-4107-84C6-99748F631667}"/>
                  </a:ext>
                </a:extLst>
              </p:cNvPr>
              <p:cNvSpPr/>
              <p:nvPr/>
            </p:nvSpPr>
            <p:spPr>
              <a:xfrm>
                <a:off x="1268028" y="1748919"/>
                <a:ext cx="5424256" cy="41458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4B5AAF-66CA-42C0-BC67-6708FDEF21C9}"/>
                  </a:ext>
                </a:extLst>
              </p:cNvPr>
              <p:cNvSpPr/>
              <p:nvPr/>
            </p:nvSpPr>
            <p:spPr>
              <a:xfrm>
                <a:off x="5777884" y="1748919"/>
                <a:ext cx="914400" cy="239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--         X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4825F1A-A59C-4CFE-9FAB-C05E2981864B}"/>
                  </a:ext>
                </a:extLst>
              </p:cNvPr>
              <p:cNvSpPr/>
              <p:nvPr/>
            </p:nvSpPr>
            <p:spPr>
              <a:xfrm>
                <a:off x="6187736" y="1839910"/>
                <a:ext cx="94695" cy="576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31F3DAA-B3CC-45AD-BA61-00B5219F6CCC}"/>
                  </a:ext>
                </a:extLst>
              </p:cNvPr>
              <p:cNvSpPr/>
              <p:nvPr/>
            </p:nvSpPr>
            <p:spPr>
              <a:xfrm>
                <a:off x="1455938" y="1897606"/>
                <a:ext cx="1136342" cy="4372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ANALIZER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0AD8551-E7B3-487C-99AA-82E3E0D9EE04}"/>
                  </a:ext>
                </a:extLst>
              </p:cNvPr>
              <p:cNvSpPr/>
              <p:nvPr/>
            </p:nvSpPr>
            <p:spPr>
              <a:xfrm>
                <a:off x="3133817" y="3052244"/>
                <a:ext cx="1757779" cy="437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ADD VALUE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905E288-5BAB-4DFC-A48A-8116E033BB1A}"/>
                  </a:ext>
                </a:extLst>
              </p:cNvPr>
              <p:cNvSpPr/>
              <p:nvPr/>
            </p:nvSpPr>
            <p:spPr>
              <a:xfrm>
                <a:off x="3133817" y="3821845"/>
                <a:ext cx="1757779" cy="437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MODIFY VALUE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C2C075A-8060-4317-AD34-FD8F88213EAD}"/>
                </a:ext>
              </a:extLst>
            </p:cNvPr>
            <p:cNvSpPr/>
            <p:nvPr/>
          </p:nvSpPr>
          <p:spPr>
            <a:xfrm>
              <a:off x="2653241" y="4477484"/>
              <a:ext cx="914400" cy="239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SAVE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953101-4273-476D-93D9-5F5F9049B695}"/>
              </a:ext>
            </a:extLst>
          </p:cNvPr>
          <p:cNvSpPr/>
          <p:nvPr/>
        </p:nvSpPr>
        <p:spPr>
          <a:xfrm>
            <a:off x="2195297" y="1921348"/>
            <a:ext cx="183028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PATIENT_NAME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D087A-8F95-4A75-AD00-372C8FB66183}"/>
              </a:ext>
            </a:extLst>
          </p:cNvPr>
          <p:cNvSpPr txBox="1"/>
          <p:nvPr/>
        </p:nvSpPr>
        <p:spPr>
          <a:xfrm>
            <a:off x="374640" y="6073368"/>
            <a:ext cx="115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it will be an infinite loop till the analyzer saves the hemogram.</a:t>
            </a:r>
          </a:p>
        </p:txBody>
      </p:sp>
    </p:spTree>
    <p:extLst>
      <p:ext uri="{BB962C8B-B14F-4D97-AF65-F5344CB8AC3E}">
        <p14:creationId xmlns:p14="http://schemas.microsoft.com/office/powerpoint/2010/main" val="234276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B1B8-5CFA-4260-8C05-A1D0E3E6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1"/>
            <a:ext cx="9144000" cy="1085295"/>
          </a:xfrm>
        </p:spPr>
        <p:txBody>
          <a:bodyPr/>
          <a:lstStyle/>
          <a:p>
            <a:r>
              <a:rPr lang="en-US" dirty="0"/>
              <a:t>HEMOGRAM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BABA5-5959-4CB4-8211-445569F0D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3775" y="4702869"/>
            <a:ext cx="3104225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Jaime Heras</a:t>
            </a:r>
          </a:p>
          <a:p>
            <a:pPr algn="r"/>
            <a:r>
              <a:rPr lang="en-US" dirty="0"/>
              <a:t>Maria Montes</a:t>
            </a:r>
          </a:p>
          <a:p>
            <a:pPr algn="r"/>
            <a:r>
              <a:rPr lang="en-US" dirty="0"/>
              <a:t>Claudia P</a:t>
            </a:r>
            <a:r>
              <a:rPr lang="es-VE" dirty="0"/>
              <a:t>é</a:t>
            </a:r>
            <a:r>
              <a:rPr lang="en-US" dirty="0" err="1"/>
              <a:t>rez</a:t>
            </a:r>
            <a:endParaRPr lang="en-US" dirty="0"/>
          </a:p>
          <a:p>
            <a:pPr algn="r"/>
            <a:r>
              <a:rPr lang="en-US" dirty="0"/>
              <a:t>Matteo </a:t>
            </a:r>
            <a:r>
              <a:rPr lang="en-US" dirty="0" err="1"/>
              <a:t>Taronna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5D6D93-54E1-480A-99AB-A74B416B8630}"/>
              </a:ext>
            </a:extLst>
          </p:cNvPr>
          <p:cNvSpPr/>
          <p:nvPr/>
        </p:nvSpPr>
        <p:spPr>
          <a:xfrm>
            <a:off x="1268028" y="1748919"/>
            <a:ext cx="5424256" cy="4145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CBB59-E9A3-426E-A058-AB4092BE01A5}"/>
              </a:ext>
            </a:extLst>
          </p:cNvPr>
          <p:cNvSpPr/>
          <p:nvPr/>
        </p:nvSpPr>
        <p:spPr>
          <a:xfrm>
            <a:off x="3204839" y="2555998"/>
            <a:ext cx="1704512" cy="57704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PATIENT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AB0F6-F7A8-4D9C-B90C-705DA2CA67A9}"/>
              </a:ext>
            </a:extLst>
          </p:cNvPr>
          <p:cNvSpPr/>
          <p:nvPr/>
        </p:nvSpPr>
        <p:spPr>
          <a:xfrm>
            <a:off x="3204839" y="3642412"/>
            <a:ext cx="1704512" cy="577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DOCTOR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FB913-B27E-4C93-B362-D1F08BCA5167}"/>
              </a:ext>
            </a:extLst>
          </p:cNvPr>
          <p:cNvSpPr/>
          <p:nvPr/>
        </p:nvSpPr>
        <p:spPr>
          <a:xfrm>
            <a:off x="3204839" y="4768592"/>
            <a:ext cx="1704512" cy="577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ANALIZER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130D77-8603-4B89-97D7-D22841E025BF}"/>
              </a:ext>
            </a:extLst>
          </p:cNvPr>
          <p:cNvSpPr/>
          <p:nvPr/>
        </p:nvSpPr>
        <p:spPr>
          <a:xfrm>
            <a:off x="5777884" y="1748919"/>
            <a:ext cx="914400" cy="239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--         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2464E-B4A2-43DF-B6A1-5051E1AABA4A}"/>
              </a:ext>
            </a:extLst>
          </p:cNvPr>
          <p:cNvSpPr/>
          <p:nvPr/>
        </p:nvSpPr>
        <p:spPr>
          <a:xfrm>
            <a:off x="6187736" y="1839910"/>
            <a:ext cx="94695" cy="5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40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B1B8-5CFA-4260-8C05-A1D0E3E6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1"/>
            <a:ext cx="9144000" cy="1085295"/>
          </a:xfrm>
        </p:spPr>
        <p:txBody>
          <a:bodyPr/>
          <a:lstStyle/>
          <a:p>
            <a:r>
              <a:rPr lang="en-US" dirty="0"/>
              <a:t>HEMOGRAM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F2F8B7-3B72-48BB-AD02-E1E88B464821}"/>
              </a:ext>
            </a:extLst>
          </p:cNvPr>
          <p:cNvGrpSpPr/>
          <p:nvPr/>
        </p:nvGrpSpPr>
        <p:grpSpPr>
          <a:xfrm>
            <a:off x="365763" y="1697205"/>
            <a:ext cx="5424256" cy="4145853"/>
            <a:chOff x="365763" y="1697205"/>
            <a:chExt cx="5424256" cy="41458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16CC32-1F82-410A-A5DD-31D5A1CA7D9B}"/>
                </a:ext>
              </a:extLst>
            </p:cNvPr>
            <p:cNvGrpSpPr/>
            <p:nvPr/>
          </p:nvGrpSpPr>
          <p:grpSpPr>
            <a:xfrm>
              <a:off x="365763" y="1697205"/>
              <a:ext cx="5424256" cy="4145853"/>
              <a:chOff x="1268028" y="1748919"/>
              <a:chExt cx="5424256" cy="414585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F5D6D93-54E1-480A-99AB-A74B416B8630}"/>
                  </a:ext>
                </a:extLst>
              </p:cNvPr>
              <p:cNvSpPr/>
              <p:nvPr/>
            </p:nvSpPr>
            <p:spPr>
              <a:xfrm>
                <a:off x="1268028" y="1748919"/>
                <a:ext cx="5424256" cy="41458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130D77-8603-4B89-97D7-D22841E025BF}"/>
                  </a:ext>
                </a:extLst>
              </p:cNvPr>
              <p:cNvSpPr/>
              <p:nvPr/>
            </p:nvSpPr>
            <p:spPr>
              <a:xfrm>
                <a:off x="5777884" y="1748919"/>
                <a:ext cx="914400" cy="239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--         X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42464E-B4A2-43DF-B6A1-5051E1AABA4A}"/>
                  </a:ext>
                </a:extLst>
              </p:cNvPr>
              <p:cNvSpPr/>
              <p:nvPr/>
            </p:nvSpPr>
            <p:spPr>
              <a:xfrm>
                <a:off x="6187736" y="1839910"/>
                <a:ext cx="94695" cy="576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5FAF69-521C-4B77-A2A0-E30FD0B8885D}"/>
                  </a:ext>
                </a:extLst>
              </p:cNvPr>
              <p:cNvSpPr/>
              <p:nvPr/>
            </p:nvSpPr>
            <p:spPr>
              <a:xfrm>
                <a:off x="1455938" y="1897606"/>
                <a:ext cx="1136342" cy="4372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PATIENT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9984BF-A2E0-4EE6-8C4C-0F7C02F1761F}"/>
                  </a:ext>
                </a:extLst>
              </p:cNvPr>
              <p:cNvSpPr/>
              <p:nvPr/>
            </p:nvSpPr>
            <p:spPr>
              <a:xfrm>
                <a:off x="3133817" y="3052244"/>
                <a:ext cx="1757779" cy="437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Name: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79458B-4B39-4E3B-A8DC-8A6E071C26EB}"/>
                  </a:ext>
                </a:extLst>
              </p:cNvPr>
              <p:cNvSpPr/>
              <p:nvPr/>
            </p:nvSpPr>
            <p:spPr>
              <a:xfrm>
                <a:off x="2756515" y="4716453"/>
                <a:ext cx="2512379" cy="2186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 registered? Sign up!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EB1B8B-6F94-44F2-8381-ABFCCD45A717}"/>
                  </a:ext>
                </a:extLst>
              </p:cNvPr>
              <p:cNvSpPr/>
              <p:nvPr/>
            </p:nvSpPr>
            <p:spPr>
              <a:xfrm>
                <a:off x="3133817" y="3821845"/>
                <a:ext cx="1757779" cy="437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DNI: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28796E-9821-46AD-AA0A-545E61F64A89}"/>
                </a:ext>
              </a:extLst>
            </p:cNvPr>
            <p:cNvSpPr/>
            <p:nvPr/>
          </p:nvSpPr>
          <p:spPr>
            <a:xfrm>
              <a:off x="2653239" y="4357646"/>
              <a:ext cx="914400" cy="239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 IN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40C702-DCD1-4B16-B18A-A9A8134D227E}"/>
              </a:ext>
            </a:extLst>
          </p:cNvPr>
          <p:cNvGrpSpPr/>
          <p:nvPr/>
        </p:nvGrpSpPr>
        <p:grpSpPr>
          <a:xfrm>
            <a:off x="6399319" y="1697204"/>
            <a:ext cx="5424256" cy="4145853"/>
            <a:chOff x="365763" y="1697205"/>
            <a:chExt cx="5424256" cy="414585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810F6E3-9EAC-4B5E-8274-AF1961922B1A}"/>
                </a:ext>
              </a:extLst>
            </p:cNvPr>
            <p:cNvGrpSpPr/>
            <p:nvPr/>
          </p:nvGrpSpPr>
          <p:grpSpPr>
            <a:xfrm>
              <a:off x="365763" y="1697205"/>
              <a:ext cx="5424256" cy="4145853"/>
              <a:chOff x="1268028" y="1748919"/>
              <a:chExt cx="5424256" cy="414585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9B40496-7CFA-4F7C-B70A-672C856DA727}"/>
                  </a:ext>
                </a:extLst>
              </p:cNvPr>
              <p:cNvSpPr/>
              <p:nvPr/>
            </p:nvSpPr>
            <p:spPr>
              <a:xfrm>
                <a:off x="1268028" y="1748919"/>
                <a:ext cx="5424256" cy="41458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6C20286-CAFD-4D90-A43A-5374DAEF1046}"/>
                  </a:ext>
                </a:extLst>
              </p:cNvPr>
              <p:cNvSpPr/>
              <p:nvPr/>
            </p:nvSpPr>
            <p:spPr>
              <a:xfrm>
                <a:off x="5777884" y="1748919"/>
                <a:ext cx="914400" cy="239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--         X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A38057F-5BF4-43F6-8065-00A2D677E0DE}"/>
                  </a:ext>
                </a:extLst>
              </p:cNvPr>
              <p:cNvSpPr/>
              <p:nvPr/>
            </p:nvSpPr>
            <p:spPr>
              <a:xfrm>
                <a:off x="6187736" y="1839910"/>
                <a:ext cx="94695" cy="576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3D9D847-D60E-46AB-9947-97F2CA91612E}"/>
                  </a:ext>
                </a:extLst>
              </p:cNvPr>
              <p:cNvSpPr/>
              <p:nvPr/>
            </p:nvSpPr>
            <p:spPr>
              <a:xfrm>
                <a:off x="1455938" y="1897606"/>
                <a:ext cx="1136342" cy="4372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PATIENT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F609A1-7E68-4C98-A618-F8E22B0725AB}"/>
                  </a:ext>
                </a:extLst>
              </p:cNvPr>
              <p:cNvSpPr/>
              <p:nvPr/>
            </p:nvSpPr>
            <p:spPr>
              <a:xfrm>
                <a:off x="3133817" y="3052244"/>
                <a:ext cx="1757779" cy="437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Name: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69B5BC9-A4AA-40A3-9002-C2E7B76159AB}"/>
                  </a:ext>
                </a:extLst>
              </p:cNvPr>
              <p:cNvSpPr/>
              <p:nvPr/>
            </p:nvSpPr>
            <p:spPr>
              <a:xfrm>
                <a:off x="2756515" y="4716453"/>
                <a:ext cx="2512379" cy="218613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 registered? Sign up!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9EF36AC-059C-4444-B168-878373E9FC45}"/>
                  </a:ext>
                </a:extLst>
              </p:cNvPr>
              <p:cNvSpPr/>
              <p:nvPr/>
            </p:nvSpPr>
            <p:spPr>
              <a:xfrm>
                <a:off x="3133817" y="3821845"/>
                <a:ext cx="1757779" cy="437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DNI: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4C96FF-8332-4AF6-B29F-437BA3C48A35}"/>
                </a:ext>
              </a:extLst>
            </p:cNvPr>
            <p:cNvSpPr/>
            <p:nvPr/>
          </p:nvSpPr>
          <p:spPr>
            <a:xfrm>
              <a:off x="2653239" y="4357646"/>
              <a:ext cx="914400" cy="239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 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37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B1B8-5CFA-4260-8C05-A1D0E3E6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1"/>
            <a:ext cx="9144000" cy="1085295"/>
          </a:xfrm>
        </p:spPr>
        <p:txBody>
          <a:bodyPr/>
          <a:lstStyle/>
          <a:p>
            <a:r>
              <a:rPr lang="en-US" dirty="0"/>
              <a:t>HEMOGRAM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5D6D93-54E1-480A-99AB-A74B416B8630}"/>
              </a:ext>
            </a:extLst>
          </p:cNvPr>
          <p:cNvSpPr/>
          <p:nvPr/>
        </p:nvSpPr>
        <p:spPr>
          <a:xfrm>
            <a:off x="365763" y="1697205"/>
            <a:ext cx="5424256" cy="4145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130D77-8603-4B89-97D7-D22841E025BF}"/>
              </a:ext>
            </a:extLst>
          </p:cNvPr>
          <p:cNvSpPr/>
          <p:nvPr/>
        </p:nvSpPr>
        <p:spPr>
          <a:xfrm>
            <a:off x="4875619" y="1697205"/>
            <a:ext cx="914400" cy="239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--         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2464E-B4A2-43DF-B6A1-5051E1AABA4A}"/>
              </a:ext>
            </a:extLst>
          </p:cNvPr>
          <p:cNvSpPr/>
          <p:nvPr/>
        </p:nvSpPr>
        <p:spPr>
          <a:xfrm>
            <a:off x="5285471" y="1788196"/>
            <a:ext cx="94695" cy="5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5FAF69-521C-4B77-A2A0-E30FD0B8885D}"/>
              </a:ext>
            </a:extLst>
          </p:cNvPr>
          <p:cNvSpPr/>
          <p:nvPr/>
        </p:nvSpPr>
        <p:spPr>
          <a:xfrm>
            <a:off x="553673" y="1845892"/>
            <a:ext cx="1136342" cy="437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984BF-A2E0-4EE6-8C4C-0F7C02F1761F}"/>
              </a:ext>
            </a:extLst>
          </p:cNvPr>
          <p:cNvSpPr/>
          <p:nvPr/>
        </p:nvSpPr>
        <p:spPr>
          <a:xfrm>
            <a:off x="2231552" y="2462631"/>
            <a:ext cx="1757779" cy="43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B1B8B-6F94-44F2-8381-ABFCCD45A717}"/>
              </a:ext>
            </a:extLst>
          </p:cNvPr>
          <p:cNvSpPr/>
          <p:nvPr/>
        </p:nvSpPr>
        <p:spPr>
          <a:xfrm>
            <a:off x="2231552" y="3499805"/>
            <a:ext cx="1757779" cy="43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DNI: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E0DEA4-0694-4C8A-A5C4-186C49A25B0A}"/>
              </a:ext>
            </a:extLst>
          </p:cNvPr>
          <p:cNvSpPr/>
          <p:nvPr/>
        </p:nvSpPr>
        <p:spPr>
          <a:xfrm>
            <a:off x="2231550" y="2994376"/>
            <a:ext cx="1757779" cy="43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Surnames: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92457B-E066-49FE-BBCD-513BEADE1501}"/>
              </a:ext>
            </a:extLst>
          </p:cNvPr>
          <p:cNvSpPr/>
          <p:nvPr/>
        </p:nvSpPr>
        <p:spPr>
          <a:xfrm>
            <a:off x="2243682" y="4005234"/>
            <a:ext cx="1757779" cy="43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of birth: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E84503-816B-40B1-AAA1-4BDBEC9D6173}"/>
              </a:ext>
            </a:extLst>
          </p:cNvPr>
          <p:cNvSpPr/>
          <p:nvPr/>
        </p:nvSpPr>
        <p:spPr>
          <a:xfrm>
            <a:off x="1095208" y="4765467"/>
            <a:ext cx="1136342" cy="437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FCE5B-FFD8-4103-8043-31B6AF6E3B53}"/>
              </a:ext>
            </a:extLst>
          </p:cNvPr>
          <p:cNvSpPr/>
          <p:nvPr/>
        </p:nvSpPr>
        <p:spPr>
          <a:xfrm>
            <a:off x="4001461" y="4765467"/>
            <a:ext cx="1136342" cy="437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72AEE7-B9EF-4962-B1E6-C192834B2757}"/>
              </a:ext>
            </a:extLst>
          </p:cNvPr>
          <p:cNvGrpSpPr/>
          <p:nvPr/>
        </p:nvGrpSpPr>
        <p:grpSpPr>
          <a:xfrm>
            <a:off x="6401983" y="1697204"/>
            <a:ext cx="5424256" cy="4145853"/>
            <a:chOff x="365763" y="1697205"/>
            <a:chExt cx="5424256" cy="414585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60F199-08D6-42FE-9F32-553EE60880C9}"/>
                </a:ext>
              </a:extLst>
            </p:cNvPr>
            <p:cNvSpPr/>
            <p:nvPr/>
          </p:nvSpPr>
          <p:spPr>
            <a:xfrm>
              <a:off x="365763" y="1697205"/>
              <a:ext cx="5424256" cy="41458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553553-C73A-4F88-B2D0-C2BCA6E7495F}"/>
                </a:ext>
              </a:extLst>
            </p:cNvPr>
            <p:cNvSpPr/>
            <p:nvPr/>
          </p:nvSpPr>
          <p:spPr>
            <a:xfrm>
              <a:off x="4875619" y="1697205"/>
              <a:ext cx="914400" cy="239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--         X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E0732F-A86A-44B8-A256-7D6C0C05AA37}"/>
                </a:ext>
              </a:extLst>
            </p:cNvPr>
            <p:cNvSpPr/>
            <p:nvPr/>
          </p:nvSpPr>
          <p:spPr>
            <a:xfrm>
              <a:off x="5285471" y="1788196"/>
              <a:ext cx="94695" cy="57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4615E8-D20A-4E99-8FBC-A2843A2BD633}"/>
                </a:ext>
              </a:extLst>
            </p:cNvPr>
            <p:cNvSpPr/>
            <p:nvPr/>
          </p:nvSpPr>
          <p:spPr>
            <a:xfrm>
              <a:off x="553673" y="1845892"/>
              <a:ext cx="1136342" cy="437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PATIENT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EACBD7-D613-4710-A96A-1983AB744CC2}"/>
                </a:ext>
              </a:extLst>
            </p:cNvPr>
            <p:cNvSpPr/>
            <p:nvPr/>
          </p:nvSpPr>
          <p:spPr>
            <a:xfrm>
              <a:off x="2231552" y="2462631"/>
              <a:ext cx="1757779" cy="437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Name: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9B5A27-D854-4EB8-B2C2-7182EEEE3809}"/>
                </a:ext>
              </a:extLst>
            </p:cNvPr>
            <p:cNvSpPr/>
            <p:nvPr/>
          </p:nvSpPr>
          <p:spPr>
            <a:xfrm>
              <a:off x="2231552" y="3499805"/>
              <a:ext cx="1757779" cy="437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DNI: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C977FA-85A3-4366-A442-ACA6BA88D0C0}"/>
                </a:ext>
              </a:extLst>
            </p:cNvPr>
            <p:cNvSpPr/>
            <p:nvPr/>
          </p:nvSpPr>
          <p:spPr>
            <a:xfrm>
              <a:off x="2231550" y="2994376"/>
              <a:ext cx="1757779" cy="437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Surnames: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BF9CBA6-28D9-41A8-923A-598717224489}"/>
                </a:ext>
              </a:extLst>
            </p:cNvPr>
            <p:cNvSpPr/>
            <p:nvPr/>
          </p:nvSpPr>
          <p:spPr>
            <a:xfrm>
              <a:off x="2243682" y="4005234"/>
              <a:ext cx="1757779" cy="437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Date of birth: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141E9D-5278-40EA-A651-835CC8DED343}"/>
                </a:ext>
              </a:extLst>
            </p:cNvPr>
            <p:cNvSpPr/>
            <p:nvPr/>
          </p:nvSpPr>
          <p:spPr>
            <a:xfrm>
              <a:off x="1095208" y="4765467"/>
              <a:ext cx="1136342" cy="43722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Save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A44713E-F51D-4383-A2C2-64C653617189}"/>
                </a:ext>
              </a:extLst>
            </p:cNvPr>
            <p:cNvSpPr/>
            <p:nvPr/>
          </p:nvSpPr>
          <p:spPr>
            <a:xfrm>
              <a:off x="4001461" y="4765467"/>
              <a:ext cx="1136342" cy="437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911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B1B8-5CFA-4260-8C05-A1D0E3E6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1"/>
            <a:ext cx="9144000" cy="1085295"/>
          </a:xfrm>
        </p:spPr>
        <p:txBody>
          <a:bodyPr/>
          <a:lstStyle/>
          <a:p>
            <a:r>
              <a:rPr lang="en-US" dirty="0"/>
              <a:t>HEMOGRAM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72AEE7-B9EF-4962-B1E6-C192834B2757}"/>
              </a:ext>
            </a:extLst>
          </p:cNvPr>
          <p:cNvGrpSpPr/>
          <p:nvPr/>
        </p:nvGrpSpPr>
        <p:grpSpPr>
          <a:xfrm>
            <a:off x="6401984" y="1697204"/>
            <a:ext cx="5424256" cy="4145853"/>
            <a:chOff x="365763" y="1697205"/>
            <a:chExt cx="5424256" cy="414585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60F199-08D6-42FE-9F32-553EE60880C9}"/>
                </a:ext>
              </a:extLst>
            </p:cNvPr>
            <p:cNvSpPr/>
            <p:nvPr/>
          </p:nvSpPr>
          <p:spPr>
            <a:xfrm>
              <a:off x="365763" y="1697205"/>
              <a:ext cx="5424256" cy="41458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553553-C73A-4F88-B2D0-C2BCA6E7495F}"/>
                </a:ext>
              </a:extLst>
            </p:cNvPr>
            <p:cNvSpPr/>
            <p:nvPr/>
          </p:nvSpPr>
          <p:spPr>
            <a:xfrm>
              <a:off x="4875619" y="1697205"/>
              <a:ext cx="914400" cy="239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--         X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E0732F-A86A-44B8-A256-7D6C0C05AA37}"/>
                </a:ext>
              </a:extLst>
            </p:cNvPr>
            <p:cNvSpPr/>
            <p:nvPr/>
          </p:nvSpPr>
          <p:spPr>
            <a:xfrm>
              <a:off x="5285471" y="1788196"/>
              <a:ext cx="94695" cy="57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4615E8-D20A-4E99-8FBC-A2843A2BD633}"/>
                </a:ext>
              </a:extLst>
            </p:cNvPr>
            <p:cNvSpPr/>
            <p:nvPr/>
          </p:nvSpPr>
          <p:spPr>
            <a:xfrm>
              <a:off x="553673" y="1845892"/>
              <a:ext cx="1136342" cy="437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PATIENT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EACBD7-D613-4710-A96A-1983AB744CC2}"/>
                </a:ext>
              </a:extLst>
            </p:cNvPr>
            <p:cNvSpPr/>
            <p:nvPr/>
          </p:nvSpPr>
          <p:spPr>
            <a:xfrm>
              <a:off x="1078045" y="2991776"/>
              <a:ext cx="2307012" cy="43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SEARCH HEMOGRAM: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C977FA-85A3-4366-A442-ACA6BA88D0C0}"/>
                </a:ext>
              </a:extLst>
            </p:cNvPr>
            <p:cNvSpPr/>
            <p:nvPr/>
          </p:nvSpPr>
          <p:spPr>
            <a:xfrm>
              <a:off x="2231551" y="4258872"/>
              <a:ext cx="1757779" cy="437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LIST HEMOGRAMS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DEE60B-396C-4575-82AF-727FDEE3430C}"/>
              </a:ext>
            </a:extLst>
          </p:cNvPr>
          <p:cNvGrpSpPr/>
          <p:nvPr/>
        </p:nvGrpSpPr>
        <p:grpSpPr>
          <a:xfrm>
            <a:off x="365762" y="1697204"/>
            <a:ext cx="5424256" cy="4145853"/>
            <a:chOff x="365763" y="1697205"/>
            <a:chExt cx="5424256" cy="414585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FA26062-5514-464E-AA2F-BAE9AC84D6A4}"/>
                </a:ext>
              </a:extLst>
            </p:cNvPr>
            <p:cNvGrpSpPr/>
            <p:nvPr/>
          </p:nvGrpSpPr>
          <p:grpSpPr>
            <a:xfrm>
              <a:off x="365763" y="1697205"/>
              <a:ext cx="5424256" cy="4145853"/>
              <a:chOff x="1268028" y="1748919"/>
              <a:chExt cx="5424256" cy="414585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CD9B1C3-C8D7-4107-84C6-99748F631667}"/>
                  </a:ext>
                </a:extLst>
              </p:cNvPr>
              <p:cNvSpPr/>
              <p:nvPr/>
            </p:nvSpPr>
            <p:spPr>
              <a:xfrm>
                <a:off x="1268028" y="1748919"/>
                <a:ext cx="5424256" cy="41458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4B5AAF-66CA-42C0-BC67-6708FDEF21C9}"/>
                  </a:ext>
                </a:extLst>
              </p:cNvPr>
              <p:cNvSpPr/>
              <p:nvPr/>
            </p:nvSpPr>
            <p:spPr>
              <a:xfrm>
                <a:off x="5777884" y="1748919"/>
                <a:ext cx="914400" cy="239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--         X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4825F1A-A59C-4CFE-9FAB-C05E2981864B}"/>
                  </a:ext>
                </a:extLst>
              </p:cNvPr>
              <p:cNvSpPr/>
              <p:nvPr/>
            </p:nvSpPr>
            <p:spPr>
              <a:xfrm>
                <a:off x="6187736" y="1839910"/>
                <a:ext cx="94695" cy="576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31F3DAA-B3CC-45AD-BA61-00B5219F6CCC}"/>
                  </a:ext>
                </a:extLst>
              </p:cNvPr>
              <p:cNvSpPr/>
              <p:nvPr/>
            </p:nvSpPr>
            <p:spPr>
              <a:xfrm>
                <a:off x="1455938" y="1897606"/>
                <a:ext cx="1136342" cy="4372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PATIENT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0AD8551-E7B3-487C-99AA-82E3E0D9EE04}"/>
                  </a:ext>
                </a:extLst>
              </p:cNvPr>
              <p:cNvSpPr/>
              <p:nvPr/>
            </p:nvSpPr>
            <p:spPr>
              <a:xfrm>
                <a:off x="3133817" y="3052244"/>
                <a:ext cx="1757779" cy="437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Name: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EE03DFC-A3FA-4653-82A8-71BFF539813E}"/>
                  </a:ext>
                </a:extLst>
              </p:cNvPr>
              <p:cNvSpPr/>
              <p:nvPr/>
            </p:nvSpPr>
            <p:spPr>
              <a:xfrm>
                <a:off x="2756515" y="4716453"/>
                <a:ext cx="2512379" cy="2186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 registered? Sign up!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905E288-5BAB-4DFC-A48A-8116E033BB1A}"/>
                  </a:ext>
                </a:extLst>
              </p:cNvPr>
              <p:cNvSpPr/>
              <p:nvPr/>
            </p:nvSpPr>
            <p:spPr>
              <a:xfrm>
                <a:off x="3133817" y="3821845"/>
                <a:ext cx="1757779" cy="437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DNI: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C2C075A-8060-4317-AD34-FD8F88213EAD}"/>
                </a:ext>
              </a:extLst>
            </p:cNvPr>
            <p:cNvSpPr/>
            <p:nvPr/>
          </p:nvSpPr>
          <p:spPr>
            <a:xfrm>
              <a:off x="2653239" y="4357646"/>
              <a:ext cx="914400" cy="23967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 IN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7DA48D-BE51-4E6C-8AFE-ECC48F65420F}"/>
              </a:ext>
            </a:extLst>
          </p:cNvPr>
          <p:cNvSpPr txBox="1"/>
          <p:nvPr/>
        </p:nvSpPr>
        <p:spPr>
          <a:xfrm>
            <a:off x="9262071" y="3065252"/>
            <a:ext cx="15269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DD/MM/YYYY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30ED7-870E-4C1A-93F7-2839FE62F120}"/>
              </a:ext>
            </a:extLst>
          </p:cNvPr>
          <p:cNvSpPr/>
          <p:nvPr/>
        </p:nvSpPr>
        <p:spPr>
          <a:xfrm>
            <a:off x="9737026" y="3446506"/>
            <a:ext cx="577049" cy="184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32761-037E-423D-B8A4-AB2E091D7E7B}"/>
              </a:ext>
            </a:extLst>
          </p:cNvPr>
          <p:cNvSpPr txBox="1"/>
          <p:nvPr/>
        </p:nvSpPr>
        <p:spPr>
          <a:xfrm>
            <a:off x="374640" y="6073368"/>
            <a:ext cx="1153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press enter once you have introduced an existing date to show the hemogram, if it doesn’t exist it will show a warning. Pressing “LIST  HEMOGRAMS” it will show a list of all the hemograms organized by date</a:t>
            </a:r>
            <a:r>
              <a:rPr lang="en-US" sz="1400" dirty="0"/>
              <a:t> (from the newest to the oldest).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1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B1B8-5CFA-4260-8C05-A1D0E3E6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1"/>
            <a:ext cx="9144000" cy="1085295"/>
          </a:xfrm>
        </p:spPr>
        <p:txBody>
          <a:bodyPr/>
          <a:lstStyle/>
          <a:p>
            <a:r>
              <a:rPr lang="en-US" dirty="0"/>
              <a:t>HEMOGRAM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BABA5-5959-4CB4-8211-445569F0D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3775" y="4702869"/>
            <a:ext cx="3104225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Jaime Heras</a:t>
            </a:r>
          </a:p>
          <a:p>
            <a:pPr algn="r"/>
            <a:r>
              <a:rPr lang="en-US" dirty="0"/>
              <a:t>Maria Montes</a:t>
            </a:r>
          </a:p>
          <a:p>
            <a:pPr algn="r"/>
            <a:r>
              <a:rPr lang="en-US" dirty="0"/>
              <a:t>Claudia P</a:t>
            </a:r>
            <a:r>
              <a:rPr lang="es-VE" dirty="0"/>
              <a:t>é</a:t>
            </a:r>
            <a:r>
              <a:rPr lang="en-US" dirty="0" err="1"/>
              <a:t>rez</a:t>
            </a:r>
            <a:endParaRPr lang="en-US" dirty="0"/>
          </a:p>
          <a:p>
            <a:pPr algn="r"/>
            <a:r>
              <a:rPr lang="en-US" dirty="0"/>
              <a:t>Matteo </a:t>
            </a:r>
            <a:r>
              <a:rPr lang="en-US" dirty="0" err="1"/>
              <a:t>Taronna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5D6D93-54E1-480A-99AB-A74B416B8630}"/>
              </a:ext>
            </a:extLst>
          </p:cNvPr>
          <p:cNvSpPr/>
          <p:nvPr/>
        </p:nvSpPr>
        <p:spPr>
          <a:xfrm>
            <a:off x="1268028" y="1748919"/>
            <a:ext cx="5424256" cy="4145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CBB59-E9A3-426E-A058-AB4092BE01A5}"/>
              </a:ext>
            </a:extLst>
          </p:cNvPr>
          <p:cNvSpPr/>
          <p:nvPr/>
        </p:nvSpPr>
        <p:spPr>
          <a:xfrm>
            <a:off x="3204839" y="2555998"/>
            <a:ext cx="1704512" cy="577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PATIENT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AB0F6-F7A8-4D9C-B90C-705DA2CA67A9}"/>
              </a:ext>
            </a:extLst>
          </p:cNvPr>
          <p:cNvSpPr/>
          <p:nvPr/>
        </p:nvSpPr>
        <p:spPr>
          <a:xfrm>
            <a:off x="3204839" y="3642412"/>
            <a:ext cx="1704512" cy="57704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DOCTOR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FB913-B27E-4C93-B362-D1F08BCA5167}"/>
              </a:ext>
            </a:extLst>
          </p:cNvPr>
          <p:cNvSpPr/>
          <p:nvPr/>
        </p:nvSpPr>
        <p:spPr>
          <a:xfrm>
            <a:off x="3204839" y="4768592"/>
            <a:ext cx="1704512" cy="577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ANALIZER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130D77-8603-4B89-97D7-D22841E025BF}"/>
              </a:ext>
            </a:extLst>
          </p:cNvPr>
          <p:cNvSpPr/>
          <p:nvPr/>
        </p:nvSpPr>
        <p:spPr>
          <a:xfrm>
            <a:off x="5777884" y="1748919"/>
            <a:ext cx="914400" cy="239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--         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2464E-B4A2-43DF-B6A1-5051E1AABA4A}"/>
              </a:ext>
            </a:extLst>
          </p:cNvPr>
          <p:cNvSpPr/>
          <p:nvPr/>
        </p:nvSpPr>
        <p:spPr>
          <a:xfrm>
            <a:off x="6187736" y="1839910"/>
            <a:ext cx="94695" cy="5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833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B1B8-5CFA-4260-8C05-A1D0E3E6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1"/>
            <a:ext cx="9144000" cy="1085295"/>
          </a:xfrm>
        </p:spPr>
        <p:txBody>
          <a:bodyPr/>
          <a:lstStyle/>
          <a:p>
            <a:r>
              <a:rPr lang="en-US" dirty="0"/>
              <a:t>HEMOGRAM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72AEE7-B9EF-4962-B1E6-C192834B2757}"/>
              </a:ext>
            </a:extLst>
          </p:cNvPr>
          <p:cNvGrpSpPr/>
          <p:nvPr/>
        </p:nvGrpSpPr>
        <p:grpSpPr>
          <a:xfrm>
            <a:off x="6399024" y="1697204"/>
            <a:ext cx="5427216" cy="4145853"/>
            <a:chOff x="362803" y="1697205"/>
            <a:chExt cx="5427216" cy="414585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60F199-08D6-42FE-9F32-553EE60880C9}"/>
                </a:ext>
              </a:extLst>
            </p:cNvPr>
            <p:cNvSpPr/>
            <p:nvPr/>
          </p:nvSpPr>
          <p:spPr>
            <a:xfrm>
              <a:off x="362803" y="1697205"/>
              <a:ext cx="5424256" cy="41458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553553-C73A-4F88-B2D0-C2BCA6E7495F}"/>
                </a:ext>
              </a:extLst>
            </p:cNvPr>
            <p:cNvSpPr/>
            <p:nvPr/>
          </p:nvSpPr>
          <p:spPr>
            <a:xfrm>
              <a:off x="4875619" y="1697205"/>
              <a:ext cx="914400" cy="239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--         X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E0732F-A86A-44B8-A256-7D6C0C05AA37}"/>
                </a:ext>
              </a:extLst>
            </p:cNvPr>
            <p:cNvSpPr/>
            <p:nvPr/>
          </p:nvSpPr>
          <p:spPr>
            <a:xfrm>
              <a:off x="5285471" y="1788196"/>
              <a:ext cx="94695" cy="57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4615E8-D20A-4E99-8FBC-A2843A2BD633}"/>
                </a:ext>
              </a:extLst>
            </p:cNvPr>
            <p:cNvSpPr/>
            <p:nvPr/>
          </p:nvSpPr>
          <p:spPr>
            <a:xfrm>
              <a:off x="553673" y="1845892"/>
              <a:ext cx="1136342" cy="437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DOCTOR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EACBD7-D613-4710-A96A-1983AB744CC2}"/>
                </a:ext>
              </a:extLst>
            </p:cNvPr>
            <p:cNvSpPr/>
            <p:nvPr/>
          </p:nvSpPr>
          <p:spPr>
            <a:xfrm>
              <a:off x="413996" y="2991776"/>
              <a:ext cx="2831384" cy="43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PATIENT’S NAME AND SURNAME: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C977FA-85A3-4366-A442-ACA6BA88D0C0}"/>
                </a:ext>
              </a:extLst>
            </p:cNvPr>
            <p:cNvSpPr/>
            <p:nvPr/>
          </p:nvSpPr>
          <p:spPr>
            <a:xfrm>
              <a:off x="2231551" y="4258872"/>
              <a:ext cx="1757779" cy="437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LIST PATIENTS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DEE60B-396C-4575-82AF-727FDEE3430C}"/>
              </a:ext>
            </a:extLst>
          </p:cNvPr>
          <p:cNvGrpSpPr/>
          <p:nvPr/>
        </p:nvGrpSpPr>
        <p:grpSpPr>
          <a:xfrm>
            <a:off x="365762" y="1697204"/>
            <a:ext cx="5424256" cy="4145853"/>
            <a:chOff x="365763" y="1697205"/>
            <a:chExt cx="5424256" cy="414585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FA26062-5514-464E-AA2F-BAE9AC84D6A4}"/>
                </a:ext>
              </a:extLst>
            </p:cNvPr>
            <p:cNvGrpSpPr/>
            <p:nvPr/>
          </p:nvGrpSpPr>
          <p:grpSpPr>
            <a:xfrm>
              <a:off x="365763" y="1697205"/>
              <a:ext cx="5424256" cy="4145853"/>
              <a:chOff x="1268028" y="1748919"/>
              <a:chExt cx="5424256" cy="414585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CD9B1C3-C8D7-4107-84C6-99748F631667}"/>
                  </a:ext>
                </a:extLst>
              </p:cNvPr>
              <p:cNvSpPr/>
              <p:nvPr/>
            </p:nvSpPr>
            <p:spPr>
              <a:xfrm>
                <a:off x="1268028" y="1748919"/>
                <a:ext cx="5424256" cy="41458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4B5AAF-66CA-42C0-BC67-6708FDEF21C9}"/>
                  </a:ext>
                </a:extLst>
              </p:cNvPr>
              <p:cNvSpPr/>
              <p:nvPr/>
            </p:nvSpPr>
            <p:spPr>
              <a:xfrm>
                <a:off x="5777884" y="1748919"/>
                <a:ext cx="914400" cy="2396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--         X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4825F1A-A59C-4CFE-9FAB-C05E2981864B}"/>
                  </a:ext>
                </a:extLst>
              </p:cNvPr>
              <p:cNvSpPr/>
              <p:nvPr/>
            </p:nvSpPr>
            <p:spPr>
              <a:xfrm>
                <a:off x="6187736" y="1839910"/>
                <a:ext cx="94695" cy="576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31F3DAA-B3CC-45AD-BA61-00B5219F6CCC}"/>
                  </a:ext>
                </a:extLst>
              </p:cNvPr>
              <p:cNvSpPr/>
              <p:nvPr/>
            </p:nvSpPr>
            <p:spPr>
              <a:xfrm>
                <a:off x="1455938" y="1897606"/>
                <a:ext cx="1136342" cy="4372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DOCTOR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0AD8551-E7B3-487C-99AA-82E3E0D9EE04}"/>
                  </a:ext>
                </a:extLst>
              </p:cNvPr>
              <p:cNvSpPr/>
              <p:nvPr/>
            </p:nvSpPr>
            <p:spPr>
              <a:xfrm>
                <a:off x="3133817" y="3052244"/>
                <a:ext cx="1757779" cy="437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Name: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EE03DFC-A3FA-4653-82A8-71BFF539813E}"/>
                  </a:ext>
                </a:extLst>
              </p:cNvPr>
              <p:cNvSpPr/>
              <p:nvPr/>
            </p:nvSpPr>
            <p:spPr>
              <a:xfrm>
                <a:off x="2756515" y="4716453"/>
                <a:ext cx="2512379" cy="2186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 registered? Sign up!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905E288-5BAB-4DFC-A48A-8116E033BB1A}"/>
                  </a:ext>
                </a:extLst>
              </p:cNvPr>
              <p:cNvSpPr/>
              <p:nvPr/>
            </p:nvSpPr>
            <p:spPr>
              <a:xfrm>
                <a:off x="3133817" y="3821845"/>
                <a:ext cx="1757779" cy="437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Workuser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C2C075A-8060-4317-AD34-FD8F88213EAD}"/>
                </a:ext>
              </a:extLst>
            </p:cNvPr>
            <p:cNvSpPr/>
            <p:nvPr/>
          </p:nvSpPr>
          <p:spPr>
            <a:xfrm>
              <a:off x="2653239" y="4357646"/>
              <a:ext cx="914400" cy="23967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 IN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7DA48D-BE51-4E6C-8AFE-ECC48F65420F}"/>
              </a:ext>
            </a:extLst>
          </p:cNvPr>
          <p:cNvSpPr txBox="1"/>
          <p:nvPr/>
        </p:nvSpPr>
        <p:spPr>
          <a:xfrm>
            <a:off x="9262071" y="3065252"/>
            <a:ext cx="15269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___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30ED7-870E-4C1A-93F7-2839FE62F120}"/>
              </a:ext>
            </a:extLst>
          </p:cNvPr>
          <p:cNvSpPr/>
          <p:nvPr/>
        </p:nvSpPr>
        <p:spPr>
          <a:xfrm>
            <a:off x="9737026" y="3446506"/>
            <a:ext cx="577049" cy="184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32761-037E-423D-B8A4-AB2E091D7E7B}"/>
              </a:ext>
            </a:extLst>
          </p:cNvPr>
          <p:cNvSpPr txBox="1"/>
          <p:nvPr/>
        </p:nvSpPr>
        <p:spPr>
          <a:xfrm>
            <a:off x="374640" y="6073368"/>
            <a:ext cx="115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PATIENTS: All the patients with the name and surnames introduced will be listed.</a:t>
            </a:r>
          </a:p>
        </p:txBody>
      </p:sp>
    </p:spTree>
    <p:extLst>
      <p:ext uri="{BB962C8B-B14F-4D97-AF65-F5344CB8AC3E}">
        <p14:creationId xmlns:p14="http://schemas.microsoft.com/office/powerpoint/2010/main" val="348899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B1B8-5CFA-4260-8C05-A1D0E3E6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1"/>
            <a:ext cx="9144000" cy="1085295"/>
          </a:xfrm>
        </p:spPr>
        <p:txBody>
          <a:bodyPr/>
          <a:lstStyle/>
          <a:p>
            <a:r>
              <a:rPr lang="en-US" dirty="0"/>
              <a:t>HEMOGRAM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72AEE7-B9EF-4962-B1E6-C192834B2757}"/>
              </a:ext>
            </a:extLst>
          </p:cNvPr>
          <p:cNvGrpSpPr/>
          <p:nvPr/>
        </p:nvGrpSpPr>
        <p:grpSpPr>
          <a:xfrm>
            <a:off x="574089" y="1617375"/>
            <a:ext cx="5424256" cy="4145853"/>
            <a:chOff x="365763" y="1697205"/>
            <a:chExt cx="5424256" cy="414585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60F199-08D6-42FE-9F32-553EE60880C9}"/>
                </a:ext>
              </a:extLst>
            </p:cNvPr>
            <p:cNvSpPr/>
            <p:nvPr/>
          </p:nvSpPr>
          <p:spPr>
            <a:xfrm>
              <a:off x="365763" y="1697205"/>
              <a:ext cx="5424256" cy="41458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553553-C73A-4F88-B2D0-C2BCA6E7495F}"/>
                </a:ext>
              </a:extLst>
            </p:cNvPr>
            <p:cNvSpPr/>
            <p:nvPr/>
          </p:nvSpPr>
          <p:spPr>
            <a:xfrm>
              <a:off x="4875619" y="1697205"/>
              <a:ext cx="914400" cy="239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--         X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E0732F-A86A-44B8-A256-7D6C0C05AA37}"/>
                </a:ext>
              </a:extLst>
            </p:cNvPr>
            <p:cNvSpPr/>
            <p:nvPr/>
          </p:nvSpPr>
          <p:spPr>
            <a:xfrm>
              <a:off x="5285471" y="1788196"/>
              <a:ext cx="94695" cy="57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4615E8-D20A-4E99-8FBC-A2843A2BD633}"/>
                </a:ext>
              </a:extLst>
            </p:cNvPr>
            <p:cNvSpPr/>
            <p:nvPr/>
          </p:nvSpPr>
          <p:spPr>
            <a:xfrm>
              <a:off x="553673" y="1845892"/>
              <a:ext cx="1136342" cy="437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DOCTOR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EACBD7-D613-4710-A96A-1983AB744CC2}"/>
                </a:ext>
              </a:extLst>
            </p:cNvPr>
            <p:cNvSpPr/>
            <p:nvPr/>
          </p:nvSpPr>
          <p:spPr>
            <a:xfrm>
              <a:off x="1078045" y="2991776"/>
              <a:ext cx="2307012" cy="43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SEARCH HEMOGRAM: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C977FA-85A3-4366-A442-ACA6BA88D0C0}"/>
                </a:ext>
              </a:extLst>
            </p:cNvPr>
            <p:cNvSpPr/>
            <p:nvPr/>
          </p:nvSpPr>
          <p:spPr>
            <a:xfrm>
              <a:off x="2231551" y="4258872"/>
              <a:ext cx="1757779" cy="437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LIST HEMOGRAMS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7DA48D-BE51-4E6C-8AFE-ECC48F65420F}"/>
              </a:ext>
            </a:extLst>
          </p:cNvPr>
          <p:cNvSpPr txBox="1"/>
          <p:nvPr/>
        </p:nvSpPr>
        <p:spPr>
          <a:xfrm>
            <a:off x="3434176" y="2985423"/>
            <a:ext cx="15269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DD/MM/YYYY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30ED7-870E-4C1A-93F7-2839FE62F120}"/>
              </a:ext>
            </a:extLst>
          </p:cNvPr>
          <p:cNvSpPr/>
          <p:nvPr/>
        </p:nvSpPr>
        <p:spPr>
          <a:xfrm>
            <a:off x="3909131" y="3380467"/>
            <a:ext cx="577049" cy="184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32761-037E-423D-B8A4-AB2E091D7E7B}"/>
              </a:ext>
            </a:extLst>
          </p:cNvPr>
          <p:cNvSpPr txBox="1"/>
          <p:nvPr/>
        </p:nvSpPr>
        <p:spPr>
          <a:xfrm>
            <a:off x="374640" y="6073368"/>
            <a:ext cx="115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comments will be added to the hemogram when written and saved.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95B4A1-65C6-4196-B15B-0CA514B80BA0}"/>
              </a:ext>
            </a:extLst>
          </p:cNvPr>
          <p:cNvSpPr/>
          <p:nvPr/>
        </p:nvSpPr>
        <p:spPr>
          <a:xfrm>
            <a:off x="2519035" y="1830783"/>
            <a:ext cx="183028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PATIENT_NAME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288D8F-B062-48B7-AE3D-1FB7D41DBBDB}"/>
              </a:ext>
            </a:extLst>
          </p:cNvPr>
          <p:cNvGrpSpPr/>
          <p:nvPr/>
        </p:nvGrpSpPr>
        <p:grpSpPr>
          <a:xfrm>
            <a:off x="6193657" y="1617375"/>
            <a:ext cx="5424256" cy="4145853"/>
            <a:chOff x="365763" y="1697205"/>
            <a:chExt cx="5424256" cy="414585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C88BD2-481D-4D0D-A0CA-62453DC343B6}"/>
                </a:ext>
              </a:extLst>
            </p:cNvPr>
            <p:cNvSpPr/>
            <p:nvPr/>
          </p:nvSpPr>
          <p:spPr>
            <a:xfrm>
              <a:off x="365763" y="1697205"/>
              <a:ext cx="5424256" cy="41458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2777E9-E1C1-4E18-8A5E-C0D2CE9B8034}"/>
                </a:ext>
              </a:extLst>
            </p:cNvPr>
            <p:cNvSpPr/>
            <p:nvPr/>
          </p:nvSpPr>
          <p:spPr>
            <a:xfrm>
              <a:off x="4875619" y="1697205"/>
              <a:ext cx="914400" cy="239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--         X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57882A-A79D-468B-AB16-23769F5C2E9B}"/>
                </a:ext>
              </a:extLst>
            </p:cNvPr>
            <p:cNvSpPr/>
            <p:nvPr/>
          </p:nvSpPr>
          <p:spPr>
            <a:xfrm>
              <a:off x="5285471" y="1788196"/>
              <a:ext cx="94695" cy="57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6F94B6-2387-41B7-86B9-843042D21CA5}"/>
                </a:ext>
              </a:extLst>
            </p:cNvPr>
            <p:cNvSpPr/>
            <p:nvPr/>
          </p:nvSpPr>
          <p:spPr>
            <a:xfrm>
              <a:off x="553673" y="1845892"/>
              <a:ext cx="1136342" cy="437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DOCTOR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8628CBF-0EC7-4EFD-98B7-C64CC0B96129}"/>
              </a:ext>
            </a:extLst>
          </p:cNvPr>
          <p:cNvSpPr txBox="1"/>
          <p:nvPr/>
        </p:nvSpPr>
        <p:spPr>
          <a:xfrm>
            <a:off x="8347231" y="2192548"/>
            <a:ext cx="15269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DD/MM/YYYY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8BBAED-90F4-43BC-A062-6C3E7CCFF7BE}"/>
              </a:ext>
            </a:extLst>
          </p:cNvPr>
          <p:cNvSpPr/>
          <p:nvPr/>
        </p:nvSpPr>
        <p:spPr>
          <a:xfrm>
            <a:off x="8138603" y="1830783"/>
            <a:ext cx="183028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PATIENT_NAME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7A0F4B-9CB6-4730-AEF9-E14E89ACC8E7}"/>
              </a:ext>
            </a:extLst>
          </p:cNvPr>
          <p:cNvSpPr/>
          <p:nvPr/>
        </p:nvSpPr>
        <p:spPr>
          <a:xfrm>
            <a:off x="6516209" y="2911946"/>
            <a:ext cx="4864963" cy="86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HEMOGRAM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879B7D-D491-4AEA-84EE-9CC81E5E5B58}"/>
              </a:ext>
            </a:extLst>
          </p:cNvPr>
          <p:cNvSpPr/>
          <p:nvPr/>
        </p:nvSpPr>
        <p:spPr>
          <a:xfrm>
            <a:off x="6516209" y="4215273"/>
            <a:ext cx="4864963" cy="861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Comments: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3099C7-BCC3-4C2E-B361-74C9049E8B7F}"/>
              </a:ext>
            </a:extLst>
          </p:cNvPr>
          <p:cNvSpPr/>
          <p:nvPr/>
        </p:nvSpPr>
        <p:spPr>
          <a:xfrm>
            <a:off x="10804123" y="5294379"/>
            <a:ext cx="577049" cy="184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A1DA77-206E-4262-99F4-50085370FBCF}"/>
              </a:ext>
            </a:extLst>
          </p:cNvPr>
          <p:cNvSpPr/>
          <p:nvPr/>
        </p:nvSpPr>
        <p:spPr>
          <a:xfrm>
            <a:off x="6522124" y="5327650"/>
            <a:ext cx="801954" cy="184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96655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B1B8-5CFA-4260-8C05-A1D0E3E6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1"/>
            <a:ext cx="9144000" cy="1085295"/>
          </a:xfrm>
        </p:spPr>
        <p:txBody>
          <a:bodyPr/>
          <a:lstStyle/>
          <a:p>
            <a:r>
              <a:rPr lang="en-US" dirty="0"/>
              <a:t>HEMOGRAM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BABA5-5959-4CB4-8211-445569F0D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3775" y="4702869"/>
            <a:ext cx="3104225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Jaime Heras</a:t>
            </a:r>
          </a:p>
          <a:p>
            <a:pPr algn="r"/>
            <a:r>
              <a:rPr lang="en-US" dirty="0"/>
              <a:t>Maria Montes</a:t>
            </a:r>
          </a:p>
          <a:p>
            <a:pPr algn="r"/>
            <a:r>
              <a:rPr lang="en-US" dirty="0"/>
              <a:t>Claudia P</a:t>
            </a:r>
            <a:r>
              <a:rPr lang="es-VE" dirty="0"/>
              <a:t>é</a:t>
            </a:r>
            <a:r>
              <a:rPr lang="en-US" dirty="0" err="1"/>
              <a:t>rez</a:t>
            </a:r>
            <a:endParaRPr lang="en-US" dirty="0"/>
          </a:p>
          <a:p>
            <a:pPr algn="r"/>
            <a:r>
              <a:rPr lang="en-US" dirty="0"/>
              <a:t>Matteo </a:t>
            </a:r>
            <a:r>
              <a:rPr lang="en-US" dirty="0" err="1"/>
              <a:t>Taronna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5D6D93-54E1-480A-99AB-A74B416B8630}"/>
              </a:ext>
            </a:extLst>
          </p:cNvPr>
          <p:cNvSpPr/>
          <p:nvPr/>
        </p:nvSpPr>
        <p:spPr>
          <a:xfrm>
            <a:off x="1268028" y="1748919"/>
            <a:ext cx="5424256" cy="4145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CBB59-E9A3-426E-A058-AB4092BE01A5}"/>
              </a:ext>
            </a:extLst>
          </p:cNvPr>
          <p:cNvSpPr/>
          <p:nvPr/>
        </p:nvSpPr>
        <p:spPr>
          <a:xfrm>
            <a:off x="3204839" y="2555998"/>
            <a:ext cx="1704512" cy="577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PATIENT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AB0F6-F7A8-4D9C-B90C-705DA2CA67A9}"/>
              </a:ext>
            </a:extLst>
          </p:cNvPr>
          <p:cNvSpPr/>
          <p:nvPr/>
        </p:nvSpPr>
        <p:spPr>
          <a:xfrm>
            <a:off x="3204839" y="3642412"/>
            <a:ext cx="1704512" cy="577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DOCTOR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FB913-B27E-4C93-B362-D1F08BCA5167}"/>
              </a:ext>
            </a:extLst>
          </p:cNvPr>
          <p:cNvSpPr/>
          <p:nvPr/>
        </p:nvSpPr>
        <p:spPr>
          <a:xfrm>
            <a:off x="3204839" y="4768592"/>
            <a:ext cx="1704512" cy="57704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ANALIZER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130D77-8603-4B89-97D7-D22841E025BF}"/>
              </a:ext>
            </a:extLst>
          </p:cNvPr>
          <p:cNvSpPr/>
          <p:nvPr/>
        </p:nvSpPr>
        <p:spPr>
          <a:xfrm>
            <a:off x="5777884" y="1748919"/>
            <a:ext cx="914400" cy="239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--         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2464E-B4A2-43DF-B6A1-5051E1AABA4A}"/>
              </a:ext>
            </a:extLst>
          </p:cNvPr>
          <p:cNvSpPr/>
          <p:nvPr/>
        </p:nvSpPr>
        <p:spPr>
          <a:xfrm>
            <a:off x="6187736" y="1839910"/>
            <a:ext cx="94695" cy="5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1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361</Words>
  <Application>Microsoft Office PowerPoint</Application>
  <PresentationFormat>Widescreen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HEMOGRAM</vt:lpstr>
      <vt:lpstr>HEMOGRAM</vt:lpstr>
      <vt:lpstr>HEMOGRAM</vt:lpstr>
      <vt:lpstr>HEMOGRAM</vt:lpstr>
      <vt:lpstr>HEMOGRAM</vt:lpstr>
      <vt:lpstr>HEMOGRAM</vt:lpstr>
      <vt:lpstr>HEMOGRAM</vt:lpstr>
      <vt:lpstr>HEMOGRAM</vt:lpstr>
      <vt:lpstr>HEMOGRAM</vt:lpstr>
      <vt:lpstr>HEMOGRAM</vt:lpstr>
      <vt:lpstr>HEMOGRAM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HEMOGRAM</dc:title>
  <dc:creator>TARONNA, MATTEO</dc:creator>
  <cp:lastModifiedBy>TARONNA, MATTEO</cp:lastModifiedBy>
  <cp:revision>10</cp:revision>
  <dcterms:created xsi:type="dcterms:W3CDTF">2020-03-02T15:52:44Z</dcterms:created>
  <dcterms:modified xsi:type="dcterms:W3CDTF">2020-03-04T17:01:36Z</dcterms:modified>
</cp:coreProperties>
</file>