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93" r:id="rId7"/>
    <p:sldId id="294" r:id="rId8"/>
    <p:sldId id="260" r:id="rId9"/>
    <p:sldId id="261" r:id="rId10"/>
    <p:sldId id="262" r:id="rId11"/>
    <p:sldId id="297" r:id="rId12"/>
    <p:sldId id="298" r:id="rId13"/>
    <p:sldId id="299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7" r:id="rId39"/>
    <p:sldId id="326" r:id="rId40"/>
    <p:sldId id="295" r:id="rId41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2CBA7-76D0-452C-BEEF-290E59207606}" v="116" dt="2022-10-08T09:34:2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\Desktop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Performance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Foglio1!$A$2:$A$16</c:f>
              <c:strCache>
                <c:ptCount val="15"/>
                <c:pt idx="0">
                  <c:v>PING_INLINE</c:v>
                </c:pt>
                <c:pt idx="1">
                  <c:v>PING_BULK</c:v>
                </c:pt>
                <c:pt idx="2">
                  <c:v>SET</c:v>
                </c:pt>
                <c:pt idx="3">
                  <c:v>GET</c:v>
                </c:pt>
                <c:pt idx="4">
                  <c:v>INCR</c:v>
                </c:pt>
                <c:pt idx="5">
                  <c:v>LPUSH</c:v>
                </c:pt>
                <c:pt idx="6">
                  <c:v>LPOP</c:v>
                </c:pt>
                <c:pt idx="7">
                  <c:v>SADD</c:v>
                </c:pt>
                <c:pt idx="8">
                  <c:v>SPOP</c:v>
                </c:pt>
                <c:pt idx="9">
                  <c:v>LPUSH(LRANGE)</c:v>
                </c:pt>
                <c:pt idx="10">
                  <c:v>MSET</c:v>
                </c:pt>
                <c:pt idx="11">
                  <c:v>LRANGE_100</c:v>
                </c:pt>
                <c:pt idx="12">
                  <c:v>LRANGE_300</c:v>
                </c:pt>
                <c:pt idx="13">
                  <c:v>LRANGE_500</c:v>
                </c:pt>
                <c:pt idx="14">
                  <c:v>LRANGE_600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1.94</c:v>
                </c:pt>
                <c:pt idx="1">
                  <c:v>1.98</c:v>
                </c:pt>
                <c:pt idx="2">
                  <c:v>1.99</c:v>
                </c:pt>
                <c:pt idx="3">
                  <c:v>1.85</c:v>
                </c:pt>
                <c:pt idx="4">
                  <c:v>1.9</c:v>
                </c:pt>
                <c:pt idx="5">
                  <c:v>2.1800000000000002</c:v>
                </c:pt>
                <c:pt idx="6">
                  <c:v>2.16</c:v>
                </c:pt>
                <c:pt idx="7">
                  <c:v>2.0099999999999998</c:v>
                </c:pt>
                <c:pt idx="8">
                  <c:v>1.91</c:v>
                </c:pt>
                <c:pt idx="9">
                  <c:v>1.98</c:v>
                </c:pt>
                <c:pt idx="10">
                  <c:v>2.27</c:v>
                </c:pt>
                <c:pt idx="11">
                  <c:v>3.84</c:v>
                </c:pt>
                <c:pt idx="12">
                  <c:v>8.5</c:v>
                </c:pt>
                <c:pt idx="13">
                  <c:v>11.16</c:v>
                </c:pt>
                <c:pt idx="14">
                  <c:v>13.96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EA-490E-8A79-102B0A6FABE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45504031"/>
        <c:axId val="1545503199"/>
        <c:axId val="0"/>
      </c:bar3DChart>
      <c:catAx>
        <c:axId val="1545504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Comando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45503199"/>
        <c:crosses val="autoZero"/>
        <c:auto val="1"/>
        <c:lblAlgn val="ctr"/>
        <c:lblOffset val="100"/>
        <c:noMultiLvlLbl val="0"/>
      </c:catAx>
      <c:valAx>
        <c:axId val="154550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 di esecuzione (SECONDI)</a:t>
                </a:r>
              </a:p>
            </c:rich>
          </c:tx>
          <c:layout>
            <c:manualLayout>
              <c:xMode val="edge"/>
              <c:yMode val="edge"/>
              <c:x val="2.7318192942923935E-2"/>
              <c:y val="0.193192576201474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4550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DF1EA-E5B8-4581-AAD6-28CD3FE6D0BC}" type="doc">
      <dgm:prSet loTypeId="urn:microsoft.com/office/officeart/2005/8/layout/hierarchy4" loCatId="list" qsTypeId="urn:microsoft.com/office/officeart/2005/8/quickstyle/simple5" qsCatId="simple" csTypeId="urn:microsoft.com/office/officeart/2005/8/colors/accent1_2" csCatId="accent1" phldr="1"/>
      <dgm:spPr/>
    </dgm:pt>
    <dgm:pt modelId="{10CA14FF-842F-472A-B313-7FD1B8316C37}">
      <dgm:prSet phldrT="[Testo]" custT="1"/>
      <dgm:spPr/>
      <dgm:t>
        <a:bodyPr/>
        <a:lstStyle/>
        <a:p>
          <a:r>
            <a:rPr lang="it-IT" sz="1600" dirty="0">
              <a:latin typeface="+mj-lt"/>
            </a:rPr>
            <a:t>Redis</a:t>
          </a:r>
        </a:p>
      </dgm:t>
    </dgm:pt>
    <dgm:pt modelId="{B689C3E5-A853-42D2-A204-9BA0452F70B4}" type="parTrans" cxnId="{12E95075-A4D8-4D07-BCAE-C1E7E770C5CC}">
      <dgm:prSet/>
      <dgm:spPr/>
      <dgm:t>
        <a:bodyPr/>
        <a:lstStyle/>
        <a:p>
          <a:endParaRPr lang="it-IT" sz="3600"/>
        </a:p>
      </dgm:t>
    </dgm:pt>
    <dgm:pt modelId="{CE3B034E-B332-416B-8AD0-6B11241D6E3A}" type="sibTrans" cxnId="{12E95075-A4D8-4D07-BCAE-C1E7E770C5CC}">
      <dgm:prSet/>
      <dgm:spPr/>
      <dgm:t>
        <a:bodyPr/>
        <a:lstStyle/>
        <a:p>
          <a:endParaRPr lang="it-IT" sz="3600"/>
        </a:p>
      </dgm:t>
    </dgm:pt>
    <dgm:pt modelId="{8D0E3A52-A9B2-4B5C-9814-5335417CE473}">
      <dgm:prSet phldrT="[Testo]" custT="1"/>
      <dgm:spPr/>
      <dgm:t>
        <a:bodyPr/>
        <a:lstStyle/>
        <a:p>
          <a:r>
            <a:rPr lang="it-IT" sz="1600" dirty="0">
              <a:latin typeface="+mj-lt"/>
            </a:rPr>
            <a:t>In-Proc</a:t>
          </a:r>
        </a:p>
      </dgm:t>
    </dgm:pt>
    <dgm:pt modelId="{314511A9-EEC2-4E99-B635-E608440DFBC4}" type="parTrans" cxnId="{943699E0-533C-4341-8782-8DBC21B3C3E9}">
      <dgm:prSet/>
      <dgm:spPr/>
      <dgm:t>
        <a:bodyPr/>
        <a:lstStyle/>
        <a:p>
          <a:endParaRPr lang="it-IT" sz="3600"/>
        </a:p>
      </dgm:t>
    </dgm:pt>
    <dgm:pt modelId="{698E1146-76AE-4579-8427-EEEC3D986691}" type="sibTrans" cxnId="{943699E0-533C-4341-8782-8DBC21B3C3E9}">
      <dgm:prSet/>
      <dgm:spPr/>
      <dgm:t>
        <a:bodyPr/>
        <a:lstStyle/>
        <a:p>
          <a:endParaRPr lang="it-IT" sz="3600"/>
        </a:p>
      </dgm:t>
    </dgm:pt>
    <dgm:pt modelId="{7C63457F-7DBF-492C-86BA-69B7D936469D}">
      <dgm:prSet phldrT="[Testo]" custT="1"/>
      <dgm:spPr/>
      <dgm:t>
        <a:bodyPr/>
        <a:lstStyle/>
        <a:p>
          <a:r>
            <a:rPr lang="it-IT" sz="1600" dirty="0"/>
            <a:t>Session</a:t>
          </a:r>
          <a:r>
            <a:rPr lang="it-IT" sz="1600" baseline="0" dirty="0"/>
            <a:t> State Service</a:t>
          </a:r>
          <a:endParaRPr lang="it-IT" sz="1600" dirty="0"/>
        </a:p>
      </dgm:t>
    </dgm:pt>
    <dgm:pt modelId="{C4A4DDB7-739A-4EBF-8728-1894B3C9B6E5}" type="parTrans" cxnId="{A7BBFCAB-8D7A-4282-919B-305DCD955069}">
      <dgm:prSet/>
      <dgm:spPr/>
      <dgm:t>
        <a:bodyPr/>
        <a:lstStyle/>
        <a:p>
          <a:endParaRPr lang="it-IT" sz="3600"/>
        </a:p>
      </dgm:t>
    </dgm:pt>
    <dgm:pt modelId="{97B9E0F7-0106-4F77-9717-C3E19151EB85}" type="sibTrans" cxnId="{A7BBFCAB-8D7A-4282-919B-305DCD955069}">
      <dgm:prSet/>
      <dgm:spPr/>
      <dgm:t>
        <a:bodyPr/>
        <a:lstStyle/>
        <a:p>
          <a:endParaRPr lang="it-IT" sz="3600"/>
        </a:p>
      </dgm:t>
    </dgm:pt>
    <dgm:pt modelId="{217C9000-662B-478A-8335-8EC7FB115691}">
      <dgm:prSet custT="1"/>
      <dgm:spPr/>
      <dgm:t>
        <a:bodyPr/>
        <a:lstStyle/>
        <a:p>
          <a:r>
            <a:rPr lang="it-IT" sz="1600" dirty="0"/>
            <a:t>Couchbase</a:t>
          </a:r>
        </a:p>
      </dgm:t>
    </dgm:pt>
    <dgm:pt modelId="{AD57414A-7F04-4C3B-94F8-7126D0B2FA30}" type="sibTrans" cxnId="{1E27F624-0175-4F02-9254-985A3F472711}">
      <dgm:prSet/>
      <dgm:spPr/>
      <dgm:t>
        <a:bodyPr/>
        <a:lstStyle/>
        <a:p>
          <a:endParaRPr lang="it-IT" sz="3600"/>
        </a:p>
      </dgm:t>
    </dgm:pt>
    <dgm:pt modelId="{03E0A01C-3EBD-45A1-8AE3-B1D61E2CF61A}" type="parTrans" cxnId="{1E27F624-0175-4F02-9254-985A3F472711}">
      <dgm:prSet/>
      <dgm:spPr/>
      <dgm:t>
        <a:bodyPr/>
        <a:lstStyle/>
        <a:p>
          <a:endParaRPr lang="it-IT" sz="3600"/>
        </a:p>
      </dgm:t>
    </dgm:pt>
    <dgm:pt modelId="{E9C1C2B8-D454-42D8-ADE5-271D9CF075E4}">
      <dgm:prSet custT="1"/>
      <dgm:spPr/>
      <dgm:t>
        <a:bodyPr/>
        <a:lstStyle/>
        <a:p>
          <a:r>
            <a:rPr lang="it-IT" sz="1600" dirty="0"/>
            <a:t>SQL Server</a:t>
          </a:r>
        </a:p>
      </dgm:t>
    </dgm:pt>
    <dgm:pt modelId="{CAD3E245-76FC-4407-B1A8-D74F9E49C4B8}" type="parTrans" cxnId="{A3D870B8-D70E-471D-957A-8A78D2E42A43}">
      <dgm:prSet/>
      <dgm:spPr/>
      <dgm:t>
        <a:bodyPr/>
        <a:lstStyle/>
        <a:p>
          <a:endParaRPr lang="it-IT" sz="3600"/>
        </a:p>
      </dgm:t>
    </dgm:pt>
    <dgm:pt modelId="{EED12356-6143-4935-BD9C-E28B28762C76}" type="sibTrans" cxnId="{A3D870B8-D70E-471D-957A-8A78D2E42A43}">
      <dgm:prSet/>
      <dgm:spPr/>
      <dgm:t>
        <a:bodyPr/>
        <a:lstStyle/>
        <a:p>
          <a:endParaRPr lang="it-IT" sz="3600"/>
        </a:p>
      </dgm:t>
    </dgm:pt>
    <dgm:pt modelId="{713E5DDD-4BAC-4290-93D6-5B0111092F9D}">
      <dgm:prSet custT="1"/>
      <dgm:spPr/>
      <dgm:t>
        <a:bodyPr/>
        <a:lstStyle/>
        <a:p>
          <a:r>
            <a:rPr lang="it-IT" sz="1600" dirty="0"/>
            <a:t>MongoDB</a:t>
          </a:r>
        </a:p>
      </dgm:t>
    </dgm:pt>
    <dgm:pt modelId="{3F1187C7-1CD4-43ED-8907-DBEB34AB915C}" type="parTrans" cxnId="{FEFB8D18-5E5F-4E01-B51D-A6CD5DC10DB8}">
      <dgm:prSet/>
      <dgm:spPr/>
      <dgm:t>
        <a:bodyPr/>
        <a:lstStyle/>
        <a:p>
          <a:endParaRPr lang="it-IT" sz="3600"/>
        </a:p>
      </dgm:t>
    </dgm:pt>
    <dgm:pt modelId="{910A1B95-FD36-460E-B477-909A29F1F441}" type="sibTrans" cxnId="{FEFB8D18-5E5F-4E01-B51D-A6CD5DC10DB8}">
      <dgm:prSet/>
      <dgm:spPr/>
      <dgm:t>
        <a:bodyPr/>
        <a:lstStyle/>
        <a:p>
          <a:endParaRPr lang="it-IT" sz="3600"/>
        </a:p>
      </dgm:t>
    </dgm:pt>
    <dgm:pt modelId="{1621AEF0-EFF1-4C2A-B31C-2D62C0A393A2}">
      <dgm:prSet custT="1"/>
      <dgm:spPr/>
      <dgm:t>
        <a:bodyPr/>
        <a:lstStyle/>
        <a:p>
          <a:r>
            <a:rPr lang="it-IT" sz="1600" dirty="0"/>
            <a:t>RavenDB</a:t>
          </a:r>
        </a:p>
      </dgm:t>
    </dgm:pt>
    <dgm:pt modelId="{B838FDAC-AAF6-4C5E-B288-73832A2F2AD4}" type="parTrans" cxnId="{6F4E383B-C752-4D12-B3E0-365F6E33D8E5}">
      <dgm:prSet/>
      <dgm:spPr/>
      <dgm:t>
        <a:bodyPr/>
        <a:lstStyle/>
        <a:p>
          <a:endParaRPr lang="it-IT" sz="3600"/>
        </a:p>
      </dgm:t>
    </dgm:pt>
    <dgm:pt modelId="{7CED140B-2FC6-4A6D-9F69-F711125CFC5B}" type="sibTrans" cxnId="{6F4E383B-C752-4D12-B3E0-365F6E33D8E5}">
      <dgm:prSet/>
      <dgm:spPr/>
      <dgm:t>
        <a:bodyPr/>
        <a:lstStyle/>
        <a:p>
          <a:endParaRPr lang="it-IT" sz="3600"/>
        </a:p>
      </dgm:t>
    </dgm:pt>
    <dgm:pt modelId="{BA4E6905-3F8E-408F-BB54-F44762A09C80}" type="pres">
      <dgm:prSet presAssocID="{43DDF1EA-E5B8-4581-AAD6-28CD3FE6D0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D382B5-93C1-4496-A146-072E023F44F8}" type="pres">
      <dgm:prSet presAssocID="{10CA14FF-842F-472A-B313-7FD1B8316C37}" presName="vertOne" presStyleCnt="0"/>
      <dgm:spPr/>
    </dgm:pt>
    <dgm:pt modelId="{9797F3D3-3A23-4613-A060-135FD23BB37C}" type="pres">
      <dgm:prSet presAssocID="{10CA14FF-842F-472A-B313-7FD1B8316C37}" presName="txOne" presStyleLbl="node0" presStyleIdx="0" presStyleCnt="7">
        <dgm:presLayoutVars>
          <dgm:chPref val="3"/>
        </dgm:presLayoutVars>
      </dgm:prSet>
      <dgm:spPr/>
    </dgm:pt>
    <dgm:pt modelId="{9A18300A-D4D2-42A6-A2CE-C5FCA920738F}" type="pres">
      <dgm:prSet presAssocID="{10CA14FF-842F-472A-B313-7FD1B8316C37}" presName="horzOne" presStyleCnt="0"/>
      <dgm:spPr/>
    </dgm:pt>
    <dgm:pt modelId="{33400293-9D49-4C91-8C17-D4E84829434A}" type="pres">
      <dgm:prSet presAssocID="{CE3B034E-B332-416B-8AD0-6B11241D6E3A}" presName="sibSpaceOne" presStyleCnt="0"/>
      <dgm:spPr/>
    </dgm:pt>
    <dgm:pt modelId="{E7A8A934-3E50-4482-8B9C-BD01783C5FBA}" type="pres">
      <dgm:prSet presAssocID="{8D0E3A52-A9B2-4B5C-9814-5335417CE473}" presName="vertOne" presStyleCnt="0"/>
      <dgm:spPr/>
    </dgm:pt>
    <dgm:pt modelId="{7321AF2B-8737-41D4-9781-86BF0983FD92}" type="pres">
      <dgm:prSet presAssocID="{8D0E3A52-A9B2-4B5C-9814-5335417CE473}" presName="txOne" presStyleLbl="node0" presStyleIdx="1" presStyleCnt="7">
        <dgm:presLayoutVars>
          <dgm:chPref val="3"/>
        </dgm:presLayoutVars>
      </dgm:prSet>
      <dgm:spPr/>
    </dgm:pt>
    <dgm:pt modelId="{B4EEEF35-D69B-4C66-9019-5155D7CB0470}" type="pres">
      <dgm:prSet presAssocID="{8D0E3A52-A9B2-4B5C-9814-5335417CE473}" presName="horzOne" presStyleCnt="0"/>
      <dgm:spPr/>
    </dgm:pt>
    <dgm:pt modelId="{936A2044-F0E0-48B7-9E59-547135064856}" type="pres">
      <dgm:prSet presAssocID="{698E1146-76AE-4579-8427-EEEC3D986691}" presName="sibSpaceOne" presStyleCnt="0"/>
      <dgm:spPr/>
    </dgm:pt>
    <dgm:pt modelId="{6630C885-8EAA-4E82-8785-88D2DE5FF461}" type="pres">
      <dgm:prSet presAssocID="{7C63457F-7DBF-492C-86BA-69B7D936469D}" presName="vertOne" presStyleCnt="0"/>
      <dgm:spPr/>
    </dgm:pt>
    <dgm:pt modelId="{7C8A51F7-D3CA-4953-8B65-C121C53B303D}" type="pres">
      <dgm:prSet presAssocID="{7C63457F-7DBF-492C-86BA-69B7D936469D}" presName="txOne" presStyleLbl="node0" presStyleIdx="2" presStyleCnt="7">
        <dgm:presLayoutVars>
          <dgm:chPref val="3"/>
        </dgm:presLayoutVars>
      </dgm:prSet>
      <dgm:spPr/>
    </dgm:pt>
    <dgm:pt modelId="{F51F8C4B-423F-43A0-AF29-253D37093E23}" type="pres">
      <dgm:prSet presAssocID="{7C63457F-7DBF-492C-86BA-69B7D936469D}" presName="horzOne" presStyleCnt="0"/>
      <dgm:spPr/>
    </dgm:pt>
    <dgm:pt modelId="{67CF650F-BF80-488D-BE14-8D7725083BDE}" type="pres">
      <dgm:prSet presAssocID="{97B9E0F7-0106-4F77-9717-C3E19151EB85}" presName="sibSpaceOne" presStyleCnt="0"/>
      <dgm:spPr/>
    </dgm:pt>
    <dgm:pt modelId="{58897575-07B6-4C04-84F9-8294F991AE9C}" type="pres">
      <dgm:prSet presAssocID="{217C9000-662B-478A-8335-8EC7FB115691}" presName="vertOne" presStyleCnt="0"/>
      <dgm:spPr/>
    </dgm:pt>
    <dgm:pt modelId="{0507557B-4732-4297-896B-B39847524668}" type="pres">
      <dgm:prSet presAssocID="{217C9000-662B-478A-8335-8EC7FB115691}" presName="txOne" presStyleLbl="node0" presStyleIdx="3" presStyleCnt="7" custScaleX="99987">
        <dgm:presLayoutVars>
          <dgm:chPref val="3"/>
        </dgm:presLayoutVars>
      </dgm:prSet>
      <dgm:spPr/>
    </dgm:pt>
    <dgm:pt modelId="{465C7B1B-70E7-430B-920A-BB5937AF07DB}" type="pres">
      <dgm:prSet presAssocID="{217C9000-662B-478A-8335-8EC7FB115691}" presName="horzOne" presStyleCnt="0"/>
      <dgm:spPr/>
    </dgm:pt>
    <dgm:pt modelId="{8523D481-02CC-415E-A5BB-32C5BD61C3B3}" type="pres">
      <dgm:prSet presAssocID="{AD57414A-7F04-4C3B-94F8-7126D0B2FA30}" presName="sibSpaceOne" presStyleCnt="0"/>
      <dgm:spPr/>
    </dgm:pt>
    <dgm:pt modelId="{771183D2-E2D6-4741-B7F1-EBEDC93B2F1F}" type="pres">
      <dgm:prSet presAssocID="{E9C1C2B8-D454-42D8-ADE5-271D9CF075E4}" presName="vertOne" presStyleCnt="0"/>
      <dgm:spPr/>
    </dgm:pt>
    <dgm:pt modelId="{FB1124B2-814E-4215-8590-1D8FDF99D15A}" type="pres">
      <dgm:prSet presAssocID="{E9C1C2B8-D454-42D8-ADE5-271D9CF075E4}" presName="txOne" presStyleLbl="node0" presStyleIdx="4" presStyleCnt="7">
        <dgm:presLayoutVars>
          <dgm:chPref val="3"/>
        </dgm:presLayoutVars>
      </dgm:prSet>
      <dgm:spPr/>
    </dgm:pt>
    <dgm:pt modelId="{5271F8DC-BA06-4D70-ACEB-857243DA2CFA}" type="pres">
      <dgm:prSet presAssocID="{E9C1C2B8-D454-42D8-ADE5-271D9CF075E4}" presName="horzOne" presStyleCnt="0"/>
      <dgm:spPr/>
    </dgm:pt>
    <dgm:pt modelId="{2A18D7B9-3B7A-49DF-B35E-9C44678C583E}" type="pres">
      <dgm:prSet presAssocID="{EED12356-6143-4935-BD9C-E28B28762C76}" presName="sibSpaceOne" presStyleCnt="0"/>
      <dgm:spPr/>
    </dgm:pt>
    <dgm:pt modelId="{C3AFA723-E0E0-4D36-BF94-D0E673D94CBA}" type="pres">
      <dgm:prSet presAssocID="{713E5DDD-4BAC-4290-93D6-5B0111092F9D}" presName="vertOne" presStyleCnt="0"/>
      <dgm:spPr/>
    </dgm:pt>
    <dgm:pt modelId="{E93D5E41-756D-4A2C-90A2-12480DDBACB1}" type="pres">
      <dgm:prSet presAssocID="{713E5DDD-4BAC-4290-93D6-5B0111092F9D}" presName="txOne" presStyleLbl="node0" presStyleIdx="5" presStyleCnt="7">
        <dgm:presLayoutVars>
          <dgm:chPref val="3"/>
        </dgm:presLayoutVars>
      </dgm:prSet>
      <dgm:spPr/>
    </dgm:pt>
    <dgm:pt modelId="{CCEC9733-722D-430B-85FF-A0506B743E97}" type="pres">
      <dgm:prSet presAssocID="{713E5DDD-4BAC-4290-93D6-5B0111092F9D}" presName="horzOne" presStyleCnt="0"/>
      <dgm:spPr/>
    </dgm:pt>
    <dgm:pt modelId="{C67894CF-1C4B-45D8-AA5E-36F376EA30CE}" type="pres">
      <dgm:prSet presAssocID="{910A1B95-FD36-460E-B477-909A29F1F441}" presName="sibSpaceOne" presStyleCnt="0"/>
      <dgm:spPr/>
    </dgm:pt>
    <dgm:pt modelId="{819BF246-97E4-476A-A267-44FF87A241BF}" type="pres">
      <dgm:prSet presAssocID="{1621AEF0-EFF1-4C2A-B31C-2D62C0A393A2}" presName="vertOne" presStyleCnt="0"/>
      <dgm:spPr/>
    </dgm:pt>
    <dgm:pt modelId="{88E308AE-AF73-42B8-B424-49938D348FCD}" type="pres">
      <dgm:prSet presAssocID="{1621AEF0-EFF1-4C2A-B31C-2D62C0A393A2}" presName="txOne" presStyleLbl="node0" presStyleIdx="6" presStyleCnt="7">
        <dgm:presLayoutVars>
          <dgm:chPref val="3"/>
        </dgm:presLayoutVars>
      </dgm:prSet>
      <dgm:spPr/>
    </dgm:pt>
    <dgm:pt modelId="{4DC67864-3F24-4121-8DD6-B7C57A749CA4}" type="pres">
      <dgm:prSet presAssocID="{1621AEF0-EFF1-4C2A-B31C-2D62C0A393A2}" presName="horzOne" presStyleCnt="0"/>
      <dgm:spPr/>
    </dgm:pt>
  </dgm:ptLst>
  <dgm:cxnLst>
    <dgm:cxn modelId="{FEFB8D18-5E5F-4E01-B51D-A6CD5DC10DB8}" srcId="{43DDF1EA-E5B8-4581-AAD6-28CD3FE6D0BC}" destId="{713E5DDD-4BAC-4290-93D6-5B0111092F9D}" srcOrd="5" destOrd="0" parTransId="{3F1187C7-1CD4-43ED-8907-DBEB34AB915C}" sibTransId="{910A1B95-FD36-460E-B477-909A29F1F441}"/>
    <dgm:cxn modelId="{F229B71B-33DE-4B34-B9CF-5BEB4EF11EC2}" type="presOf" srcId="{43DDF1EA-E5B8-4581-AAD6-28CD3FE6D0BC}" destId="{BA4E6905-3F8E-408F-BB54-F44762A09C80}" srcOrd="0" destOrd="0" presId="urn:microsoft.com/office/officeart/2005/8/layout/hierarchy4"/>
    <dgm:cxn modelId="{1E27F624-0175-4F02-9254-985A3F472711}" srcId="{43DDF1EA-E5B8-4581-AAD6-28CD3FE6D0BC}" destId="{217C9000-662B-478A-8335-8EC7FB115691}" srcOrd="3" destOrd="0" parTransId="{03E0A01C-3EBD-45A1-8AE3-B1D61E2CF61A}" sibTransId="{AD57414A-7F04-4C3B-94F8-7126D0B2FA30}"/>
    <dgm:cxn modelId="{7F6F9034-A386-492F-AC88-85C35B96BCBE}" type="presOf" srcId="{1621AEF0-EFF1-4C2A-B31C-2D62C0A393A2}" destId="{88E308AE-AF73-42B8-B424-49938D348FCD}" srcOrd="0" destOrd="0" presId="urn:microsoft.com/office/officeart/2005/8/layout/hierarchy4"/>
    <dgm:cxn modelId="{6F4E383B-C752-4D12-B3E0-365F6E33D8E5}" srcId="{43DDF1EA-E5B8-4581-AAD6-28CD3FE6D0BC}" destId="{1621AEF0-EFF1-4C2A-B31C-2D62C0A393A2}" srcOrd="6" destOrd="0" parTransId="{B838FDAC-AAF6-4C5E-B288-73832A2F2AD4}" sibTransId="{7CED140B-2FC6-4A6D-9F69-F711125CFC5B}"/>
    <dgm:cxn modelId="{7817903C-FA1D-455E-9A1D-D31056F9F3C2}" type="presOf" srcId="{10CA14FF-842F-472A-B313-7FD1B8316C37}" destId="{9797F3D3-3A23-4613-A060-135FD23BB37C}" srcOrd="0" destOrd="0" presId="urn:microsoft.com/office/officeart/2005/8/layout/hierarchy4"/>
    <dgm:cxn modelId="{BA98D266-41EB-410C-85AC-BBC01A0F809B}" type="presOf" srcId="{7C63457F-7DBF-492C-86BA-69B7D936469D}" destId="{7C8A51F7-D3CA-4953-8B65-C121C53B303D}" srcOrd="0" destOrd="0" presId="urn:microsoft.com/office/officeart/2005/8/layout/hierarchy4"/>
    <dgm:cxn modelId="{FADF916B-D3DB-4A56-BB3F-0C7D63A5DD4F}" type="presOf" srcId="{713E5DDD-4BAC-4290-93D6-5B0111092F9D}" destId="{E93D5E41-756D-4A2C-90A2-12480DDBACB1}" srcOrd="0" destOrd="0" presId="urn:microsoft.com/office/officeart/2005/8/layout/hierarchy4"/>
    <dgm:cxn modelId="{12E95075-A4D8-4D07-BCAE-C1E7E770C5CC}" srcId="{43DDF1EA-E5B8-4581-AAD6-28CD3FE6D0BC}" destId="{10CA14FF-842F-472A-B313-7FD1B8316C37}" srcOrd="0" destOrd="0" parTransId="{B689C3E5-A853-42D2-A204-9BA0452F70B4}" sibTransId="{CE3B034E-B332-416B-8AD0-6B11241D6E3A}"/>
    <dgm:cxn modelId="{99CBFC96-165D-4B6F-8AC2-ED1622509E74}" type="presOf" srcId="{217C9000-662B-478A-8335-8EC7FB115691}" destId="{0507557B-4732-4297-896B-B39847524668}" srcOrd="0" destOrd="0" presId="urn:microsoft.com/office/officeart/2005/8/layout/hierarchy4"/>
    <dgm:cxn modelId="{0E196EA2-9B4D-4BB8-88E1-FC2A075542A4}" type="presOf" srcId="{E9C1C2B8-D454-42D8-ADE5-271D9CF075E4}" destId="{FB1124B2-814E-4215-8590-1D8FDF99D15A}" srcOrd="0" destOrd="0" presId="urn:microsoft.com/office/officeart/2005/8/layout/hierarchy4"/>
    <dgm:cxn modelId="{A7BBFCAB-8D7A-4282-919B-305DCD955069}" srcId="{43DDF1EA-E5B8-4581-AAD6-28CD3FE6D0BC}" destId="{7C63457F-7DBF-492C-86BA-69B7D936469D}" srcOrd="2" destOrd="0" parTransId="{C4A4DDB7-739A-4EBF-8728-1894B3C9B6E5}" sibTransId="{97B9E0F7-0106-4F77-9717-C3E19151EB85}"/>
    <dgm:cxn modelId="{A3D870B8-D70E-471D-957A-8A78D2E42A43}" srcId="{43DDF1EA-E5B8-4581-AAD6-28CD3FE6D0BC}" destId="{E9C1C2B8-D454-42D8-ADE5-271D9CF075E4}" srcOrd="4" destOrd="0" parTransId="{CAD3E245-76FC-4407-B1A8-D74F9E49C4B8}" sibTransId="{EED12356-6143-4935-BD9C-E28B28762C76}"/>
    <dgm:cxn modelId="{943699E0-533C-4341-8782-8DBC21B3C3E9}" srcId="{43DDF1EA-E5B8-4581-AAD6-28CD3FE6D0BC}" destId="{8D0E3A52-A9B2-4B5C-9814-5335417CE473}" srcOrd="1" destOrd="0" parTransId="{314511A9-EEC2-4E99-B635-E608440DFBC4}" sibTransId="{698E1146-76AE-4579-8427-EEEC3D986691}"/>
    <dgm:cxn modelId="{2EC5E9EA-CB30-40BD-8362-08756A20E073}" type="presOf" srcId="{8D0E3A52-A9B2-4B5C-9814-5335417CE473}" destId="{7321AF2B-8737-41D4-9781-86BF0983FD92}" srcOrd="0" destOrd="0" presId="urn:microsoft.com/office/officeart/2005/8/layout/hierarchy4"/>
    <dgm:cxn modelId="{B54CE47F-EB68-4CAB-B96D-27EC58386084}" type="presParOf" srcId="{BA4E6905-3F8E-408F-BB54-F44762A09C80}" destId="{5AD382B5-93C1-4496-A146-072E023F44F8}" srcOrd="0" destOrd="0" presId="urn:microsoft.com/office/officeart/2005/8/layout/hierarchy4"/>
    <dgm:cxn modelId="{1C746D3A-3F5F-4575-9F59-09B9BA04E56D}" type="presParOf" srcId="{5AD382B5-93C1-4496-A146-072E023F44F8}" destId="{9797F3D3-3A23-4613-A060-135FD23BB37C}" srcOrd="0" destOrd="0" presId="urn:microsoft.com/office/officeart/2005/8/layout/hierarchy4"/>
    <dgm:cxn modelId="{EEEE2F86-618F-4049-9F32-53B511B11267}" type="presParOf" srcId="{5AD382B5-93C1-4496-A146-072E023F44F8}" destId="{9A18300A-D4D2-42A6-A2CE-C5FCA920738F}" srcOrd="1" destOrd="0" presId="urn:microsoft.com/office/officeart/2005/8/layout/hierarchy4"/>
    <dgm:cxn modelId="{FDAE9549-ABDF-454A-AAFB-FCC081EA2717}" type="presParOf" srcId="{BA4E6905-3F8E-408F-BB54-F44762A09C80}" destId="{33400293-9D49-4C91-8C17-D4E84829434A}" srcOrd="1" destOrd="0" presId="urn:microsoft.com/office/officeart/2005/8/layout/hierarchy4"/>
    <dgm:cxn modelId="{80A950F0-8ACA-4D4A-86C1-62EF558462AB}" type="presParOf" srcId="{BA4E6905-3F8E-408F-BB54-F44762A09C80}" destId="{E7A8A934-3E50-4482-8B9C-BD01783C5FBA}" srcOrd="2" destOrd="0" presId="urn:microsoft.com/office/officeart/2005/8/layout/hierarchy4"/>
    <dgm:cxn modelId="{C411CD96-B267-4039-88BF-B9F91FD92335}" type="presParOf" srcId="{E7A8A934-3E50-4482-8B9C-BD01783C5FBA}" destId="{7321AF2B-8737-41D4-9781-86BF0983FD92}" srcOrd="0" destOrd="0" presId="urn:microsoft.com/office/officeart/2005/8/layout/hierarchy4"/>
    <dgm:cxn modelId="{73AE4212-2F23-46D2-9F80-E5805AE0A551}" type="presParOf" srcId="{E7A8A934-3E50-4482-8B9C-BD01783C5FBA}" destId="{B4EEEF35-D69B-4C66-9019-5155D7CB0470}" srcOrd="1" destOrd="0" presId="urn:microsoft.com/office/officeart/2005/8/layout/hierarchy4"/>
    <dgm:cxn modelId="{240024E5-F910-4AC0-AD6E-4F3602C31497}" type="presParOf" srcId="{BA4E6905-3F8E-408F-BB54-F44762A09C80}" destId="{936A2044-F0E0-48B7-9E59-547135064856}" srcOrd="3" destOrd="0" presId="urn:microsoft.com/office/officeart/2005/8/layout/hierarchy4"/>
    <dgm:cxn modelId="{FEEDC1DF-5DCE-4773-B037-DB2FEB28E60A}" type="presParOf" srcId="{BA4E6905-3F8E-408F-BB54-F44762A09C80}" destId="{6630C885-8EAA-4E82-8785-88D2DE5FF461}" srcOrd="4" destOrd="0" presId="urn:microsoft.com/office/officeart/2005/8/layout/hierarchy4"/>
    <dgm:cxn modelId="{94F8C606-7892-4875-A46D-3372174900FF}" type="presParOf" srcId="{6630C885-8EAA-4E82-8785-88D2DE5FF461}" destId="{7C8A51F7-D3CA-4953-8B65-C121C53B303D}" srcOrd="0" destOrd="0" presId="urn:microsoft.com/office/officeart/2005/8/layout/hierarchy4"/>
    <dgm:cxn modelId="{1131F79B-8749-436D-9556-23D4AAAC2089}" type="presParOf" srcId="{6630C885-8EAA-4E82-8785-88D2DE5FF461}" destId="{F51F8C4B-423F-43A0-AF29-253D37093E23}" srcOrd="1" destOrd="0" presId="urn:microsoft.com/office/officeart/2005/8/layout/hierarchy4"/>
    <dgm:cxn modelId="{5B48E896-C446-4651-BAEC-EDB7DCE0786D}" type="presParOf" srcId="{BA4E6905-3F8E-408F-BB54-F44762A09C80}" destId="{67CF650F-BF80-488D-BE14-8D7725083BDE}" srcOrd="5" destOrd="0" presId="urn:microsoft.com/office/officeart/2005/8/layout/hierarchy4"/>
    <dgm:cxn modelId="{8324B276-0175-4EEB-A587-14A5EFCB8203}" type="presParOf" srcId="{BA4E6905-3F8E-408F-BB54-F44762A09C80}" destId="{58897575-07B6-4C04-84F9-8294F991AE9C}" srcOrd="6" destOrd="0" presId="urn:microsoft.com/office/officeart/2005/8/layout/hierarchy4"/>
    <dgm:cxn modelId="{2503FC71-777F-479A-976B-F22C11B395F6}" type="presParOf" srcId="{58897575-07B6-4C04-84F9-8294F991AE9C}" destId="{0507557B-4732-4297-896B-B39847524668}" srcOrd="0" destOrd="0" presId="urn:microsoft.com/office/officeart/2005/8/layout/hierarchy4"/>
    <dgm:cxn modelId="{FAABE9F5-8991-4130-A1C5-79794C29C685}" type="presParOf" srcId="{58897575-07B6-4C04-84F9-8294F991AE9C}" destId="{465C7B1B-70E7-430B-920A-BB5937AF07DB}" srcOrd="1" destOrd="0" presId="urn:microsoft.com/office/officeart/2005/8/layout/hierarchy4"/>
    <dgm:cxn modelId="{CF9B3F35-31E0-4EAA-85ED-327218347EA7}" type="presParOf" srcId="{BA4E6905-3F8E-408F-BB54-F44762A09C80}" destId="{8523D481-02CC-415E-A5BB-32C5BD61C3B3}" srcOrd="7" destOrd="0" presId="urn:microsoft.com/office/officeart/2005/8/layout/hierarchy4"/>
    <dgm:cxn modelId="{20A209D6-1FE9-4280-B6FA-A3A8BA79637F}" type="presParOf" srcId="{BA4E6905-3F8E-408F-BB54-F44762A09C80}" destId="{771183D2-E2D6-4741-B7F1-EBEDC93B2F1F}" srcOrd="8" destOrd="0" presId="urn:microsoft.com/office/officeart/2005/8/layout/hierarchy4"/>
    <dgm:cxn modelId="{4DFE0F4E-4368-4356-B61B-3F712974EE43}" type="presParOf" srcId="{771183D2-E2D6-4741-B7F1-EBEDC93B2F1F}" destId="{FB1124B2-814E-4215-8590-1D8FDF99D15A}" srcOrd="0" destOrd="0" presId="urn:microsoft.com/office/officeart/2005/8/layout/hierarchy4"/>
    <dgm:cxn modelId="{F2D67A6C-75D1-4F46-9AD1-49C5FEB4C431}" type="presParOf" srcId="{771183D2-E2D6-4741-B7F1-EBEDC93B2F1F}" destId="{5271F8DC-BA06-4D70-ACEB-857243DA2CFA}" srcOrd="1" destOrd="0" presId="urn:microsoft.com/office/officeart/2005/8/layout/hierarchy4"/>
    <dgm:cxn modelId="{C1D268F5-F1D1-4A47-9BCF-DB0C0AF5C770}" type="presParOf" srcId="{BA4E6905-3F8E-408F-BB54-F44762A09C80}" destId="{2A18D7B9-3B7A-49DF-B35E-9C44678C583E}" srcOrd="9" destOrd="0" presId="urn:microsoft.com/office/officeart/2005/8/layout/hierarchy4"/>
    <dgm:cxn modelId="{1741C03B-38A9-45DB-B077-1B34A19476E8}" type="presParOf" srcId="{BA4E6905-3F8E-408F-BB54-F44762A09C80}" destId="{C3AFA723-E0E0-4D36-BF94-D0E673D94CBA}" srcOrd="10" destOrd="0" presId="urn:microsoft.com/office/officeart/2005/8/layout/hierarchy4"/>
    <dgm:cxn modelId="{7E25B351-A7AA-45EB-8C35-BD4A5E568F87}" type="presParOf" srcId="{C3AFA723-E0E0-4D36-BF94-D0E673D94CBA}" destId="{E93D5E41-756D-4A2C-90A2-12480DDBACB1}" srcOrd="0" destOrd="0" presId="urn:microsoft.com/office/officeart/2005/8/layout/hierarchy4"/>
    <dgm:cxn modelId="{FE90F4C2-70B6-45E6-A88F-843884DF71CE}" type="presParOf" srcId="{C3AFA723-E0E0-4D36-BF94-D0E673D94CBA}" destId="{CCEC9733-722D-430B-85FF-A0506B743E97}" srcOrd="1" destOrd="0" presId="urn:microsoft.com/office/officeart/2005/8/layout/hierarchy4"/>
    <dgm:cxn modelId="{FD9D17EE-F088-4FA8-A7D2-5D3390A2BFDD}" type="presParOf" srcId="{BA4E6905-3F8E-408F-BB54-F44762A09C80}" destId="{C67894CF-1C4B-45D8-AA5E-36F376EA30CE}" srcOrd="11" destOrd="0" presId="urn:microsoft.com/office/officeart/2005/8/layout/hierarchy4"/>
    <dgm:cxn modelId="{430E6D7A-D106-4C2D-89AE-56AFA7583FA6}" type="presParOf" srcId="{BA4E6905-3F8E-408F-BB54-F44762A09C80}" destId="{819BF246-97E4-476A-A267-44FF87A241BF}" srcOrd="12" destOrd="0" presId="urn:microsoft.com/office/officeart/2005/8/layout/hierarchy4"/>
    <dgm:cxn modelId="{247DBDAE-6E0C-4B8E-A922-B008626D9474}" type="presParOf" srcId="{819BF246-97E4-476A-A267-44FF87A241BF}" destId="{88E308AE-AF73-42B8-B424-49938D348FCD}" srcOrd="0" destOrd="0" presId="urn:microsoft.com/office/officeart/2005/8/layout/hierarchy4"/>
    <dgm:cxn modelId="{D5751596-6ACF-4A8B-AD37-B46B58ADB64C}" type="presParOf" srcId="{819BF246-97E4-476A-A267-44FF87A241BF}" destId="{4DC67864-3F24-4121-8DD6-B7C57A749CA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27C05A-535E-47F3-ACB1-DA3F099A6F4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6A68E2-F0A6-41C5-B1BE-CDF1A6897D50}">
      <dgm:prSet phldrT="[Testo]"/>
      <dgm:spPr/>
      <dgm:t>
        <a:bodyPr/>
        <a:lstStyle/>
        <a:p>
          <a:r>
            <a:rPr lang="it-IT" b="1" dirty="0"/>
            <a:t>Prestante</a:t>
          </a:r>
        </a:p>
      </dgm:t>
    </dgm:pt>
    <dgm:pt modelId="{1BFD1AE8-A258-45E0-90EC-B79FE8CB6C49}" type="parTrans" cxnId="{7AAEFFBA-DA26-4831-81A7-798609D67782}">
      <dgm:prSet/>
      <dgm:spPr/>
      <dgm:t>
        <a:bodyPr/>
        <a:lstStyle/>
        <a:p>
          <a:endParaRPr lang="it-IT"/>
        </a:p>
      </dgm:t>
    </dgm:pt>
    <dgm:pt modelId="{44938D4A-1E64-4CDA-9DFE-538AAEBA19DD}" type="sibTrans" cxnId="{7AAEFFBA-DA26-4831-81A7-798609D67782}">
      <dgm:prSet/>
      <dgm:spPr/>
      <dgm:t>
        <a:bodyPr/>
        <a:lstStyle/>
        <a:p>
          <a:endParaRPr lang="it-IT"/>
        </a:p>
      </dgm:t>
    </dgm:pt>
    <dgm:pt modelId="{69EB4142-8ECE-4A54-ABA3-4E792BDF8202}">
      <dgm:prSet phldrT="[Testo]"/>
      <dgm:spPr/>
      <dgm:t>
        <a:bodyPr/>
        <a:lstStyle/>
        <a:p>
          <a:r>
            <a:rPr lang="it-IT" b="1" dirty="0"/>
            <a:t>Strutture dati flessibili</a:t>
          </a:r>
        </a:p>
      </dgm:t>
    </dgm:pt>
    <dgm:pt modelId="{4062661F-DA52-486D-B7E8-E951A9D56C36}" type="parTrans" cxnId="{B43F685A-321E-4A35-B2C0-9C515FF3E6A0}">
      <dgm:prSet/>
      <dgm:spPr/>
      <dgm:t>
        <a:bodyPr/>
        <a:lstStyle/>
        <a:p>
          <a:endParaRPr lang="it-IT"/>
        </a:p>
      </dgm:t>
    </dgm:pt>
    <dgm:pt modelId="{EFAD4567-070D-4726-AD5E-10888437E24F}" type="sibTrans" cxnId="{B43F685A-321E-4A35-B2C0-9C515FF3E6A0}">
      <dgm:prSet/>
      <dgm:spPr/>
      <dgm:t>
        <a:bodyPr/>
        <a:lstStyle/>
        <a:p>
          <a:endParaRPr lang="it-IT"/>
        </a:p>
      </dgm:t>
    </dgm:pt>
    <dgm:pt modelId="{B6EDF40E-9294-4EFD-AF66-245943CF133A}">
      <dgm:prSet phldrT="[Testo]"/>
      <dgm:spPr/>
      <dgm:t>
        <a:bodyPr/>
        <a:lstStyle/>
        <a:p>
          <a:r>
            <a:rPr lang="it-IT" b="1" dirty="0"/>
            <a:t>Semplice e intuitivo</a:t>
          </a:r>
          <a:endParaRPr lang="it-IT" dirty="0"/>
        </a:p>
      </dgm:t>
    </dgm:pt>
    <dgm:pt modelId="{BF99C8AF-3417-4440-B59F-1584918277FD}" type="parTrans" cxnId="{5E68D62E-BB88-4612-86D1-F7CC7B9AC89E}">
      <dgm:prSet/>
      <dgm:spPr/>
      <dgm:t>
        <a:bodyPr/>
        <a:lstStyle/>
        <a:p>
          <a:endParaRPr lang="it-IT"/>
        </a:p>
      </dgm:t>
    </dgm:pt>
    <dgm:pt modelId="{94C1251D-25B1-40DA-AB6C-70839CE14EBD}" type="sibTrans" cxnId="{5E68D62E-BB88-4612-86D1-F7CC7B9AC89E}">
      <dgm:prSet/>
      <dgm:spPr/>
      <dgm:t>
        <a:bodyPr/>
        <a:lstStyle/>
        <a:p>
          <a:endParaRPr lang="it-IT"/>
        </a:p>
      </dgm:t>
    </dgm:pt>
    <dgm:pt modelId="{6861EF67-F2B8-42B3-A5D6-337E8D3362A4}">
      <dgm:prSet/>
      <dgm:spPr/>
      <dgm:t>
        <a:bodyPr/>
        <a:lstStyle/>
        <a:p>
          <a:r>
            <a:rPr lang="it-IT" dirty="0"/>
            <a:t>A differenza dei database tradizionali, gli archivi dati in memoria non richiedono un viaggio su disco, riducendo la latenza del motore a dei microsecondi.</a:t>
          </a:r>
        </a:p>
      </dgm:t>
    </dgm:pt>
    <dgm:pt modelId="{D3187553-FEB2-4E1E-B751-E8571F9F3EA3}" type="parTrans" cxnId="{5CE5321C-1A1E-4D81-9943-EB7030ADFBEE}">
      <dgm:prSet/>
      <dgm:spPr/>
      <dgm:t>
        <a:bodyPr/>
        <a:lstStyle/>
        <a:p>
          <a:endParaRPr lang="it-IT"/>
        </a:p>
      </dgm:t>
    </dgm:pt>
    <dgm:pt modelId="{E1E85086-28B1-4336-A387-3A815551BF87}" type="sibTrans" cxnId="{5CE5321C-1A1E-4D81-9943-EB7030ADFBEE}">
      <dgm:prSet/>
      <dgm:spPr/>
      <dgm:t>
        <a:bodyPr/>
        <a:lstStyle/>
        <a:p>
          <a:endParaRPr lang="it-IT"/>
        </a:p>
      </dgm:t>
    </dgm:pt>
    <dgm:pt modelId="{576C1C34-721E-4758-8A85-6C2B421144DE}">
      <dgm:prSet/>
      <dgm:spPr/>
      <dgm:t>
        <a:bodyPr/>
        <a:lstStyle/>
        <a:p>
          <a:r>
            <a:rPr lang="it-IT" dirty="0"/>
            <a:t>Molteplicità di strutture dati, quali stringhe, elenchi, set , hash , bitmap, streams, geo spazialità , json, ecc.</a:t>
          </a:r>
        </a:p>
      </dgm:t>
    </dgm:pt>
    <dgm:pt modelId="{680F2B66-07A6-4259-AD51-8566EC077DBF}" type="parTrans" cxnId="{2B2DE654-9B2A-4DFC-8280-8D8F4C22055C}">
      <dgm:prSet/>
      <dgm:spPr/>
      <dgm:t>
        <a:bodyPr/>
        <a:lstStyle/>
        <a:p>
          <a:endParaRPr lang="it-IT"/>
        </a:p>
      </dgm:t>
    </dgm:pt>
    <dgm:pt modelId="{BBC15165-AFC0-4483-8EFE-B523C9D5A498}" type="sibTrans" cxnId="{2B2DE654-9B2A-4DFC-8280-8D8F4C22055C}">
      <dgm:prSet/>
      <dgm:spPr/>
      <dgm:t>
        <a:bodyPr/>
        <a:lstStyle/>
        <a:p>
          <a:endParaRPr lang="it-IT"/>
        </a:p>
      </dgm:t>
    </dgm:pt>
    <dgm:pt modelId="{E37E2E03-143F-499B-9808-762B028CF0C4}">
      <dgm:prSet/>
      <dgm:spPr/>
      <dgm:t>
        <a:bodyPr/>
        <a:lstStyle/>
        <a:p>
          <a:r>
            <a:rPr lang="it-IT" b="1" dirty="0"/>
            <a:t>Replica e persistenza</a:t>
          </a:r>
        </a:p>
      </dgm:t>
    </dgm:pt>
    <dgm:pt modelId="{444275CC-3314-4E96-A34D-E40001759DD8}" type="parTrans" cxnId="{ABDE1617-59DB-409E-A5A2-0F19B6C03ED6}">
      <dgm:prSet/>
      <dgm:spPr/>
      <dgm:t>
        <a:bodyPr/>
        <a:lstStyle/>
        <a:p>
          <a:endParaRPr lang="it-IT"/>
        </a:p>
      </dgm:t>
    </dgm:pt>
    <dgm:pt modelId="{70E9439C-0845-470B-B6C4-B29508F99754}" type="sibTrans" cxnId="{ABDE1617-59DB-409E-A5A2-0F19B6C03ED6}">
      <dgm:prSet/>
      <dgm:spPr/>
      <dgm:t>
        <a:bodyPr/>
        <a:lstStyle/>
        <a:p>
          <a:endParaRPr lang="it-IT"/>
        </a:p>
      </dgm:t>
    </dgm:pt>
    <dgm:pt modelId="{70BEADE1-4392-4635-869C-5FDA0659BFBD}">
      <dgm:prSet/>
      <dgm:spPr/>
      <dgm:t>
        <a:bodyPr/>
        <a:lstStyle/>
        <a:p>
          <a:r>
            <a:rPr lang="it-IT" dirty="0"/>
            <a:t>Gli sviluppatori che usano Redis possono utilizzare una semplice struttura di comandi rispetto ai linguaggi di query dei database tradizionali come SQL Server, MySql o PostgreSQL.</a:t>
          </a:r>
        </a:p>
      </dgm:t>
    </dgm:pt>
    <dgm:pt modelId="{7F97B237-0E25-480C-B3D2-85D1BF94CC95}" type="parTrans" cxnId="{A50F96A1-0ADB-4341-BD02-89A1049CCFC9}">
      <dgm:prSet/>
      <dgm:spPr/>
      <dgm:t>
        <a:bodyPr/>
        <a:lstStyle/>
        <a:p>
          <a:endParaRPr lang="it-IT"/>
        </a:p>
      </dgm:t>
    </dgm:pt>
    <dgm:pt modelId="{DB9CB3D7-42FF-43F2-A304-998A9F2B674B}" type="sibTrans" cxnId="{A50F96A1-0ADB-4341-BD02-89A1049CCFC9}">
      <dgm:prSet/>
      <dgm:spPr/>
      <dgm:t>
        <a:bodyPr/>
        <a:lstStyle/>
        <a:p>
          <a:endParaRPr lang="it-IT"/>
        </a:p>
      </dgm:t>
    </dgm:pt>
    <dgm:pt modelId="{C3C125AD-06A8-4FC8-AD51-42CC8107530E}">
      <dgm:prSet/>
      <dgm:spPr/>
      <dgm:t>
        <a:bodyPr/>
        <a:lstStyle/>
        <a:p>
          <a:r>
            <a:rPr lang="it-IT" dirty="0"/>
            <a:t>I dati vengono replicati su diversi server appositi, in modo da poter salvare i dati con più sicurezza ed ottenere migliori prestazioni in lettura.</a:t>
          </a:r>
        </a:p>
      </dgm:t>
    </dgm:pt>
    <dgm:pt modelId="{719061D4-8273-45A9-BAD0-AD923AC42B00}" type="sibTrans" cxnId="{F7ECC5D9-ABCA-4A4D-9240-72E167484460}">
      <dgm:prSet/>
      <dgm:spPr/>
      <dgm:t>
        <a:bodyPr/>
        <a:lstStyle/>
        <a:p>
          <a:endParaRPr lang="it-IT"/>
        </a:p>
      </dgm:t>
    </dgm:pt>
    <dgm:pt modelId="{7DAEC494-8D0E-43AE-98E3-95CBA00DB6BA}" type="parTrans" cxnId="{F7ECC5D9-ABCA-4A4D-9240-72E167484460}">
      <dgm:prSet/>
      <dgm:spPr/>
      <dgm:t>
        <a:bodyPr/>
        <a:lstStyle/>
        <a:p>
          <a:endParaRPr lang="it-IT"/>
        </a:p>
      </dgm:t>
    </dgm:pt>
    <dgm:pt modelId="{AAF0389C-BBFA-472A-8238-E154A6D107DC}">
      <dgm:prSet/>
      <dgm:spPr/>
      <dgm:t>
        <a:bodyPr/>
        <a:lstStyle/>
        <a:p>
          <a:r>
            <a:rPr lang="it-IT" b="1" dirty="0"/>
            <a:t>Open source</a:t>
          </a:r>
          <a:endParaRPr lang="it-IT" dirty="0"/>
        </a:p>
      </dgm:t>
    </dgm:pt>
    <dgm:pt modelId="{6724A320-66AA-4E19-9C46-FB5E7F5A9401}" type="parTrans" cxnId="{32AC7EB3-2EA9-4A7A-A191-245569647958}">
      <dgm:prSet/>
      <dgm:spPr/>
      <dgm:t>
        <a:bodyPr/>
        <a:lstStyle/>
        <a:p>
          <a:endParaRPr lang="it-IT"/>
        </a:p>
      </dgm:t>
    </dgm:pt>
    <dgm:pt modelId="{35ABDB7F-91AC-4259-BD5F-83C29CB302F2}" type="sibTrans" cxnId="{32AC7EB3-2EA9-4A7A-A191-245569647958}">
      <dgm:prSet/>
      <dgm:spPr/>
      <dgm:t>
        <a:bodyPr/>
        <a:lstStyle/>
        <a:p>
          <a:endParaRPr lang="it-IT"/>
        </a:p>
      </dgm:t>
    </dgm:pt>
    <dgm:pt modelId="{80A61992-B1D7-477B-B7AB-A39B85C55310}">
      <dgm:prSet/>
      <dgm:spPr/>
      <dgm:t>
        <a:bodyPr/>
        <a:lstStyle/>
        <a:p>
          <a:r>
            <a:rPr lang="it-IT" dirty="0"/>
            <a:t>Non esistono vincoli di fornitore o di tecnologia: è basato su standard aperti, supporta formati di dati aperti e funziona con diversi client. </a:t>
          </a:r>
        </a:p>
      </dgm:t>
    </dgm:pt>
    <dgm:pt modelId="{87AFBF0A-ADB5-400C-B918-DF2B511B1FB6}" type="parTrans" cxnId="{4D35A487-A915-47B0-8F87-9A782B25B79F}">
      <dgm:prSet/>
      <dgm:spPr/>
      <dgm:t>
        <a:bodyPr/>
        <a:lstStyle/>
        <a:p>
          <a:endParaRPr lang="it-IT"/>
        </a:p>
      </dgm:t>
    </dgm:pt>
    <dgm:pt modelId="{ED101557-9C7C-4C47-9D03-81F8A399734B}" type="sibTrans" cxnId="{4D35A487-A915-47B0-8F87-9A782B25B79F}">
      <dgm:prSet/>
      <dgm:spPr/>
      <dgm:t>
        <a:bodyPr/>
        <a:lstStyle/>
        <a:p>
          <a:endParaRPr lang="it-IT"/>
        </a:p>
      </dgm:t>
    </dgm:pt>
    <dgm:pt modelId="{CE830E61-5D65-4442-8C5B-80962EF52550}" type="pres">
      <dgm:prSet presAssocID="{7E27C05A-535E-47F3-ACB1-DA3F099A6F4B}" presName="linear" presStyleCnt="0">
        <dgm:presLayoutVars>
          <dgm:dir/>
          <dgm:animLvl val="lvl"/>
          <dgm:resizeHandles val="exact"/>
        </dgm:presLayoutVars>
      </dgm:prSet>
      <dgm:spPr/>
    </dgm:pt>
    <dgm:pt modelId="{FD181BA0-AC77-4DFB-9A35-A3AA65D12107}" type="pres">
      <dgm:prSet presAssocID="{906A68E2-F0A6-41C5-B1BE-CDF1A6897D50}" presName="parentLin" presStyleCnt="0"/>
      <dgm:spPr/>
    </dgm:pt>
    <dgm:pt modelId="{A2C9A3F6-3AA5-41B2-AEE5-074D39AB4012}" type="pres">
      <dgm:prSet presAssocID="{906A68E2-F0A6-41C5-B1BE-CDF1A6897D50}" presName="parentLeftMargin" presStyleLbl="node1" presStyleIdx="0" presStyleCnt="5"/>
      <dgm:spPr/>
    </dgm:pt>
    <dgm:pt modelId="{C272756B-380C-4D8B-B797-F6ECDF040053}" type="pres">
      <dgm:prSet presAssocID="{906A68E2-F0A6-41C5-B1BE-CDF1A6897D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C3C5B9-4659-40A9-BE88-A4F92904EEEE}" type="pres">
      <dgm:prSet presAssocID="{906A68E2-F0A6-41C5-B1BE-CDF1A6897D50}" presName="negativeSpace" presStyleCnt="0"/>
      <dgm:spPr/>
    </dgm:pt>
    <dgm:pt modelId="{EBA39FAE-9E4B-4F88-AFF4-DB186E79776B}" type="pres">
      <dgm:prSet presAssocID="{906A68E2-F0A6-41C5-B1BE-CDF1A6897D50}" presName="childText" presStyleLbl="conFgAcc1" presStyleIdx="0" presStyleCnt="5">
        <dgm:presLayoutVars>
          <dgm:bulletEnabled val="1"/>
        </dgm:presLayoutVars>
      </dgm:prSet>
      <dgm:spPr/>
    </dgm:pt>
    <dgm:pt modelId="{AEF08E64-4EFF-477B-BAAE-662CCBD34660}" type="pres">
      <dgm:prSet presAssocID="{44938D4A-1E64-4CDA-9DFE-538AAEBA19DD}" presName="spaceBetweenRectangles" presStyleCnt="0"/>
      <dgm:spPr/>
    </dgm:pt>
    <dgm:pt modelId="{864FD3ED-D56A-41BE-A5B9-F7E26226034E}" type="pres">
      <dgm:prSet presAssocID="{69EB4142-8ECE-4A54-ABA3-4E792BDF8202}" presName="parentLin" presStyleCnt="0"/>
      <dgm:spPr/>
    </dgm:pt>
    <dgm:pt modelId="{8F055FAC-9334-43FA-BC6C-78F528CEA91C}" type="pres">
      <dgm:prSet presAssocID="{69EB4142-8ECE-4A54-ABA3-4E792BDF8202}" presName="parentLeftMargin" presStyleLbl="node1" presStyleIdx="0" presStyleCnt="5"/>
      <dgm:spPr/>
    </dgm:pt>
    <dgm:pt modelId="{3A037CD7-A3FF-4895-B66D-046E1203EE4C}" type="pres">
      <dgm:prSet presAssocID="{69EB4142-8ECE-4A54-ABA3-4E792BDF82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6C0D29-8883-4215-B9E3-10F5839AC23A}" type="pres">
      <dgm:prSet presAssocID="{69EB4142-8ECE-4A54-ABA3-4E792BDF8202}" presName="negativeSpace" presStyleCnt="0"/>
      <dgm:spPr/>
    </dgm:pt>
    <dgm:pt modelId="{ABB5EB4B-AA7D-4F67-A0EB-2E020D9ABF54}" type="pres">
      <dgm:prSet presAssocID="{69EB4142-8ECE-4A54-ABA3-4E792BDF8202}" presName="childText" presStyleLbl="conFgAcc1" presStyleIdx="1" presStyleCnt="5">
        <dgm:presLayoutVars>
          <dgm:bulletEnabled val="1"/>
        </dgm:presLayoutVars>
      </dgm:prSet>
      <dgm:spPr/>
    </dgm:pt>
    <dgm:pt modelId="{D7B1B1CB-0756-43DA-8581-438D6FD71F2B}" type="pres">
      <dgm:prSet presAssocID="{EFAD4567-070D-4726-AD5E-10888437E24F}" presName="spaceBetweenRectangles" presStyleCnt="0"/>
      <dgm:spPr/>
    </dgm:pt>
    <dgm:pt modelId="{8B053F74-17E4-4F2C-AD1D-8A62E1FA3EF3}" type="pres">
      <dgm:prSet presAssocID="{B6EDF40E-9294-4EFD-AF66-245943CF133A}" presName="parentLin" presStyleCnt="0"/>
      <dgm:spPr/>
    </dgm:pt>
    <dgm:pt modelId="{07FCA993-F61A-4453-96FA-C45D781F9479}" type="pres">
      <dgm:prSet presAssocID="{B6EDF40E-9294-4EFD-AF66-245943CF133A}" presName="parentLeftMargin" presStyleLbl="node1" presStyleIdx="1" presStyleCnt="5"/>
      <dgm:spPr/>
    </dgm:pt>
    <dgm:pt modelId="{0BA0B05A-7693-45B0-9981-606BFC977D8F}" type="pres">
      <dgm:prSet presAssocID="{B6EDF40E-9294-4EFD-AF66-245943CF13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C2E0E6-D7D5-45E1-BF37-B7BC0CC99FA9}" type="pres">
      <dgm:prSet presAssocID="{B6EDF40E-9294-4EFD-AF66-245943CF133A}" presName="negativeSpace" presStyleCnt="0"/>
      <dgm:spPr/>
    </dgm:pt>
    <dgm:pt modelId="{63E5DDE0-09E5-4DBF-8779-84855BD8A460}" type="pres">
      <dgm:prSet presAssocID="{B6EDF40E-9294-4EFD-AF66-245943CF133A}" presName="childText" presStyleLbl="conFgAcc1" presStyleIdx="2" presStyleCnt="5">
        <dgm:presLayoutVars>
          <dgm:bulletEnabled val="1"/>
        </dgm:presLayoutVars>
      </dgm:prSet>
      <dgm:spPr/>
    </dgm:pt>
    <dgm:pt modelId="{8C16F469-B7FA-4B0A-A85E-11B1FBEB0822}" type="pres">
      <dgm:prSet presAssocID="{94C1251D-25B1-40DA-AB6C-70839CE14EBD}" presName="spaceBetweenRectangles" presStyleCnt="0"/>
      <dgm:spPr/>
    </dgm:pt>
    <dgm:pt modelId="{6AE77645-439A-4304-A201-4D8302712819}" type="pres">
      <dgm:prSet presAssocID="{E37E2E03-143F-499B-9808-762B028CF0C4}" presName="parentLin" presStyleCnt="0"/>
      <dgm:spPr/>
    </dgm:pt>
    <dgm:pt modelId="{D40E7ABB-B9B5-4B19-B6DF-AF7603DE1475}" type="pres">
      <dgm:prSet presAssocID="{E37E2E03-143F-499B-9808-762B028CF0C4}" presName="parentLeftMargin" presStyleLbl="node1" presStyleIdx="2" presStyleCnt="5"/>
      <dgm:spPr/>
    </dgm:pt>
    <dgm:pt modelId="{3BDE3100-19DE-4C45-BD43-32A91549DCD8}" type="pres">
      <dgm:prSet presAssocID="{E37E2E03-143F-499B-9808-762B028CF0C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EAF702-0C0E-4DCF-B7D2-19A84AB97924}" type="pres">
      <dgm:prSet presAssocID="{E37E2E03-143F-499B-9808-762B028CF0C4}" presName="negativeSpace" presStyleCnt="0"/>
      <dgm:spPr/>
    </dgm:pt>
    <dgm:pt modelId="{1CD9CFCF-3752-4127-8BCA-26B78405ED6F}" type="pres">
      <dgm:prSet presAssocID="{E37E2E03-143F-499B-9808-762B028CF0C4}" presName="childText" presStyleLbl="conFgAcc1" presStyleIdx="3" presStyleCnt="5">
        <dgm:presLayoutVars>
          <dgm:bulletEnabled val="1"/>
        </dgm:presLayoutVars>
      </dgm:prSet>
      <dgm:spPr/>
    </dgm:pt>
    <dgm:pt modelId="{7C8F6A0F-AE94-495E-B15C-554C3FCA67F9}" type="pres">
      <dgm:prSet presAssocID="{70E9439C-0845-470B-B6C4-B29508F99754}" presName="spaceBetweenRectangles" presStyleCnt="0"/>
      <dgm:spPr/>
    </dgm:pt>
    <dgm:pt modelId="{B88ECE17-07A3-4C6F-9B3D-9BFA82F898D1}" type="pres">
      <dgm:prSet presAssocID="{AAF0389C-BBFA-472A-8238-E154A6D107DC}" presName="parentLin" presStyleCnt="0"/>
      <dgm:spPr/>
    </dgm:pt>
    <dgm:pt modelId="{DB932FC5-92FF-40FB-BF01-63ECB45E0F40}" type="pres">
      <dgm:prSet presAssocID="{AAF0389C-BBFA-472A-8238-E154A6D107DC}" presName="parentLeftMargin" presStyleLbl="node1" presStyleIdx="3" presStyleCnt="5"/>
      <dgm:spPr/>
    </dgm:pt>
    <dgm:pt modelId="{40AF9174-56BA-494C-90CF-9F4AC1C0199B}" type="pres">
      <dgm:prSet presAssocID="{AAF0389C-BBFA-472A-8238-E154A6D107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1D8FCEB-216A-4AA9-8466-123622471121}" type="pres">
      <dgm:prSet presAssocID="{AAF0389C-BBFA-472A-8238-E154A6D107DC}" presName="negativeSpace" presStyleCnt="0"/>
      <dgm:spPr/>
    </dgm:pt>
    <dgm:pt modelId="{39EFE722-6D81-4E37-AB31-1B18AE0C8AA1}" type="pres">
      <dgm:prSet presAssocID="{AAF0389C-BBFA-472A-8238-E154A6D107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348B310-3F9B-4754-9BEC-ACC823686D5F}" type="presOf" srcId="{906A68E2-F0A6-41C5-B1BE-CDF1A6897D50}" destId="{C272756B-380C-4D8B-B797-F6ECDF040053}" srcOrd="1" destOrd="0" presId="urn:microsoft.com/office/officeart/2005/8/layout/list1"/>
    <dgm:cxn modelId="{E70ED714-A818-4064-96B7-720B43F4CD1B}" type="presOf" srcId="{69EB4142-8ECE-4A54-ABA3-4E792BDF8202}" destId="{8F055FAC-9334-43FA-BC6C-78F528CEA91C}" srcOrd="0" destOrd="0" presId="urn:microsoft.com/office/officeart/2005/8/layout/list1"/>
    <dgm:cxn modelId="{ABDE1617-59DB-409E-A5A2-0F19B6C03ED6}" srcId="{7E27C05A-535E-47F3-ACB1-DA3F099A6F4B}" destId="{E37E2E03-143F-499B-9808-762B028CF0C4}" srcOrd="3" destOrd="0" parTransId="{444275CC-3314-4E96-A34D-E40001759DD8}" sibTransId="{70E9439C-0845-470B-B6C4-B29508F99754}"/>
    <dgm:cxn modelId="{5CE5321C-1A1E-4D81-9943-EB7030ADFBEE}" srcId="{906A68E2-F0A6-41C5-B1BE-CDF1A6897D50}" destId="{6861EF67-F2B8-42B3-A5D6-337E8D3362A4}" srcOrd="0" destOrd="0" parTransId="{D3187553-FEB2-4E1E-B751-E8571F9F3EA3}" sibTransId="{E1E85086-28B1-4336-A387-3A815551BF87}"/>
    <dgm:cxn modelId="{5E68D62E-BB88-4612-86D1-F7CC7B9AC89E}" srcId="{7E27C05A-535E-47F3-ACB1-DA3F099A6F4B}" destId="{B6EDF40E-9294-4EFD-AF66-245943CF133A}" srcOrd="2" destOrd="0" parTransId="{BF99C8AF-3417-4440-B59F-1584918277FD}" sibTransId="{94C1251D-25B1-40DA-AB6C-70839CE14EBD}"/>
    <dgm:cxn modelId="{7611995E-2E94-4BD8-A003-47FB43AD0AC4}" type="presOf" srcId="{906A68E2-F0A6-41C5-B1BE-CDF1A6897D50}" destId="{A2C9A3F6-3AA5-41B2-AEE5-074D39AB4012}" srcOrd="0" destOrd="0" presId="urn:microsoft.com/office/officeart/2005/8/layout/list1"/>
    <dgm:cxn modelId="{80204061-6153-49B9-A1D1-5A5D8DD33ACF}" type="presOf" srcId="{576C1C34-721E-4758-8A85-6C2B421144DE}" destId="{ABB5EB4B-AA7D-4F67-A0EB-2E020D9ABF54}" srcOrd="0" destOrd="0" presId="urn:microsoft.com/office/officeart/2005/8/layout/list1"/>
    <dgm:cxn modelId="{E0224348-9992-444E-B5E8-89B1413C0411}" type="presOf" srcId="{B6EDF40E-9294-4EFD-AF66-245943CF133A}" destId="{0BA0B05A-7693-45B0-9981-606BFC977D8F}" srcOrd="1" destOrd="0" presId="urn:microsoft.com/office/officeart/2005/8/layout/list1"/>
    <dgm:cxn modelId="{A038214C-00AB-4943-AC02-C448CDB9D6B0}" type="presOf" srcId="{7E27C05A-535E-47F3-ACB1-DA3F099A6F4B}" destId="{CE830E61-5D65-4442-8C5B-80962EF52550}" srcOrd="0" destOrd="0" presId="urn:microsoft.com/office/officeart/2005/8/layout/list1"/>
    <dgm:cxn modelId="{2B2DE654-9B2A-4DFC-8280-8D8F4C22055C}" srcId="{69EB4142-8ECE-4A54-ABA3-4E792BDF8202}" destId="{576C1C34-721E-4758-8A85-6C2B421144DE}" srcOrd="0" destOrd="0" parTransId="{680F2B66-07A6-4259-AD51-8566EC077DBF}" sibTransId="{BBC15165-AFC0-4483-8EFE-B523C9D5A498}"/>
    <dgm:cxn modelId="{B43F685A-321E-4A35-B2C0-9C515FF3E6A0}" srcId="{7E27C05A-535E-47F3-ACB1-DA3F099A6F4B}" destId="{69EB4142-8ECE-4A54-ABA3-4E792BDF8202}" srcOrd="1" destOrd="0" parTransId="{4062661F-DA52-486D-B7E8-E951A9D56C36}" sibTransId="{EFAD4567-070D-4726-AD5E-10888437E24F}"/>
    <dgm:cxn modelId="{51B1D37C-2450-49D6-ACE8-04A6BF6FD3C7}" type="presOf" srcId="{69EB4142-8ECE-4A54-ABA3-4E792BDF8202}" destId="{3A037CD7-A3FF-4895-B66D-046E1203EE4C}" srcOrd="1" destOrd="0" presId="urn:microsoft.com/office/officeart/2005/8/layout/list1"/>
    <dgm:cxn modelId="{DE690287-5F7F-4CAE-B01C-1579D6E15C78}" type="presOf" srcId="{80A61992-B1D7-477B-B7AB-A39B85C55310}" destId="{39EFE722-6D81-4E37-AB31-1B18AE0C8AA1}" srcOrd="0" destOrd="0" presId="urn:microsoft.com/office/officeart/2005/8/layout/list1"/>
    <dgm:cxn modelId="{4D35A487-A915-47B0-8F87-9A782B25B79F}" srcId="{AAF0389C-BBFA-472A-8238-E154A6D107DC}" destId="{80A61992-B1D7-477B-B7AB-A39B85C55310}" srcOrd="0" destOrd="0" parTransId="{87AFBF0A-ADB5-400C-B918-DF2B511B1FB6}" sibTransId="{ED101557-9C7C-4C47-9D03-81F8A399734B}"/>
    <dgm:cxn modelId="{CDE7E989-A1B2-4068-AC55-297A9F40CBC0}" type="presOf" srcId="{E37E2E03-143F-499B-9808-762B028CF0C4}" destId="{D40E7ABB-B9B5-4B19-B6DF-AF7603DE1475}" srcOrd="0" destOrd="0" presId="urn:microsoft.com/office/officeart/2005/8/layout/list1"/>
    <dgm:cxn modelId="{5E69748A-7490-4A23-B0D3-A4EB0901EADE}" type="presOf" srcId="{AAF0389C-BBFA-472A-8238-E154A6D107DC}" destId="{DB932FC5-92FF-40FB-BF01-63ECB45E0F40}" srcOrd="0" destOrd="0" presId="urn:microsoft.com/office/officeart/2005/8/layout/list1"/>
    <dgm:cxn modelId="{A50F96A1-0ADB-4341-BD02-89A1049CCFC9}" srcId="{B6EDF40E-9294-4EFD-AF66-245943CF133A}" destId="{70BEADE1-4392-4635-869C-5FDA0659BFBD}" srcOrd="0" destOrd="0" parTransId="{7F97B237-0E25-480C-B3D2-85D1BF94CC95}" sibTransId="{DB9CB3D7-42FF-43F2-A304-998A9F2B674B}"/>
    <dgm:cxn modelId="{32AC7EB3-2EA9-4A7A-A191-245569647958}" srcId="{7E27C05A-535E-47F3-ACB1-DA3F099A6F4B}" destId="{AAF0389C-BBFA-472A-8238-E154A6D107DC}" srcOrd="4" destOrd="0" parTransId="{6724A320-66AA-4E19-9C46-FB5E7F5A9401}" sibTransId="{35ABDB7F-91AC-4259-BD5F-83C29CB302F2}"/>
    <dgm:cxn modelId="{FD7C53B5-6C2A-49FD-9691-70C2C5C03CB3}" type="presOf" srcId="{E37E2E03-143F-499B-9808-762B028CF0C4}" destId="{3BDE3100-19DE-4C45-BD43-32A91549DCD8}" srcOrd="1" destOrd="0" presId="urn:microsoft.com/office/officeart/2005/8/layout/list1"/>
    <dgm:cxn modelId="{E70779B5-4955-41E6-8893-7EEA3C3F62BD}" type="presOf" srcId="{C3C125AD-06A8-4FC8-AD51-42CC8107530E}" destId="{1CD9CFCF-3752-4127-8BCA-26B78405ED6F}" srcOrd="0" destOrd="0" presId="urn:microsoft.com/office/officeart/2005/8/layout/list1"/>
    <dgm:cxn modelId="{7AAEFFBA-DA26-4831-81A7-798609D67782}" srcId="{7E27C05A-535E-47F3-ACB1-DA3F099A6F4B}" destId="{906A68E2-F0A6-41C5-B1BE-CDF1A6897D50}" srcOrd="0" destOrd="0" parTransId="{1BFD1AE8-A258-45E0-90EC-B79FE8CB6C49}" sibTransId="{44938D4A-1E64-4CDA-9DFE-538AAEBA19DD}"/>
    <dgm:cxn modelId="{0CCDCDBB-FA33-425C-8BE4-1FB45ECDF949}" type="presOf" srcId="{6861EF67-F2B8-42B3-A5D6-337E8D3362A4}" destId="{EBA39FAE-9E4B-4F88-AFF4-DB186E79776B}" srcOrd="0" destOrd="0" presId="urn:microsoft.com/office/officeart/2005/8/layout/list1"/>
    <dgm:cxn modelId="{F7ECC5D9-ABCA-4A4D-9240-72E167484460}" srcId="{E37E2E03-143F-499B-9808-762B028CF0C4}" destId="{C3C125AD-06A8-4FC8-AD51-42CC8107530E}" srcOrd="0" destOrd="0" parTransId="{7DAEC494-8D0E-43AE-98E3-95CBA00DB6BA}" sibTransId="{719061D4-8273-45A9-BAD0-AD923AC42B00}"/>
    <dgm:cxn modelId="{0FD9CDDB-058E-4491-9784-FDBED4793533}" type="presOf" srcId="{AAF0389C-BBFA-472A-8238-E154A6D107DC}" destId="{40AF9174-56BA-494C-90CF-9F4AC1C0199B}" srcOrd="1" destOrd="0" presId="urn:microsoft.com/office/officeart/2005/8/layout/list1"/>
    <dgm:cxn modelId="{AE19D1F0-C162-41E4-ABC5-5368863B07E9}" type="presOf" srcId="{B6EDF40E-9294-4EFD-AF66-245943CF133A}" destId="{07FCA993-F61A-4453-96FA-C45D781F9479}" srcOrd="0" destOrd="0" presId="urn:microsoft.com/office/officeart/2005/8/layout/list1"/>
    <dgm:cxn modelId="{896791FC-F674-47D2-806A-363A9F723AEF}" type="presOf" srcId="{70BEADE1-4392-4635-869C-5FDA0659BFBD}" destId="{63E5DDE0-09E5-4DBF-8779-84855BD8A460}" srcOrd="0" destOrd="0" presId="urn:microsoft.com/office/officeart/2005/8/layout/list1"/>
    <dgm:cxn modelId="{094D4323-0880-45A4-9470-D6476F9449C8}" type="presParOf" srcId="{CE830E61-5D65-4442-8C5B-80962EF52550}" destId="{FD181BA0-AC77-4DFB-9A35-A3AA65D12107}" srcOrd="0" destOrd="0" presId="urn:microsoft.com/office/officeart/2005/8/layout/list1"/>
    <dgm:cxn modelId="{6AB7A9B4-6B8F-4298-8CCB-4CA4E743AEF3}" type="presParOf" srcId="{FD181BA0-AC77-4DFB-9A35-A3AA65D12107}" destId="{A2C9A3F6-3AA5-41B2-AEE5-074D39AB4012}" srcOrd="0" destOrd="0" presId="urn:microsoft.com/office/officeart/2005/8/layout/list1"/>
    <dgm:cxn modelId="{E3EA653A-6F3C-44CE-BD64-382109E8687A}" type="presParOf" srcId="{FD181BA0-AC77-4DFB-9A35-A3AA65D12107}" destId="{C272756B-380C-4D8B-B797-F6ECDF040053}" srcOrd="1" destOrd="0" presId="urn:microsoft.com/office/officeart/2005/8/layout/list1"/>
    <dgm:cxn modelId="{14BCF9AC-6150-457F-99B5-8B7BA195AF24}" type="presParOf" srcId="{CE830E61-5D65-4442-8C5B-80962EF52550}" destId="{44C3C5B9-4659-40A9-BE88-A4F92904EEEE}" srcOrd="1" destOrd="0" presId="urn:microsoft.com/office/officeart/2005/8/layout/list1"/>
    <dgm:cxn modelId="{0485B825-B902-41F5-A21D-90B75740C744}" type="presParOf" srcId="{CE830E61-5D65-4442-8C5B-80962EF52550}" destId="{EBA39FAE-9E4B-4F88-AFF4-DB186E79776B}" srcOrd="2" destOrd="0" presId="urn:microsoft.com/office/officeart/2005/8/layout/list1"/>
    <dgm:cxn modelId="{273AD323-372A-4B55-B4EC-9188DFDC1A22}" type="presParOf" srcId="{CE830E61-5D65-4442-8C5B-80962EF52550}" destId="{AEF08E64-4EFF-477B-BAAE-662CCBD34660}" srcOrd="3" destOrd="0" presId="urn:microsoft.com/office/officeart/2005/8/layout/list1"/>
    <dgm:cxn modelId="{206F4C3A-1B77-451F-A927-857E09168D87}" type="presParOf" srcId="{CE830E61-5D65-4442-8C5B-80962EF52550}" destId="{864FD3ED-D56A-41BE-A5B9-F7E26226034E}" srcOrd="4" destOrd="0" presId="urn:microsoft.com/office/officeart/2005/8/layout/list1"/>
    <dgm:cxn modelId="{0AA56920-6EB8-4A8F-A913-C154EDCEEEE2}" type="presParOf" srcId="{864FD3ED-D56A-41BE-A5B9-F7E26226034E}" destId="{8F055FAC-9334-43FA-BC6C-78F528CEA91C}" srcOrd="0" destOrd="0" presId="urn:microsoft.com/office/officeart/2005/8/layout/list1"/>
    <dgm:cxn modelId="{3DE28C61-5BEC-4024-B7FB-E3537FF0EAD5}" type="presParOf" srcId="{864FD3ED-D56A-41BE-A5B9-F7E26226034E}" destId="{3A037CD7-A3FF-4895-B66D-046E1203EE4C}" srcOrd="1" destOrd="0" presId="urn:microsoft.com/office/officeart/2005/8/layout/list1"/>
    <dgm:cxn modelId="{A90D26C1-607F-44F8-9276-37CB0C3F168F}" type="presParOf" srcId="{CE830E61-5D65-4442-8C5B-80962EF52550}" destId="{DE6C0D29-8883-4215-B9E3-10F5839AC23A}" srcOrd="5" destOrd="0" presId="urn:microsoft.com/office/officeart/2005/8/layout/list1"/>
    <dgm:cxn modelId="{AEAC6551-8864-4810-8E85-44CCC29DA4DD}" type="presParOf" srcId="{CE830E61-5D65-4442-8C5B-80962EF52550}" destId="{ABB5EB4B-AA7D-4F67-A0EB-2E020D9ABF54}" srcOrd="6" destOrd="0" presId="urn:microsoft.com/office/officeart/2005/8/layout/list1"/>
    <dgm:cxn modelId="{BBD941F8-65A3-4CBE-A3A1-FF7045EBD9F9}" type="presParOf" srcId="{CE830E61-5D65-4442-8C5B-80962EF52550}" destId="{D7B1B1CB-0756-43DA-8581-438D6FD71F2B}" srcOrd="7" destOrd="0" presId="urn:microsoft.com/office/officeart/2005/8/layout/list1"/>
    <dgm:cxn modelId="{A5DA6F1F-5CD6-43C3-A367-90AFD00FF867}" type="presParOf" srcId="{CE830E61-5D65-4442-8C5B-80962EF52550}" destId="{8B053F74-17E4-4F2C-AD1D-8A62E1FA3EF3}" srcOrd="8" destOrd="0" presId="urn:microsoft.com/office/officeart/2005/8/layout/list1"/>
    <dgm:cxn modelId="{4692AD93-4535-47B3-9DFA-85917DB32956}" type="presParOf" srcId="{8B053F74-17E4-4F2C-AD1D-8A62E1FA3EF3}" destId="{07FCA993-F61A-4453-96FA-C45D781F9479}" srcOrd="0" destOrd="0" presId="urn:microsoft.com/office/officeart/2005/8/layout/list1"/>
    <dgm:cxn modelId="{B3EF958E-F2DB-4E79-8C7E-4036D9A309DD}" type="presParOf" srcId="{8B053F74-17E4-4F2C-AD1D-8A62E1FA3EF3}" destId="{0BA0B05A-7693-45B0-9981-606BFC977D8F}" srcOrd="1" destOrd="0" presId="urn:microsoft.com/office/officeart/2005/8/layout/list1"/>
    <dgm:cxn modelId="{F1A3EC1C-D89D-4109-92A1-2A29C34AB71A}" type="presParOf" srcId="{CE830E61-5D65-4442-8C5B-80962EF52550}" destId="{36C2E0E6-D7D5-45E1-BF37-B7BC0CC99FA9}" srcOrd="9" destOrd="0" presId="urn:microsoft.com/office/officeart/2005/8/layout/list1"/>
    <dgm:cxn modelId="{BE433A38-355D-4EB1-BA63-0B10D50C5E37}" type="presParOf" srcId="{CE830E61-5D65-4442-8C5B-80962EF52550}" destId="{63E5DDE0-09E5-4DBF-8779-84855BD8A460}" srcOrd="10" destOrd="0" presId="urn:microsoft.com/office/officeart/2005/8/layout/list1"/>
    <dgm:cxn modelId="{C88F8073-2CF3-4ACA-BA4E-7436059A7275}" type="presParOf" srcId="{CE830E61-5D65-4442-8C5B-80962EF52550}" destId="{8C16F469-B7FA-4B0A-A85E-11B1FBEB0822}" srcOrd="11" destOrd="0" presId="urn:microsoft.com/office/officeart/2005/8/layout/list1"/>
    <dgm:cxn modelId="{17D952BF-5391-4254-A2F2-F6B2CE8EFCD0}" type="presParOf" srcId="{CE830E61-5D65-4442-8C5B-80962EF52550}" destId="{6AE77645-439A-4304-A201-4D8302712819}" srcOrd="12" destOrd="0" presId="urn:microsoft.com/office/officeart/2005/8/layout/list1"/>
    <dgm:cxn modelId="{01305514-0E6A-45FB-899F-B67F2ECF0528}" type="presParOf" srcId="{6AE77645-439A-4304-A201-4D8302712819}" destId="{D40E7ABB-B9B5-4B19-B6DF-AF7603DE1475}" srcOrd="0" destOrd="0" presId="urn:microsoft.com/office/officeart/2005/8/layout/list1"/>
    <dgm:cxn modelId="{BA8C5386-602E-4016-B53D-C093BB5800BD}" type="presParOf" srcId="{6AE77645-439A-4304-A201-4D8302712819}" destId="{3BDE3100-19DE-4C45-BD43-32A91549DCD8}" srcOrd="1" destOrd="0" presId="urn:microsoft.com/office/officeart/2005/8/layout/list1"/>
    <dgm:cxn modelId="{F3030DBC-C3FD-4730-873C-B76125588112}" type="presParOf" srcId="{CE830E61-5D65-4442-8C5B-80962EF52550}" destId="{03EAF702-0C0E-4DCF-B7D2-19A84AB97924}" srcOrd="13" destOrd="0" presId="urn:microsoft.com/office/officeart/2005/8/layout/list1"/>
    <dgm:cxn modelId="{7079C1A1-AAFD-4B26-ACF5-6F27A76D9C73}" type="presParOf" srcId="{CE830E61-5D65-4442-8C5B-80962EF52550}" destId="{1CD9CFCF-3752-4127-8BCA-26B78405ED6F}" srcOrd="14" destOrd="0" presId="urn:microsoft.com/office/officeart/2005/8/layout/list1"/>
    <dgm:cxn modelId="{10F4A36E-C68B-4E1D-85D4-4D48A9D2F23B}" type="presParOf" srcId="{CE830E61-5D65-4442-8C5B-80962EF52550}" destId="{7C8F6A0F-AE94-495E-B15C-554C3FCA67F9}" srcOrd="15" destOrd="0" presId="urn:microsoft.com/office/officeart/2005/8/layout/list1"/>
    <dgm:cxn modelId="{2C8988FB-D065-4D99-BF5A-0BE0165E8440}" type="presParOf" srcId="{CE830E61-5D65-4442-8C5B-80962EF52550}" destId="{B88ECE17-07A3-4C6F-9B3D-9BFA82F898D1}" srcOrd="16" destOrd="0" presId="urn:microsoft.com/office/officeart/2005/8/layout/list1"/>
    <dgm:cxn modelId="{A1BB1CBC-6164-425C-8636-3187C940F7CE}" type="presParOf" srcId="{B88ECE17-07A3-4C6F-9B3D-9BFA82F898D1}" destId="{DB932FC5-92FF-40FB-BF01-63ECB45E0F40}" srcOrd="0" destOrd="0" presId="urn:microsoft.com/office/officeart/2005/8/layout/list1"/>
    <dgm:cxn modelId="{3568BB8E-C73E-4265-A674-E54B344CBCAD}" type="presParOf" srcId="{B88ECE17-07A3-4C6F-9B3D-9BFA82F898D1}" destId="{40AF9174-56BA-494C-90CF-9F4AC1C0199B}" srcOrd="1" destOrd="0" presId="urn:microsoft.com/office/officeart/2005/8/layout/list1"/>
    <dgm:cxn modelId="{C79277FC-210F-450C-838C-832FF45A5302}" type="presParOf" srcId="{CE830E61-5D65-4442-8C5B-80962EF52550}" destId="{41D8FCEB-216A-4AA9-8466-123622471121}" srcOrd="17" destOrd="0" presId="urn:microsoft.com/office/officeart/2005/8/layout/list1"/>
    <dgm:cxn modelId="{F6D0484A-848F-4349-B0DF-55DDEC6533EA}" type="presParOf" srcId="{CE830E61-5D65-4442-8C5B-80962EF52550}" destId="{39EFE722-6D81-4E37-AB31-1B18AE0C8A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27C05A-535E-47F3-ACB1-DA3F099A6F4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6A68E2-F0A6-41C5-B1BE-CDF1A6897D50}">
      <dgm:prSet phldrT="[Testo]"/>
      <dgm:spPr/>
      <dgm:t>
        <a:bodyPr/>
        <a:lstStyle/>
        <a:p>
          <a:r>
            <a:rPr lang="it-IT" b="1" dirty="0"/>
            <a:t>Gratuito</a:t>
          </a:r>
        </a:p>
      </dgm:t>
    </dgm:pt>
    <dgm:pt modelId="{1BFD1AE8-A258-45E0-90EC-B79FE8CB6C49}" type="parTrans" cxnId="{7AAEFFBA-DA26-4831-81A7-798609D67782}">
      <dgm:prSet/>
      <dgm:spPr/>
      <dgm:t>
        <a:bodyPr/>
        <a:lstStyle/>
        <a:p>
          <a:endParaRPr lang="it-IT"/>
        </a:p>
      </dgm:t>
    </dgm:pt>
    <dgm:pt modelId="{44938D4A-1E64-4CDA-9DFE-538AAEBA19DD}" type="sibTrans" cxnId="{7AAEFFBA-DA26-4831-81A7-798609D67782}">
      <dgm:prSet/>
      <dgm:spPr/>
      <dgm:t>
        <a:bodyPr/>
        <a:lstStyle/>
        <a:p>
          <a:endParaRPr lang="it-IT"/>
        </a:p>
      </dgm:t>
    </dgm:pt>
    <dgm:pt modelId="{69EB4142-8ECE-4A54-ABA3-4E792BDF8202}">
      <dgm:prSet phldrT="[Testo]"/>
      <dgm:spPr/>
      <dgm:t>
        <a:bodyPr/>
        <a:lstStyle/>
        <a:p>
          <a:r>
            <a:rPr lang="it-IT" b="1" i="0" dirty="0"/>
            <a:t>Facile da usare</a:t>
          </a:r>
          <a:endParaRPr lang="it-IT" b="1" dirty="0"/>
        </a:p>
      </dgm:t>
    </dgm:pt>
    <dgm:pt modelId="{4062661F-DA52-486D-B7E8-E951A9D56C36}" type="parTrans" cxnId="{B43F685A-321E-4A35-B2C0-9C515FF3E6A0}">
      <dgm:prSet/>
      <dgm:spPr/>
      <dgm:t>
        <a:bodyPr/>
        <a:lstStyle/>
        <a:p>
          <a:endParaRPr lang="it-IT"/>
        </a:p>
      </dgm:t>
    </dgm:pt>
    <dgm:pt modelId="{EFAD4567-070D-4726-AD5E-10888437E24F}" type="sibTrans" cxnId="{B43F685A-321E-4A35-B2C0-9C515FF3E6A0}">
      <dgm:prSet/>
      <dgm:spPr/>
      <dgm:t>
        <a:bodyPr/>
        <a:lstStyle/>
        <a:p>
          <a:endParaRPr lang="it-IT"/>
        </a:p>
      </dgm:t>
    </dgm:pt>
    <dgm:pt modelId="{B6EDF40E-9294-4EFD-AF66-245943CF133A}">
      <dgm:prSet phldrT="[Testo]"/>
      <dgm:spPr/>
      <dgm:t>
        <a:bodyPr/>
        <a:lstStyle/>
        <a:p>
          <a:r>
            <a:rPr lang="it-IT" b="1" dirty="0"/>
            <a:t>Facile Ottimizzare</a:t>
          </a:r>
        </a:p>
      </dgm:t>
    </dgm:pt>
    <dgm:pt modelId="{BF99C8AF-3417-4440-B59F-1584918277FD}" type="parTrans" cxnId="{5E68D62E-BB88-4612-86D1-F7CC7B9AC89E}">
      <dgm:prSet/>
      <dgm:spPr/>
      <dgm:t>
        <a:bodyPr/>
        <a:lstStyle/>
        <a:p>
          <a:endParaRPr lang="it-IT"/>
        </a:p>
      </dgm:t>
    </dgm:pt>
    <dgm:pt modelId="{94C1251D-25B1-40DA-AB6C-70839CE14EBD}" type="sibTrans" cxnId="{5E68D62E-BB88-4612-86D1-F7CC7B9AC89E}">
      <dgm:prSet/>
      <dgm:spPr/>
      <dgm:t>
        <a:bodyPr/>
        <a:lstStyle/>
        <a:p>
          <a:endParaRPr lang="it-IT"/>
        </a:p>
      </dgm:t>
    </dgm:pt>
    <dgm:pt modelId="{6861EF67-F2B8-42B3-A5D6-337E8D3362A4}">
      <dgm:prSet/>
      <dgm:spPr/>
      <dgm:t>
        <a:bodyPr/>
        <a:lstStyle/>
        <a:p>
          <a:r>
            <a:rPr lang="it-IT" dirty="0"/>
            <a:t> Nonostante sia uno strumento di ottime potenzialità, è completamente gratuito.</a:t>
          </a:r>
        </a:p>
      </dgm:t>
    </dgm:pt>
    <dgm:pt modelId="{D3187553-FEB2-4E1E-B751-E8571F9F3EA3}" type="parTrans" cxnId="{5CE5321C-1A1E-4D81-9943-EB7030ADFBEE}">
      <dgm:prSet/>
      <dgm:spPr/>
      <dgm:t>
        <a:bodyPr/>
        <a:lstStyle/>
        <a:p>
          <a:endParaRPr lang="it-IT"/>
        </a:p>
      </dgm:t>
    </dgm:pt>
    <dgm:pt modelId="{E1E85086-28B1-4336-A387-3A815551BF87}" type="sibTrans" cxnId="{5CE5321C-1A1E-4D81-9943-EB7030ADFBEE}">
      <dgm:prSet/>
      <dgm:spPr/>
      <dgm:t>
        <a:bodyPr/>
        <a:lstStyle/>
        <a:p>
          <a:endParaRPr lang="it-IT"/>
        </a:p>
      </dgm:t>
    </dgm:pt>
    <dgm:pt modelId="{576C1C34-721E-4758-8A85-6C2B421144DE}">
      <dgm:prSet/>
      <dgm:spPr/>
      <dgm:t>
        <a:bodyPr/>
        <a:lstStyle/>
        <a:p>
          <a:r>
            <a:rPr lang="it-IT" dirty="0"/>
            <a:t> Fornisce un’interfaccia grafica pronta per l’uso, che mostra tutti i database, le tabelle e i dati presenti nel server.</a:t>
          </a:r>
        </a:p>
      </dgm:t>
    </dgm:pt>
    <dgm:pt modelId="{680F2B66-07A6-4259-AD51-8566EC077DBF}" type="parTrans" cxnId="{2B2DE654-9B2A-4DFC-8280-8D8F4C22055C}">
      <dgm:prSet/>
      <dgm:spPr/>
      <dgm:t>
        <a:bodyPr/>
        <a:lstStyle/>
        <a:p>
          <a:endParaRPr lang="it-IT"/>
        </a:p>
      </dgm:t>
    </dgm:pt>
    <dgm:pt modelId="{BBC15165-AFC0-4483-8EFE-B523C9D5A498}" type="sibTrans" cxnId="{2B2DE654-9B2A-4DFC-8280-8D8F4C22055C}">
      <dgm:prSet/>
      <dgm:spPr/>
      <dgm:t>
        <a:bodyPr/>
        <a:lstStyle/>
        <a:p>
          <a:endParaRPr lang="it-IT"/>
        </a:p>
      </dgm:t>
    </dgm:pt>
    <dgm:pt modelId="{70BEADE1-4392-4635-869C-5FDA0659BFBD}">
      <dgm:prSet/>
      <dgm:spPr/>
      <dgm:t>
        <a:bodyPr/>
        <a:lstStyle/>
        <a:p>
          <a:r>
            <a:rPr lang="it-IT" b="0" i="0" dirty="0"/>
            <a:t>Gli amministratori di database possono facilmente ottimizzare i loro database, facendo alcune semplici modifiche. Inoltre, ogni cambiamento può essere facilmente testato ed i cambiamenti migliori mantenuti.</a:t>
          </a:r>
          <a:endParaRPr lang="it-IT" dirty="0"/>
        </a:p>
      </dgm:t>
    </dgm:pt>
    <dgm:pt modelId="{7F97B237-0E25-480C-B3D2-85D1BF94CC95}" type="parTrans" cxnId="{A50F96A1-0ADB-4341-BD02-89A1049CCFC9}">
      <dgm:prSet/>
      <dgm:spPr/>
      <dgm:t>
        <a:bodyPr/>
        <a:lstStyle/>
        <a:p>
          <a:endParaRPr lang="it-IT"/>
        </a:p>
      </dgm:t>
    </dgm:pt>
    <dgm:pt modelId="{DB9CB3D7-42FF-43F2-A304-998A9F2B674B}" type="sibTrans" cxnId="{A50F96A1-0ADB-4341-BD02-89A1049CCFC9}">
      <dgm:prSet/>
      <dgm:spPr/>
      <dgm:t>
        <a:bodyPr/>
        <a:lstStyle/>
        <a:p>
          <a:endParaRPr lang="it-IT"/>
        </a:p>
      </dgm:t>
    </dgm:pt>
    <dgm:pt modelId="{CE830E61-5D65-4442-8C5B-80962EF52550}" type="pres">
      <dgm:prSet presAssocID="{7E27C05A-535E-47F3-ACB1-DA3F099A6F4B}" presName="linear" presStyleCnt="0">
        <dgm:presLayoutVars>
          <dgm:dir/>
          <dgm:animLvl val="lvl"/>
          <dgm:resizeHandles val="exact"/>
        </dgm:presLayoutVars>
      </dgm:prSet>
      <dgm:spPr/>
    </dgm:pt>
    <dgm:pt modelId="{FD181BA0-AC77-4DFB-9A35-A3AA65D12107}" type="pres">
      <dgm:prSet presAssocID="{906A68E2-F0A6-41C5-B1BE-CDF1A6897D50}" presName="parentLin" presStyleCnt="0"/>
      <dgm:spPr/>
    </dgm:pt>
    <dgm:pt modelId="{A2C9A3F6-3AA5-41B2-AEE5-074D39AB4012}" type="pres">
      <dgm:prSet presAssocID="{906A68E2-F0A6-41C5-B1BE-CDF1A6897D50}" presName="parentLeftMargin" presStyleLbl="node1" presStyleIdx="0" presStyleCnt="3"/>
      <dgm:spPr/>
    </dgm:pt>
    <dgm:pt modelId="{C272756B-380C-4D8B-B797-F6ECDF040053}" type="pres">
      <dgm:prSet presAssocID="{906A68E2-F0A6-41C5-B1BE-CDF1A6897D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C3C5B9-4659-40A9-BE88-A4F92904EEEE}" type="pres">
      <dgm:prSet presAssocID="{906A68E2-F0A6-41C5-B1BE-CDF1A6897D50}" presName="negativeSpace" presStyleCnt="0"/>
      <dgm:spPr/>
    </dgm:pt>
    <dgm:pt modelId="{EBA39FAE-9E4B-4F88-AFF4-DB186E79776B}" type="pres">
      <dgm:prSet presAssocID="{906A68E2-F0A6-41C5-B1BE-CDF1A6897D50}" presName="childText" presStyleLbl="conFgAcc1" presStyleIdx="0" presStyleCnt="3">
        <dgm:presLayoutVars>
          <dgm:bulletEnabled val="1"/>
        </dgm:presLayoutVars>
      </dgm:prSet>
      <dgm:spPr/>
    </dgm:pt>
    <dgm:pt modelId="{AEF08E64-4EFF-477B-BAAE-662CCBD34660}" type="pres">
      <dgm:prSet presAssocID="{44938D4A-1E64-4CDA-9DFE-538AAEBA19DD}" presName="spaceBetweenRectangles" presStyleCnt="0"/>
      <dgm:spPr/>
    </dgm:pt>
    <dgm:pt modelId="{864FD3ED-D56A-41BE-A5B9-F7E26226034E}" type="pres">
      <dgm:prSet presAssocID="{69EB4142-8ECE-4A54-ABA3-4E792BDF8202}" presName="parentLin" presStyleCnt="0"/>
      <dgm:spPr/>
    </dgm:pt>
    <dgm:pt modelId="{8F055FAC-9334-43FA-BC6C-78F528CEA91C}" type="pres">
      <dgm:prSet presAssocID="{69EB4142-8ECE-4A54-ABA3-4E792BDF8202}" presName="parentLeftMargin" presStyleLbl="node1" presStyleIdx="0" presStyleCnt="3"/>
      <dgm:spPr/>
    </dgm:pt>
    <dgm:pt modelId="{3A037CD7-A3FF-4895-B66D-046E1203EE4C}" type="pres">
      <dgm:prSet presAssocID="{69EB4142-8ECE-4A54-ABA3-4E792BDF82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6C0D29-8883-4215-B9E3-10F5839AC23A}" type="pres">
      <dgm:prSet presAssocID="{69EB4142-8ECE-4A54-ABA3-4E792BDF8202}" presName="negativeSpace" presStyleCnt="0"/>
      <dgm:spPr/>
    </dgm:pt>
    <dgm:pt modelId="{ABB5EB4B-AA7D-4F67-A0EB-2E020D9ABF54}" type="pres">
      <dgm:prSet presAssocID="{69EB4142-8ECE-4A54-ABA3-4E792BDF8202}" presName="childText" presStyleLbl="conFgAcc1" presStyleIdx="1" presStyleCnt="3">
        <dgm:presLayoutVars>
          <dgm:bulletEnabled val="1"/>
        </dgm:presLayoutVars>
      </dgm:prSet>
      <dgm:spPr/>
    </dgm:pt>
    <dgm:pt modelId="{D7B1B1CB-0756-43DA-8581-438D6FD71F2B}" type="pres">
      <dgm:prSet presAssocID="{EFAD4567-070D-4726-AD5E-10888437E24F}" presName="spaceBetweenRectangles" presStyleCnt="0"/>
      <dgm:spPr/>
    </dgm:pt>
    <dgm:pt modelId="{8B053F74-17E4-4F2C-AD1D-8A62E1FA3EF3}" type="pres">
      <dgm:prSet presAssocID="{B6EDF40E-9294-4EFD-AF66-245943CF133A}" presName="parentLin" presStyleCnt="0"/>
      <dgm:spPr/>
    </dgm:pt>
    <dgm:pt modelId="{07FCA993-F61A-4453-96FA-C45D781F9479}" type="pres">
      <dgm:prSet presAssocID="{B6EDF40E-9294-4EFD-AF66-245943CF133A}" presName="parentLeftMargin" presStyleLbl="node1" presStyleIdx="1" presStyleCnt="3"/>
      <dgm:spPr/>
    </dgm:pt>
    <dgm:pt modelId="{0BA0B05A-7693-45B0-9981-606BFC977D8F}" type="pres">
      <dgm:prSet presAssocID="{B6EDF40E-9294-4EFD-AF66-245943CF133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C2E0E6-D7D5-45E1-BF37-B7BC0CC99FA9}" type="pres">
      <dgm:prSet presAssocID="{B6EDF40E-9294-4EFD-AF66-245943CF133A}" presName="negativeSpace" presStyleCnt="0"/>
      <dgm:spPr/>
    </dgm:pt>
    <dgm:pt modelId="{63E5DDE0-09E5-4DBF-8779-84855BD8A460}" type="pres">
      <dgm:prSet presAssocID="{B6EDF40E-9294-4EFD-AF66-245943CF133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48B310-3F9B-4754-9BEC-ACC823686D5F}" type="presOf" srcId="{906A68E2-F0A6-41C5-B1BE-CDF1A6897D50}" destId="{C272756B-380C-4D8B-B797-F6ECDF040053}" srcOrd="1" destOrd="0" presId="urn:microsoft.com/office/officeart/2005/8/layout/list1"/>
    <dgm:cxn modelId="{E70ED714-A818-4064-96B7-720B43F4CD1B}" type="presOf" srcId="{69EB4142-8ECE-4A54-ABA3-4E792BDF8202}" destId="{8F055FAC-9334-43FA-BC6C-78F528CEA91C}" srcOrd="0" destOrd="0" presId="urn:microsoft.com/office/officeart/2005/8/layout/list1"/>
    <dgm:cxn modelId="{5CE5321C-1A1E-4D81-9943-EB7030ADFBEE}" srcId="{906A68E2-F0A6-41C5-B1BE-CDF1A6897D50}" destId="{6861EF67-F2B8-42B3-A5D6-337E8D3362A4}" srcOrd="0" destOrd="0" parTransId="{D3187553-FEB2-4E1E-B751-E8571F9F3EA3}" sibTransId="{E1E85086-28B1-4336-A387-3A815551BF87}"/>
    <dgm:cxn modelId="{5E68D62E-BB88-4612-86D1-F7CC7B9AC89E}" srcId="{7E27C05A-535E-47F3-ACB1-DA3F099A6F4B}" destId="{B6EDF40E-9294-4EFD-AF66-245943CF133A}" srcOrd="2" destOrd="0" parTransId="{BF99C8AF-3417-4440-B59F-1584918277FD}" sibTransId="{94C1251D-25B1-40DA-AB6C-70839CE14EBD}"/>
    <dgm:cxn modelId="{7611995E-2E94-4BD8-A003-47FB43AD0AC4}" type="presOf" srcId="{906A68E2-F0A6-41C5-B1BE-CDF1A6897D50}" destId="{A2C9A3F6-3AA5-41B2-AEE5-074D39AB4012}" srcOrd="0" destOrd="0" presId="urn:microsoft.com/office/officeart/2005/8/layout/list1"/>
    <dgm:cxn modelId="{80204061-6153-49B9-A1D1-5A5D8DD33ACF}" type="presOf" srcId="{576C1C34-721E-4758-8A85-6C2B421144DE}" destId="{ABB5EB4B-AA7D-4F67-A0EB-2E020D9ABF54}" srcOrd="0" destOrd="0" presId="urn:microsoft.com/office/officeart/2005/8/layout/list1"/>
    <dgm:cxn modelId="{E0224348-9992-444E-B5E8-89B1413C0411}" type="presOf" srcId="{B6EDF40E-9294-4EFD-AF66-245943CF133A}" destId="{0BA0B05A-7693-45B0-9981-606BFC977D8F}" srcOrd="1" destOrd="0" presId="urn:microsoft.com/office/officeart/2005/8/layout/list1"/>
    <dgm:cxn modelId="{A038214C-00AB-4943-AC02-C448CDB9D6B0}" type="presOf" srcId="{7E27C05A-535E-47F3-ACB1-DA3F099A6F4B}" destId="{CE830E61-5D65-4442-8C5B-80962EF52550}" srcOrd="0" destOrd="0" presId="urn:microsoft.com/office/officeart/2005/8/layout/list1"/>
    <dgm:cxn modelId="{2B2DE654-9B2A-4DFC-8280-8D8F4C22055C}" srcId="{69EB4142-8ECE-4A54-ABA3-4E792BDF8202}" destId="{576C1C34-721E-4758-8A85-6C2B421144DE}" srcOrd="0" destOrd="0" parTransId="{680F2B66-07A6-4259-AD51-8566EC077DBF}" sibTransId="{BBC15165-AFC0-4483-8EFE-B523C9D5A498}"/>
    <dgm:cxn modelId="{B43F685A-321E-4A35-B2C0-9C515FF3E6A0}" srcId="{7E27C05A-535E-47F3-ACB1-DA3F099A6F4B}" destId="{69EB4142-8ECE-4A54-ABA3-4E792BDF8202}" srcOrd="1" destOrd="0" parTransId="{4062661F-DA52-486D-B7E8-E951A9D56C36}" sibTransId="{EFAD4567-070D-4726-AD5E-10888437E24F}"/>
    <dgm:cxn modelId="{51B1D37C-2450-49D6-ACE8-04A6BF6FD3C7}" type="presOf" srcId="{69EB4142-8ECE-4A54-ABA3-4E792BDF8202}" destId="{3A037CD7-A3FF-4895-B66D-046E1203EE4C}" srcOrd="1" destOrd="0" presId="urn:microsoft.com/office/officeart/2005/8/layout/list1"/>
    <dgm:cxn modelId="{A50F96A1-0ADB-4341-BD02-89A1049CCFC9}" srcId="{B6EDF40E-9294-4EFD-AF66-245943CF133A}" destId="{70BEADE1-4392-4635-869C-5FDA0659BFBD}" srcOrd="0" destOrd="0" parTransId="{7F97B237-0E25-480C-B3D2-85D1BF94CC95}" sibTransId="{DB9CB3D7-42FF-43F2-A304-998A9F2B674B}"/>
    <dgm:cxn modelId="{7AAEFFBA-DA26-4831-81A7-798609D67782}" srcId="{7E27C05A-535E-47F3-ACB1-DA3F099A6F4B}" destId="{906A68E2-F0A6-41C5-B1BE-CDF1A6897D50}" srcOrd="0" destOrd="0" parTransId="{1BFD1AE8-A258-45E0-90EC-B79FE8CB6C49}" sibTransId="{44938D4A-1E64-4CDA-9DFE-538AAEBA19DD}"/>
    <dgm:cxn modelId="{0CCDCDBB-FA33-425C-8BE4-1FB45ECDF949}" type="presOf" srcId="{6861EF67-F2B8-42B3-A5D6-337E8D3362A4}" destId="{EBA39FAE-9E4B-4F88-AFF4-DB186E79776B}" srcOrd="0" destOrd="0" presId="urn:microsoft.com/office/officeart/2005/8/layout/list1"/>
    <dgm:cxn modelId="{AE19D1F0-C162-41E4-ABC5-5368863B07E9}" type="presOf" srcId="{B6EDF40E-9294-4EFD-AF66-245943CF133A}" destId="{07FCA993-F61A-4453-96FA-C45D781F9479}" srcOrd="0" destOrd="0" presId="urn:microsoft.com/office/officeart/2005/8/layout/list1"/>
    <dgm:cxn modelId="{896791FC-F674-47D2-806A-363A9F723AEF}" type="presOf" srcId="{70BEADE1-4392-4635-869C-5FDA0659BFBD}" destId="{63E5DDE0-09E5-4DBF-8779-84855BD8A460}" srcOrd="0" destOrd="0" presId="urn:microsoft.com/office/officeart/2005/8/layout/list1"/>
    <dgm:cxn modelId="{094D4323-0880-45A4-9470-D6476F9449C8}" type="presParOf" srcId="{CE830E61-5D65-4442-8C5B-80962EF52550}" destId="{FD181BA0-AC77-4DFB-9A35-A3AA65D12107}" srcOrd="0" destOrd="0" presId="urn:microsoft.com/office/officeart/2005/8/layout/list1"/>
    <dgm:cxn modelId="{6AB7A9B4-6B8F-4298-8CCB-4CA4E743AEF3}" type="presParOf" srcId="{FD181BA0-AC77-4DFB-9A35-A3AA65D12107}" destId="{A2C9A3F6-3AA5-41B2-AEE5-074D39AB4012}" srcOrd="0" destOrd="0" presId="urn:microsoft.com/office/officeart/2005/8/layout/list1"/>
    <dgm:cxn modelId="{E3EA653A-6F3C-44CE-BD64-382109E8687A}" type="presParOf" srcId="{FD181BA0-AC77-4DFB-9A35-A3AA65D12107}" destId="{C272756B-380C-4D8B-B797-F6ECDF040053}" srcOrd="1" destOrd="0" presId="urn:microsoft.com/office/officeart/2005/8/layout/list1"/>
    <dgm:cxn modelId="{14BCF9AC-6150-457F-99B5-8B7BA195AF24}" type="presParOf" srcId="{CE830E61-5D65-4442-8C5B-80962EF52550}" destId="{44C3C5B9-4659-40A9-BE88-A4F92904EEEE}" srcOrd="1" destOrd="0" presId="urn:microsoft.com/office/officeart/2005/8/layout/list1"/>
    <dgm:cxn modelId="{0485B825-B902-41F5-A21D-90B75740C744}" type="presParOf" srcId="{CE830E61-5D65-4442-8C5B-80962EF52550}" destId="{EBA39FAE-9E4B-4F88-AFF4-DB186E79776B}" srcOrd="2" destOrd="0" presId="urn:microsoft.com/office/officeart/2005/8/layout/list1"/>
    <dgm:cxn modelId="{273AD323-372A-4B55-B4EC-9188DFDC1A22}" type="presParOf" srcId="{CE830E61-5D65-4442-8C5B-80962EF52550}" destId="{AEF08E64-4EFF-477B-BAAE-662CCBD34660}" srcOrd="3" destOrd="0" presId="urn:microsoft.com/office/officeart/2005/8/layout/list1"/>
    <dgm:cxn modelId="{206F4C3A-1B77-451F-A927-857E09168D87}" type="presParOf" srcId="{CE830E61-5D65-4442-8C5B-80962EF52550}" destId="{864FD3ED-D56A-41BE-A5B9-F7E26226034E}" srcOrd="4" destOrd="0" presId="urn:microsoft.com/office/officeart/2005/8/layout/list1"/>
    <dgm:cxn modelId="{0AA56920-6EB8-4A8F-A913-C154EDCEEEE2}" type="presParOf" srcId="{864FD3ED-D56A-41BE-A5B9-F7E26226034E}" destId="{8F055FAC-9334-43FA-BC6C-78F528CEA91C}" srcOrd="0" destOrd="0" presId="urn:microsoft.com/office/officeart/2005/8/layout/list1"/>
    <dgm:cxn modelId="{3DE28C61-5BEC-4024-B7FB-E3537FF0EAD5}" type="presParOf" srcId="{864FD3ED-D56A-41BE-A5B9-F7E26226034E}" destId="{3A037CD7-A3FF-4895-B66D-046E1203EE4C}" srcOrd="1" destOrd="0" presId="urn:microsoft.com/office/officeart/2005/8/layout/list1"/>
    <dgm:cxn modelId="{A90D26C1-607F-44F8-9276-37CB0C3F168F}" type="presParOf" srcId="{CE830E61-5D65-4442-8C5B-80962EF52550}" destId="{DE6C0D29-8883-4215-B9E3-10F5839AC23A}" srcOrd="5" destOrd="0" presId="urn:microsoft.com/office/officeart/2005/8/layout/list1"/>
    <dgm:cxn modelId="{AEAC6551-8864-4810-8E85-44CCC29DA4DD}" type="presParOf" srcId="{CE830E61-5D65-4442-8C5B-80962EF52550}" destId="{ABB5EB4B-AA7D-4F67-A0EB-2E020D9ABF54}" srcOrd="6" destOrd="0" presId="urn:microsoft.com/office/officeart/2005/8/layout/list1"/>
    <dgm:cxn modelId="{BBD941F8-65A3-4CBE-A3A1-FF7045EBD9F9}" type="presParOf" srcId="{CE830E61-5D65-4442-8C5B-80962EF52550}" destId="{D7B1B1CB-0756-43DA-8581-438D6FD71F2B}" srcOrd="7" destOrd="0" presId="urn:microsoft.com/office/officeart/2005/8/layout/list1"/>
    <dgm:cxn modelId="{A5DA6F1F-5CD6-43C3-A367-90AFD00FF867}" type="presParOf" srcId="{CE830E61-5D65-4442-8C5B-80962EF52550}" destId="{8B053F74-17E4-4F2C-AD1D-8A62E1FA3EF3}" srcOrd="8" destOrd="0" presId="urn:microsoft.com/office/officeart/2005/8/layout/list1"/>
    <dgm:cxn modelId="{4692AD93-4535-47B3-9DFA-85917DB32956}" type="presParOf" srcId="{8B053F74-17E4-4F2C-AD1D-8A62E1FA3EF3}" destId="{07FCA993-F61A-4453-96FA-C45D781F9479}" srcOrd="0" destOrd="0" presId="urn:microsoft.com/office/officeart/2005/8/layout/list1"/>
    <dgm:cxn modelId="{B3EF958E-F2DB-4E79-8C7E-4036D9A309DD}" type="presParOf" srcId="{8B053F74-17E4-4F2C-AD1D-8A62E1FA3EF3}" destId="{0BA0B05A-7693-45B0-9981-606BFC977D8F}" srcOrd="1" destOrd="0" presId="urn:microsoft.com/office/officeart/2005/8/layout/list1"/>
    <dgm:cxn modelId="{F1A3EC1C-D89D-4109-92A1-2A29C34AB71A}" type="presParOf" srcId="{CE830E61-5D65-4442-8C5B-80962EF52550}" destId="{36C2E0E6-D7D5-45E1-BF37-B7BC0CC99FA9}" srcOrd="9" destOrd="0" presId="urn:microsoft.com/office/officeart/2005/8/layout/list1"/>
    <dgm:cxn modelId="{BE433A38-355D-4EB1-BA63-0B10D50C5E37}" type="presParOf" srcId="{CE830E61-5D65-4442-8C5B-80962EF52550}" destId="{63E5DDE0-09E5-4DBF-8779-84855BD8A4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F899D0-F870-467E-860C-E498E292240A}" type="doc">
      <dgm:prSet loTypeId="urn:microsoft.com/office/officeart/2009/3/layout/SubStepProcess" loCatId="process" qsTypeId="urn:microsoft.com/office/officeart/2005/8/quickstyle/simple5" qsCatId="simple" csTypeId="urn:microsoft.com/office/officeart/2005/8/colors/accent0_3" csCatId="mainScheme" phldr="1"/>
      <dgm:spPr/>
    </dgm:pt>
    <dgm:pt modelId="{E6F71BC8-B7AC-4980-9674-A87713F7ED77}" type="pres">
      <dgm:prSet presAssocID="{BAF899D0-F870-467E-860C-E498E292240A}" presName="Name0" presStyleCnt="0">
        <dgm:presLayoutVars>
          <dgm:chMax val="7"/>
          <dgm:dir/>
          <dgm:animOne val="branch"/>
        </dgm:presLayoutVars>
      </dgm:prSet>
      <dgm:spPr/>
    </dgm:pt>
  </dgm:ptLst>
  <dgm:cxnLst>
    <dgm:cxn modelId="{3E844EED-7D8E-401A-9B4B-810F94065656}" type="presOf" srcId="{BAF899D0-F870-467E-860C-E498E292240A}" destId="{E6F71BC8-B7AC-4980-9674-A87713F7ED77}" srcOrd="0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DDF1EA-E5B8-4581-AAD6-28CD3FE6D0BC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</dgm:pt>
    <dgm:pt modelId="{10CA14FF-842F-472A-B313-7FD1B8316C37}">
      <dgm:prSet phldrT="[Testo]"/>
      <dgm:spPr/>
      <dgm:t>
        <a:bodyPr/>
        <a:lstStyle/>
        <a:p>
          <a:r>
            <a:rPr lang="it-IT" dirty="0"/>
            <a:t>Creazione dell’applicazione su ASP.NET</a:t>
          </a:r>
          <a:endParaRPr lang="it-IT" dirty="0">
            <a:latin typeface="+mj-lt"/>
          </a:endParaRPr>
        </a:p>
      </dgm:t>
    </dgm:pt>
    <dgm:pt modelId="{B689C3E5-A853-42D2-A204-9BA0452F70B4}" type="parTrans" cxnId="{12E95075-A4D8-4D07-BCAE-C1E7E770C5CC}">
      <dgm:prSet/>
      <dgm:spPr/>
      <dgm:t>
        <a:bodyPr/>
        <a:lstStyle/>
        <a:p>
          <a:endParaRPr lang="it-IT"/>
        </a:p>
      </dgm:t>
    </dgm:pt>
    <dgm:pt modelId="{CE3B034E-B332-416B-8AD0-6B11241D6E3A}" type="sibTrans" cxnId="{12E95075-A4D8-4D07-BCAE-C1E7E770C5CC}">
      <dgm:prSet/>
      <dgm:spPr/>
      <dgm:t>
        <a:bodyPr/>
        <a:lstStyle/>
        <a:p>
          <a:endParaRPr lang="it-IT"/>
        </a:p>
      </dgm:t>
    </dgm:pt>
    <dgm:pt modelId="{8D0E3A52-A9B2-4B5C-9814-5335417CE473}">
      <dgm:prSet phldrT="[Testo]"/>
      <dgm:spPr/>
      <dgm:t>
        <a:bodyPr/>
        <a:lstStyle/>
        <a:p>
          <a:r>
            <a:rPr lang="it-IT" dirty="0"/>
            <a:t>Memorizzazione dei dati dell’applicazione</a:t>
          </a:r>
          <a:endParaRPr lang="it-IT" dirty="0">
            <a:latin typeface="+mj-lt"/>
          </a:endParaRPr>
        </a:p>
      </dgm:t>
    </dgm:pt>
    <dgm:pt modelId="{314511A9-EEC2-4E99-B635-E608440DFBC4}" type="parTrans" cxnId="{943699E0-533C-4341-8782-8DBC21B3C3E9}">
      <dgm:prSet/>
      <dgm:spPr/>
      <dgm:t>
        <a:bodyPr/>
        <a:lstStyle/>
        <a:p>
          <a:endParaRPr lang="it-IT"/>
        </a:p>
      </dgm:t>
    </dgm:pt>
    <dgm:pt modelId="{698E1146-76AE-4579-8427-EEEC3D986691}" type="sibTrans" cxnId="{943699E0-533C-4341-8782-8DBC21B3C3E9}">
      <dgm:prSet/>
      <dgm:spPr/>
      <dgm:t>
        <a:bodyPr/>
        <a:lstStyle/>
        <a:p>
          <a:endParaRPr lang="it-IT"/>
        </a:p>
      </dgm:t>
    </dgm:pt>
    <dgm:pt modelId="{7C63457F-7DBF-492C-86BA-69B7D936469D}">
      <dgm:prSet phldrT="[Testo]"/>
      <dgm:spPr/>
      <dgm:t>
        <a:bodyPr/>
        <a:lstStyle/>
        <a:p>
          <a:pPr>
            <a:buSzPts val="1200"/>
            <a:buFont typeface="Symbol" panose="05050102010706020507" pitchFamily="18" charset="2"/>
            <a:buChar char=""/>
          </a:pPr>
          <a:r>
            <a:rPr lang="it-IT" dirty="0"/>
            <a:t>Memorizzazione lo stato della sessione dell’applicazione</a:t>
          </a:r>
        </a:p>
      </dgm:t>
    </dgm:pt>
    <dgm:pt modelId="{C4A4DDB7-739A-4EBF-8728-1894B3C9B6E5}" type="parTrans" cxnId="{A7BBFCAB-8D7A-4282-919B-305DCD955069}">
      <dgm:prSet/>
      <dgm:spPr/>
      <dgm:t>
        <a:bodyPr/>
        <a:lstStyle/>
        <a:p>
          <a:endParaRPr lang="it-IT"/>
        </a:p>
      </dgm:t>
    </dgm:pt>
    <dgm:pt modelId="{97B9E0F7-0106-4F77-9717-C3E19151EB85}" type="sibTrans" cxnId="{A7BBFCAB-8D7A-4282-919B-305DCD955069}">
      <dgm:prSet/>
      <dgm:spPr/>
      <dgm:t>
        <a:bodyPr/>
        <a:lstStyle/>
        <a:p>
          <a:endParaRPr lang="it-IT"/>
        </a:p>
      </dgm:t>
    </dgm:pt>
    <dgm:pt modelId="{217C9000-662B-478A-8335-8EC7FB115691}">
      <dgm:prSet/>
      <dgm:spPr/>
      <dgm:t>
        <a:bodyPr/>
        <a:lstStyle/>
        <a:p>
          <a:pPr>
            <a:buSzPts val="1200"/>
            <a:buFont typeface="Symbol" panose="05050102010706020507" pitchFamily="18" charset="2"/>
            <a:buChar char=""/>
          </a:pPr>
          <a:r>
            <a:rPr lang="it-IT" dirty="0"/>
            <a:t>Dimostrare quale tra SQL Server e Redis è più performante.</a:t>
          </a:r>
        </a:p>
      </dgm:t>
    </dgm:pt>
    <dgm:pt modelId="{AD57414A-7F04-4C3B-94F8-7126D0B2FA30}" type="sibTrans" cxnId="{1E27F624-0175-4F02-9254-985A3F472711}">
      <dgm:prSet/>
      <dgm:spPr/>
      <dgm:t>
        <a:bodyPr/>
        <a:lstStyle/>
        <a:p>
          <a:endParaRPr lang="it-IT"/>
        </a:p>
      </dgm:t>
    </dgm:pt>
    <dgm:pt modelId="{03E0A01C-3EBD-45A1-8AE3-B1D61E2CF61A}" type="parTrans" cxnId="{1E27F624-0175-4F02-9254-985A3F472711}">
      <dgm:prSet/>
      <dgm:spPr/>
      <dgm:t>
        <a:bodyPr/>
        <a:lstStyle/>
        <a:p>
          <a:endParaRPr lang="it-IT"/>
        </a:p>
      </dgm:t>
    </dgm:pt>
    <dgm:pt modelId="{BC165A88-4662-4F5E-8E76-6340A8850B01}" type="pres">
      <dgm:prSet presAssocID="{43DDF1EA-E5B8-4581-AAD6-28CD3FE6D0BC}" presName="Name0" presStyleCnt="0">
        <dgm:presLayoutVars>
          <dgm:dir/>
          <dgm:animLvl val="lvl"/>
          <dgm:resizeHandles val="exact"/>
        </dgm:presLayoutVars>
      </dgm:prSet>
      <dgm:spPr/>
    </dgm:pt>
    <dgm:pt modelId="{E9DB8B82-8D10-4A31-A1CF-A3B8615D681F}" type="pres">
      <dgm:prSet presAssocID="{217C9000-662B-478A-8335-8EC7FB115691}" presName="boxAndChildren" presStyleCnt="0"/>
      <dgm:spPr/>
    </dgm:pt>
    <dgm:pt modelId="{124AC5FE-CF77-4D12-A94F-1715D4ADE353}" type="pres">
      <dgm:prSet presAssocID="{217C9000-662B-478A-8335-8EC7FB115691}" presName="parentTextBox" presStyleLbl="node1" presStyleIdx="0" presStyleCnt="4"/>
      <dgm:spPr/>
    </dgm:pt>
    <dgm:pt modelId="{D7859A22-143F-4A33-9CDD-B87176265B5F}" type="pres">
      <dgm:prSet presAssocID="{97B9E0F7-0106-4F77-9717-C3E19151EB85}" presName="sp" presStyleCnt="0"/>
      <dgm:spPr/>
    </dgm:pt>
    <dgm:pt modelId="{85FEFB3F-BEE3-4A67-BDC6-579274CE584C}" type="pres">
      <dgm:prSet presAssocID="{7C63457F-7DBF-492C-86BA-69B7D936469D}" presName="arrowAndChildren" presStyleCnt="0"/>
      <dgm:spPr/>
    </dgm:pt>
    <dgm:pt modelId="{6FBC1104-A0CD-47C0-B91F-703155786436}" type="pres">
      <dgm:prSet presAssocID="{7C63457F-7DBF-492C-86BA-69B7D936469D}" presName="parentTextArrow" presStyleLbl="node1" presStyleIdx="1" presStyleCnt="4"/>
      <dgm:spPr/>
    </dgm:pt>
    <dgm:pt modelId="{CA1D3647-4D34-430E-9091-514F733B5D86}" type="pres">
      <dgm:prSet presAssocID="{698E1146-76AE-4579-8427-EEEC3D986691}" presName="sp" presStyleCnt="0"/>
      <dgm:spPr/>
    </dgm:pt>
    <dgm:pt modelId="{D0D38A18-1F38-4496-A55E-9B95D0135672}" type="pres">
      <dgm:prSet presAssocID="{8D0E3A52-A9B2-4B5C-9814-5335417CE473}" presName="arrowAndChildren" presStyleCnt="0"/>
      <dgm:spPr/>
    </dgm:pt>
    <dgm:pt modelId="{1479DB5F-7008-40BA-8003-10539EF9DF57}" type="pres">
      <dgm:prSet presAssocID="{8D0E3A52-A9B2-4B5C-9814-5335417CE473}" presName="parentTextArrow" presStyleLbl="node1" presStyleIdx="2" presStyleCnt="4"/>
      <dgm:spPr/>
    </dgm:pt>
    <dgm:pt modelId="{59D3D685-0246-4C10-8277-70C79820E065}" type="pres">
      <dgm:prSet presAssocID="{CE3B034E-B332-416B-8AD0-6B11241D6E3A}" presName="sp" presStyleCnt="0"/>
      <dgm:spPr/>
    </dgm:pt>
    <dgm:pt modelId="{7032F706-79D0-4ED1-831D-81A54057617B}" type="pres">
      <dgm:prSet presAssocID="{10CA14FF-842F-472A-B313-7FD1B8316C37}" presName="arrowAndChildren" presStyleCnt="0"/>
      <dgm:spPr/>
    </dgm:pt>
    <dgm:pt modelId="{4F14FC42-BEA2-443B-A2B2-BCBAE5F673F8}" type="pres">
      <dgm:prSet presAssocID="{10CA14FF-842F-472A-B313-7FD1B8316C37}" presName="parentTextArrow" presStyleLbl="node1" presStyleIdx="3" presStyleCnt="4"/>
      <dgm:spPr/>
    </dgm:pt>
  </dgm:ptLst>
  <dgm:cxnLst>
    <dgm:cxn modelId="{8000070B-D9B6-4A4A-8B53-CF9087322B29}" type="presOf" srcId="{217C9000-662B-478A-8335-8EC7FB115691}" destId="{124AC5FE-CF77-4D12-A94F-1715D4ADE353}" srcOrd="0" destOrd="0" presId="urn:microsoft.com/office/officeart/2005/8/layout/process4"/>
    <dgm:cxn modelId="{1E27F624-0175-4F02-9254-985A3F472711}" srcId="{43DDF1EA-E5B8-4581-AAD6-28CD3FE6D0BC}" destId="{217C9000-662B-478A-8335-8EC7FB115691}" srcOrd="3" destOrd="0" parTransId="{03E0A01C-3EBD-45A1-8AE3-B1D61E2CF61A}" sibTransId="{AD57414A-7F04-4C3B-94F8-7126D0B2FA30}"/>
    <dgm:cxn modelId="{B5694770-BD33-44AA-BFD3-16D5DC68634A}" type="presOf" srcId="{43DDF1EA-E5B8-4581-AAD6-28CD3FE6D0BC}" destId="{BC165A88-4662-4F5E-8E76-6340A8850B01}" srcOrd="0" destOrd="0" presId="urn:microsoft.com/office/officeart/2005/8/layout/process4"/>
    <dgm:cxn modelId="{64E45653-9F68-4A38-82DA-8C00054D45D3}" type="presOf" srcId="{10CA14FF-842F-472A-B313-7FD1B8316C37}" destId="{4F14FC42-BEA2-443B-A2B2-BCBAE5F673F8}" srcOrd="0" destOrd="0" presId="urn:microsoft.com/office/officeart/2005/8/layout/process4"/>
    <dgm:cxn modelId="{12E95075-A4D8-4D07-BCAE-C1E7E770C5CC}" srcId="{43DDF1EA-E5B8-4581-AAD6-28CD3FE6D0BC}" destId="{10CA14FF-842F-472A-B313-7FD1B8316C37}" srcOrd="0" destOrd="0" parTransId="{B689C3E5-A853-42D2-A204-9BA0452F70B4}" sibTransId="{CE3B034E-B332-416B-8AD0-6B11241D6E3A}"/>
    <dgm:cxn modelId="{B502028D-B8D8-439F-B367-ADE82ECCA31E}" type="presOf" srcId="{8D0E3A52-A9B2-4B5C-9814-5335417CE473}" destId="{1479DB5F-7008-40BA-8003-10539EF9DF57}" srcOrd="0" destOrd="0" presId="urn:microsoft.com/office/officeart/2005/8/layout/process4"/>
    <dgm:cxn modelId="{A7BBFCAB-8D7A-4282-919B-305DCD955069}" srcId="{43DDF1EA-E5B8-4581-AAD6-28CD3FE6D0BC}" destId="{7C63457F-7DBF-492C-86BA-69B7D936469D}" srcOrd="2" destOrd="0" parTransId="{C4A4DDB7-739A-4EBF-8728-1894B3C9B6E5}" sibTransId="{97B9E0F7-0106-4F77-9717-C3E19151EB85}"/>
    <dgm:cxn modelId="{6CDF8CC3-A730-4641-AB01-40B7EB5889E2}" type="presOf" srcId="{7C63457F-7DBF-492C-86BA-69B7D936469D}" destId="{6FBC1104-A0CD-47C0-B91F-703155786436}" srcOrd="0" destOrd="0" presId="urn:microsoft.com/office/officeart/2005/8/layout/process4"/>
    <dgm:cxn modelId="{943699E0-533C-4341-8782-8DBC21B3C3E9}" srcId="{43DDF1EA-E5B8-4581-AAD6-28CD3FE6D0BC}" destId="{8D0E3A52-A9B2-4B5C-9814-5335417CE473}" srcOrd="1" destOrd="0" parTransId="{314511A9-EEC2-4E99-B635-E608440DFBC4}" sibTransId="{698E1146-76AE-4579-8427-EEEC3D986691}"/>
    <dgm:cxn modelId="{3820D5E6-D727-43A4-843A-61D996D4E1B9}" type="presParOf" srcId="{BC165A88-4662-4F5E-8E76-6340A8850B01}" destId="{E9DB8B82-8D10-4A31-A1CF-A3B8615D681F}" srcOrd="0" destOrd="0" presId="urn:microsoft.com/office/officeart/2005/8/layout/process4"/>
    <dgm:cxn modelId="{ADD6F476-9803-43D7-AC5B-C709C431E1B6}" type="presParOf" srcId="{E9DB8B82-8D10-4A31-A1CF-A3B8615D681F}" destId="{124AC5FE-CF77-4D12-A94F-1715D4ADE353}" srcOrd="0" destOrd="0" presId="urn:microsoft.com/office/officeart/2005/8/layout/process4"/>
    <dgm:cxn modelId="{2F044526-EC93-44B8-A24C-0D29EC85C772}" type="presParOf" srcId="{BC165A88-4662-4F5E-8E76-6340A8850B01}" destId="{D7859A22-143F-4A33-9CDD-B87176265B5F}" srcOrd="1" destOrd="0" presId="urn:microsoft.com/office/officeart/2005/8/layout/process4"/>
    <dgm:cxn modelId="{00D2F543-0920-4954-B2B4-A512A000C7E8}" type="presParOf" srcId="{BC165A88-4662-4F5E-8E76-6340A8850B01}" destId="{85FEFB3F-BEE3-4A67-BDC6-579274CE584C}" srcOrd="2" destOrd="0" presId="urn:microsoft.com/office/officeart/2005/8/layout/process4"/>
    <dgm:cxn modelId="{8B305D2E-C378-46C6-9DC2-F325E47CAAF7}" type="presParOf" srcId="{85FEFB3F-BEE3-4A67-BDC6-579274CE584C}" destId="{6FBC1104-A0CD-47C0-B91F-703155786436}" srcOrd="0" destOrd="0" presId="urn:microsoft.com/office/officeart/2005/8/layout/process4"/>
    <dgm:cxn modelId="{57EC5BDB-2D18-442C-A345-B08419C297D0}" type="presParOf" srcId="{BC165A88-4662-4F5E-8E76-6340A8850B01}" destId="{CA1D3647-4D34-430E-9091-514F733B5D86}" srcOrd="3" destOrd="0" presId="urn:microsoft.com/office/officeart/2005/8/layout/process4"/>
    <dgm:cxn modelId="{332743BE-B557-471A-9F46-CAEB60DCBB15}" type="presParOf" srcId="{BC165A88-4662-4F5E-8E76-6340A8850B01}" destId="{D0D38A18-1F38-4496-A55E-9B95D0135672}" srcOrd="4" destOrd="0" presId="urn:microsoft.com/office/officeart/2005/8/layout/process4"/>
    <dgm:cxn modelId="{E16585FC-BACD-45FA-AD29-63709E4304FD}" type="presParOf" srcId="{D0D38A18-1F38-4496-A55E-9B95D0135672}" destId="{1479DB5F-7008-40BA-8003-10539EF9DF57}" srcOrd="0" destOrd="0" presId="urn:microsoft.com/office/officeart/2005/8/layout/process4"/>
    <dgm:cxn modelId="{05C96AC6-AFA6-4CE6-840F-CF2A2F703714}" type="presParOf" srcId="{BC165A88-4662-4F5E-8E76-6340A8850B01}" destId="{59D3D685-0246-4C10-8277-70C79820E065}" srcOrd="5" destOrd="0" presId="urn:microsoft.com/office/officeart/2005/8/layout/process4"/>
    <dgm:cxn modelId="{682CF7B3-80BE-4E65-9580-B50CE6069D87}" type="presParOf" srcId="{BC165A88-4662-4F5E-8E76-6340A8850B01}" destId="{7032F706-79D0-4ED1-831D-81A54057617B}" srcOrd="6" destOrd="0" presId="urn:microsoft.com/office/officeart/2005/8/layout/process4"/>
    <dgm:cxn modelId="{7F4D356C-DFAC-40F5-9B39-3B2EE80A2B56}" type="presParOf" srcId="{7032F706-79D0-4ED1-831D-81A54057617B}" destId="{4F14FC42-BEA2-443B-A2B2-BCBAE5F673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D78BAD-C939-4742-9BD2-5198357CFECC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A7DA12F-81E1-4F5B-B8F9-91316D41DD46}">
      <dgm:prSet phldrT="[Testo]" custT="1"/>
      <dgm:spPr/>
      <dgm:t>
        <a:bodyPr/>
        <a:lstStyle/>
        <a:p>
          <a:r>
            <a:rPr lang="it-IT" sz="1800" dirty="0">
              <a:latin typeface="+mj-lt"/>
            </a:rPr>
            <a:t>Sql Server mette a disposizione un tool per analizzare la performance dei database, ma ci sono anche vari tool esterni.</a:t>
          </a:r>
        </a:p>
        <a:p>
          <a:r>
            <a:rPr lang="it-IT" sz="1800" dirty="0">
              <a:latin typeface="+mj-lt"/>
            </a:rPr>
            <a:t>Per il caso di studio in questione verranno eseguiti test di tipo di performance con “Microsoft Sql Server Profiler”: </a:t>
          </a:r>
          <a:r>
            <a:rPr lang="it-IT" sz="1800" dirty="0"/>
            <a:t>fornisce informazioni riguardo query SQL, procedure di archiviazione, procedure remota, eccetera.</a:t>
          </a:r>
          <a:endParaRPr lang="it-IT" sz="1800" dirty="0">
            <a:latin typeface="+mj-lt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7278924-BD99-43D1-A0C0-3034AC073A10}" type="parTrans" cxnId="{C1595F51-3026-410F-B1EE-A2D5B952842A}">
      <dgm:prSet/>
      <dgm:spPr/>
      <dgm:t>
        <a:bodyPr/>
        <a:lstStyle/>
        <a:p>
          <a:endParaRPr lang="it-IT"/>
        </a:p>
      </dgm:t>
    </dgm:pt>
    <dgm:pt modelId="{B5CBEB42-7931-46CF-80B5-8363DA56B7D0}" type="sibTrans" cxnId="{C1595F51-3026-410F-B1EE-A2D5B952842A}">
      <dgm:prSet/>
      <dgm:spPr/>
      <dgm:t>
        <a:bodyPr/>
        <a:lstStyle/>
        <a:p>
          <a:endParaRPr lang="it-IT"/>
        </a:p>
      </dgm:t>
    </dgm:pt>
    <dgm:pt modelId="{368F51A0-D37C-4487-9659-5E456D8EDE5A}" type="pres">
      <dgm:prSet presAssocID="{4BD78BAD-C939-4742-9BD2-5198357CFECC}" presName="linear" presStyleCnt="0">
        <dgm:presLayoutVars>
          <dgm:dir/>
          <dgm:resizeHandles val="exact"/>
        </dgm:presLayoutVars>
      </dgm:prSet>
      <dgm:spPr/>
    </dgm:pt>
    <dgm:pt modelId="{F41F8F70-A06E-487F-ACDE-97EC57E3A49A}" type="pres">
      <dgm:prSet presAssocID="{0A7DA12F-81E1-4F5B-B8F9-91316D41DD46}" presName="comp" presStyleCnt="0"/>
      <dgm:spPr/>
    </dgm:pt>
    <dgm:pt modelId="{6EFFC4E5-18BA-490B-AAA4-E821CC392DBE}" type="pres">
      <dgm:prSet presAssocID="{0A7DA12F-81E1-4F5B-B8F9-91316D41DD46}" presName="box" presStyleLbl="node1" presStyleIdx="0" presStyleCnt="1"/>
      <dgm:spPr/>
    </dgm:pt>
    <dgm:pt modelId="{E600CB66-8AE6-4F0F-862C-8A922368B92D}" type="pres">
      <dgm:prSet presAssocID="{0A7DA12F-81E1-4F5B-B8F9-91316D41DD46}" presName="img" presStyleLbl="fg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</dgm:spPr>
    </dgm:pt>
    <dgm:pt modelId="{D2E188EC-A46E-4486-8812-58A943EFDFC4}" type="pres">
      <dgm:prSet presAssocID="{0A7DA12F-81E1-4F5B-B8F9-91316D41DD46}" presName="text" presStyleLbl="node1" presStyleIdx="0" presStyleCnt="1">
        <dgm:presLayoutVars>
          <dgm:bulletEnabled val="1"/>
        </dgm:presLayoutVars>
      </dgm:prSet>
      <dgm:spPr/>
    </dgm:pt>
  </dgm:ptLst>
  <dgm:cxnLst>
    <dgm:cxn modelId="{01B55802-A275-4DF4-825A-81C58875697B}" type="presOf" srcId="{0A7DA12F-81E1-4F5B-B8F9-91316D41DD46}" destId="{6EFFC4E5-18BA-490B-AAA4-E821CC392DBE}" srcOrd="0" destOrd="0" presId="urn:microsoft.com/office/officeart/2005/8/layout/vList4"/>
    <dgm:cxn modelId="{A96FCE2F-4A70-45E1-ACEF-F215D175D24D}" type="presOf" srcId="{0A7DA12F-81E1-4F5B-B8F9-91316D41DD46}" destId="{D2E188EC-A46E-4486-8812-58A943EFDFC4}" srcOrd="1" destOrd="0" presId="urn:microsoft.com/office/officeart/2005/8/layout/vList4"/>
    <dgm:cxn modelId="{C1595F51-3026-410F-B1EE-A2D5B952842A}" srcId="{4BD78BAD-C939-4742-9BD2-5198357CFECC}" destId="{0A7DA12F-81E1-4F5B-B8F9-91316D41DD46}" srcOrd="0" destOrd="0" parTransId="{67278924-BD99-43D1-A0C0-3034AC073A10}" sibTransId="{B5CBEB42-7931-46CF-80B5-8363DA56B7D0}"/>
    <dgm:cxn modelId="{C4F24BDF-A2B8-40EB-B772-97335BBCBEBC}" type="presOf" srcId="{4BD78BAD-C939-4742-9BD2-5198357CFECC}" destId="{368F51A0-D37C-4487-9659-5E456D8EDE5A}" srcOrd="0" destOrd="0" presId="urn:microsoft.com/office/officeart/2005/8/layout/vList4"/>
    <dgm:cxn modelId="{30CF7BD7-6EB1-4BCE-86C7-B8B67B6B75EB}" type="presParOf" srcId="{368F51A0-D37C-4487-9659-5E456D8EDE5A}" destId="{F41F8F70-A06E-487F-ACDE-97EC57E3A49A}" srcOrd="0" destOrd="0" presId="urn:microsoft.com/office/officeart/2005/8/layout/vList4"/>
    <dgm:cxn modelId="{8D14F6D6-8671-4123-B1CB-2F7929B23EE2}" type="presParOf" srcId="{F41F8F70-A06E-487F-ACDE-97EC57E3A49A}" destId="{6EFFC4E5-18BA-490B-AAA4-E821CC392DBE}" srcOrd="0" destOrd="0" presId="urn:microsoft.com/office/officeart/2005/8/layout/vList4"/>
    <dgm:cxn modelId="{6ED25119-3489-44B6-8A4B-8B2CD2653AD6}" type="presParOf" srcId="{F41F8F70-A06E-487F-ACDE-97EC57E3A49A}" destId="{E600CB66-8AE6-4F0F-862C-8A922368B92D}" srcOrd="1" destOrd="0" presId="urn:microsoft.com/office/officeart/2005/8/layout/vList4"/>
    <dgm:cxn modelId="{E2B45CDA-53B0-484C-92B0-99A60236D081}" type="presParOf" srcId="{F41F8F70-A06E-487F-ACDE-97EC57E3A49A}" destId="{D2E188EC-A46E-4486-8812-58A943EFDFC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F3D3-3A23-4613-A060-135FD23BB37C}">
      <dsp:nvSpPr>
        <dsp:cNvPr id="0" name=""/>
        <dsp:cNvSpPr/>
      </dsp:nvSpPr>
      <dsp:spPr>
        <a:xfrm>
          <a:off x="4778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+mj-lt"/>
            </a:rPr>
            <a:t>Redis</a:t>
          </a:r>
        </a:p>
      </dsp:txBody>
      <dsp:txXfrm>
        <a:off x="40728" y="35950"/>
        <a:ext cx="1155519" cy="2701414"/>
      </dsp:txXfrm>
    </dsp:sp>
    <dsp:sp modelId="{7321AF2B-8737-41D4-9781-86BF0983FD92}">
      <dsp:nvSpPr>
        <dsp:cNvPr id="0" name=""/>
        <dsp:cNvSpPr/>
      </dsp:nvSpPr>
      <dsp:spPr>
        <a:xfrm>
          <a:off x="1438404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+mj-lt"/>
            </a:rPr>
            <a:t>In-Proc</a:t>
          </a:r>
        </a:p>
      </dsp:txBody>
      <dsp:txXfrm>
        <a:off x="1474354" y="35950"/>
        <a:ext cx="1155519" cy="2701414"/>
      </dsp:txXfrm>
    </dsp:sp>
    <dsp:sp modelId="{7C8A51F7-D3CA-4953-8B65-C121C53B303D}">
      <dsp:nvSpPr>
        <dsp:cNvPr id="0" name=""/>
        <dsp:cNvSpPr/>
      </dsp:nvSpPr>
      <dsp:spPr>
        <a:xfrm>
          <a:off x="2872030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Session</a:t>
          </a:r>
          <a:r>
            <a:rPr lang="it-IT" sz="1600" kern="1200" baseline="0" dirty="0"/>
            <a:t> State Service</a:t>
          </a:r>
          <a:endParaRPr lang="it-IT" sz="1600" kern="1200" dirty="0"/>
        </a:p>
      </dsp:txBody>
      <dsp:txXfrm>
        <a:off x="2907980" y="35950"/>
        <a:ext cx="1155519" cy="2701414"/>
      </dsp:txXfrm>
    </dsp:sp>
    <dsp:sp modelId="{0507557B-4732-4297-896B-B39847524668}">
      <dsp:nvSpPr>
        <dsp:cNvPr id="0" name=""/>
        <dsp:cNvSpPr/>
      </dsp:nvSpPr>
      <dsp:spPr>
        <a:xfrm>
          <a:off x="4305656" y="0"/>
          <a:ext cx="1227260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Couchbase</a:t>
          </a:r>
        </a:p>
      </dsp:txBody>
      <dsp:txXfrm>
        <a:off x="4341601" y="35945"/>
        <a:ext cx="1155370" cy="2701424"/>
      </dsp:txXfrm>
    </dsp:sp>
    <dsp:sp modelId="{FB1124B2-814E-4215-8590-1D8FDF99D15A}">
      <dsp:nvSpPr>
        <dsp:cNvPr id="0" name=""/>
        <dsp:cNvSpPr/>
      </dsp:nvSpPr>
      <dsp:spPr>
        <a:xfrm>
          <a:off x="5739123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SQL Server</a:t>
          </a:r>
        </a:p>
      </dsp:txBody>
      <dsp:txXfrm>
        <a:off x="5775073" y="35950"/>
        <a:ext cx="1155519" cy="2701414"/>
      </dsp:txXfrm>
    </dsp:sp>
    <dsp:sp modelId="{E93D5E41-756D-4A2C-90A2-12480DDBACB1}">
      <dsp:nvSpPr>
        <dsp:cNvPr id="0" name=""/>
        <dsp:cNvSpPr/>
      </dsp:nvSpPr>
      <dsp:spPr>
        <a:xfrm>
          <a:off x="7172749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MongoDB</a:t>
          </a:r>
        </a:p>
      </dsp:txBody>
      <dsp:txXfrm>
        <a:off x="7208699" y="35950"/>
        <a:ext cx="1155519" cy="2701414"/>
      </dsp:txXfrm>
    </dsp:sp>
    <dsp:sp modelId="{88E308AE-AF73-42B8-B424-49938D348FCD}">
      <dsp:nvSpPr>
        <dsp:cNvPr id="0" name=""/>
        <dsp:cNvSpPr/>
      </dsp:nvSpPr>
      <dsp:spPr>
        <a:xfrm>
          <a:off x="8606376" y="0"/>
          <a:ext cx="1227419" cy="2773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RavenDB</a:t>
          </a:r>
        </a:p>
      </dsp:txBody>
      <dsp:txXfrm>
        <a:off x="8642326" y="35950"/>
        <a:ext cx="1155519" cy="2701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39FAE-9E4B-4F88-AFF4-DB186E79776B}">
      <dsp:nvSpPr>
        <dsp:cNvPr id="0" name=""/>
        <dsp:cNvSpPr/>
      </dsp:nvSpPr>
      <dsp:spPr>
        <a:xfrm>
          <a:off x="0" y="175735"/>
          <a:ext cx="692618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229108" rIns="53754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A differenza dei database tradizionali, gli archivi dati in memoria non richiedono un viaggio su disco, riducendo la latenza del motore a dei microsecondi.</a:t>
          </a:r>
        </a:p>
      </dsp:txBody>
      <dsp:txXfrm>
        <a:off x="0" y="175735"/>
        <a:ext cx="6926180" cy="606375"/>
      </dsp:txXfrm>
    </dsp:sp>
    <dsp:sp modelId="{C272756B-380C-4D8B-B797-F6ECDF040053}">
      <dsp:nvSpPr>
        <dsp:cNvPr id="0" name=""/>
        <dsp:cNvSpPr/>
      </dsp:nvSpPr>
      <dsp:spPr>
        <a:xfrm>
          <a:off x="346309" y="13375"/>
          <a:ext cx="4848326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Prestante</a:t>
          </a:r>
        </a:p>
      </dsp:txBody>
      <dsp:txXfrm>
        <a:off x="362161" y="29227"/>
        <a:ext cx="4816622" cy="293016"/>
      </dsp:txXfrm>
    </dsp:sp>
    <dsp:sp modelId="{ABB5EB4B-AA7D-4F67-A0EB-2E020D9ABF54}">
      <dsp:nvSpPr>
        <dsp:cNvPr id="0" name=""/>
        <dsp:cNvSpPr/>
      </dsp:nvSpPr>
      <dsp:spPr>
        <a:xfrm>
          <a:off x="0" y="1003871"/>
          <a:ext cx="692618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229108" rIns="53754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Molteplicità di strutture dati, quali stringhe, elenchi, set , hash , bitmap, streams, geo spazialità , json, ecc.</a:t>
          </a:r>
        </a:p>
      </dsp:txBody>
      <dsp:txXfrm>
        <a:off x="0" y="1003871"/>
        <a:ext cx="6926180" cy="606375"/>
      </dsp:txXfrm>
    </dsp:sp>
    <dsp:sp modelId="{3A037CD7-A3FF-4895-B66D-046E1203EE4C}">
      <dsp:nvSpPr>
        <dsp:cNvPr id="0" name=""/>
        <dsp:cNvSpPr/>
      </dsp:nvSpPr>
      <dsp:spPr>
        <a:xfrm>
          <a:off x="346309" y="841511"/>
          <a:ext cx="4848326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Strutture dati flessibili</a:t>
          </a:r>
        </a:p>
      </dsp:txBody>
      <dsp:txXfrm>
        <a:off x="362161" y="857363"/>
        <a:ext cx="4816622" cy="293016"/>
      </dsp:txXfrm>
    </dsp:sp>
    <dsp:sp modelId="{63E5DDE0-09E5-4DBF-8779-84855BD8A460}">
      <dsp:nvSpPr>
        <dsp:cNvPr id="0" name=""/>
        <dsp:cNvSpPr/>
      </dsp:nvSpPr>
      <dsp:spPr>
        <a:xfrm>
          <a:off x="0" y="1832006"/>
          <a:ext cx="692618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229108" rIns="53754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Gli sviluppatori che usano Redis possono utilizzare una semplice struttura di comandi rispetto ai linguaggi di query dei database tradizionali come SQL Server, MySql o PostgreSQL.</a:t>
          </a:r>
        </a:p>
      </dsp:txBody>
      <dsp:txXfrm>
        <a:off x="0" y="1832006"/>
        <a:ext cx="6926180" cy="606375"/>
      </dsp:txXfrm>
    </dsp:sp>
    <dsp:sp modelId="{0BA0B05A-7693-45B0-9981-606BFC977D8F}">
      <dsp:nvSpPr>
        <dsp:cNvPr id="0" name=""/>
        <dsp:cNvSpPr/>
      </dsp:nvSpPr>
      <dsp:spPr>
        <a:xfrm>
          <a:off x="346309" y="1669645"/>
          <a:ext cx="4848326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Semplice e intuitivo</a:t>
          </a:r>
          <a:endParaRPr lang="it-IT" sz="1100" kern="1200" dirty="0"/>
        </a:p>
      </dsp:txBody>
      <dsp:txXfrm>
        <a:off x="362161" y="1685497"/>
        <a:ext cx="4816622" cy="293016"/>
      </dsp:txXfrm>
    </dsp:sp>
    <dsp:sp modelId="{1CD9CFCF-3752-4127-8BCA-26B78405ED6F}">
      <dsp:nvSpPr>
        <dsp:cNvPr id="0" name=""/>
        <dsp:cNvSpPr/>
      </dsp:nvSpPr>
      <dsp:spPr>
        <a:xfrm>
          <a:off x="0" y="2660141"/>
          <a:ext cx="692618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229108" rIns="53754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I dati vengono replicati su diversi server appositi, in modo da poter salvare i dati con più sicurezza ed ottenere migliori prestazioni in lettura.</a:t>
          </a:r>
        </a:p>
      </dsp:txBody>
      <dsp:txXfrm>
        <a:off x="0" y="2660141"/>
        <a:ext cx="6926180" cy="606375"/>
      </dsp:txXfrm>
    </dsp:sp>
    <dsp:sp modelId="{3BDE3100-19DE-4C45-BD43-32A91549DCD8}">
      <dsp:nvSpPr>
        <dsp:cNvPr id="0" name=""/>
        <dsp:cNvSpPr/>
      </dsp:nvSpPr>
      <dsp:spPr>
        <a:xfrm>
          <a:off x="346309" y="2497781"/>
          <a:ext cx="4848326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Replica e persistenza</a:t>
          </a:r>
        </a:p>
      </dsp:txBody>
      <dsp:txXfrm>
        <a:off x="362161" y="2513633"/>
        <a:ext cx="4816622" cy="293016"/>
      </dsp:txXfrm>
    </dsp:sp>
    <dsp:sp modelId="{39EFE722-6D81-4E37-AB31-1B18AE0C8AA1}">
      <dsp:nvSpPr>
        <dsp:cNvPr id="0" name=""/>
        <dsp:cNvSpPr/>
      </dsp:nvSpPr>
      <dsp:spPr>
        <a:xfrm>
          <a:off x="0" y="3488276"/>
          <a:ext cx="692618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229108" rIns="537549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100" kern="1200" dirty="0"/>
            <a:t>Non esistono vincoli di fornitore o di tecnologia: è basato su standard aperti, supporta formati di dati aperti e funziona con diversi client. </a:t>
          </a:r>
        </a:p>
      </dsp:txBody>
      <dsp:txXfrm>
        <a:off x="0" y="3488276"/>
        <a:ext cx="6926180" cy="606375"/>
      </dsp:txXfrm>
    </dsp:sp>
    <dsp:sp modelId="{40AF9174-56BA-494C-90CF-9F4AC1C0199B}">
      <dsp:nvSpPr>
        <dsp:cNvPr id="0" name=""/>
        <dsp:cNvSpPr/>
      </dsp:nvSpPr>
      <dsp:spPr>
        <a:xfrm>
          <a:off x="346309" y="3325916"/>
          <a:ext cx="4848326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Open source</a:t>
          </a:r>
          <a:endParaRPr lang="it-IT" sz="1100" kern="1200" dirty="0"/>
        </a:p>
      </dsp:txBody>
      <dsp:txXfrm>
        <a:off x="362161" y="3341768"/>
        <a:ext cx="4816622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39FAE-9E4B-4F88-AFF4-DB186E79776B}">
      <dsp:nvSpPr>
        <dsp:cNvPr id="0" name=""/>
        <dsp:cNvSpPr/>
      </dsp:nvSpPr>
      <dsp:spPr>
        <a:xfrm>
          <a:off x="0" y="312333"/>
          <a:ext cx="692618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333248" rIns="537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 Nonostante sia uno strumento di ottime potenzialità, è completamente gratuito.</a:t>
          </a:r>
        </a:p>
      </dsp:txBody>
      <dsp:txXfrm>
        <a:off x="0" y="312333"/>
        <a:ext cx="6926180" cy="882000"/>
      </dsp:txXfrm>
    </dsp:sp>
    <dsp:sp modelId="{C272756B-380C-4D8B-B797-F6ECDF040053}">
      <dsp:nvSpPr>
        <dsp:cNvPr id="0" name=""/>
        <dsp:cNvSpPr/>
      </dsp:nvSpPr>
      <dsp:spPr>
        <a:xfrm>
          <a:off x="346309" y="76173"/>
          <a:ext cx="484832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Gratuito</a:t>
          </a:r>
        </a:p>
      </dsp:txBody>
      <dsp:txXfrm>
        <a:off x="369366" y="99230"/>
        <a:ext cx="4802212" cy="426206"/>
      </dsp:txXfrm>
    </dsp:sp>
    <dsp:sp modelId="{ABB5EB4B-AA7D-4F67-A0EB-2E020D9ABF54}">
      <dsp:nvSpPr>
        <dsp:cNvPr id="0" name=""/>
        <dsp:cNvSpPr/>
      </dsp:nvSpPr>
      <dsp:spPr>
        <a:xfrm>
          <a:off x="0" y="1516893"/>
          <a:ext cx="692618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333248" rIns="537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 dirty="0"/>
            <a:t> Fornisce un’interfaccia grafica pronta per l’uso, che mostra tutti i database, le tabelle e i dati presenti nel server.</a:t>
          </a:r>
        </a:p>
      </dsp:txBody>
      <dsp:txXfrm>
        <a:off x="0" y="1516893"/>
        <a:ext cx="6926180" cy="882000"/>
      </dsp:txXfrm>
    </dsp:sp>
    <dsp:sp modelId="{3A037CD7-A3FF-4895-B66D-046E1203EE4C}">
      <dsp:nvSpPr>
        <dsp:cNvPr id="0" name=""/>
        <dsp:cNvSpPr/>
      </dsp:nvSpPr>
      <dsp:spPr>
        <a:xfrm>
          <a:off x="346309" y="1280733"/>
          <a:ext cx="484832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0" kern="1200" dirty="0"/>
            <a:t>Facile da usare</a:t>
          </a:r>
          <a:endParaRPr lang="it-IT" sz="1600" b="1" kern="1200" dirty="0"/>
        </a:p>
      </dsp:txBody>
      <dsp:txXfrm>
        <a:off x="369366" y="1303790"/>
        <a:ext cx="4802212" cy="426206"/>
      </dsp:txXfrm>
    </dsp:sp>
    <dsp:sp modelId="{63E5DDE0-09E5-4DBF-8779-84855BD8A460}">
      <dsp:nvSpPr>
        <dsp:cNvPr id="0" name=""/>
        <dsp:cNvSpPr/>
      </dsp:nvSpPr>
      <dsp:spPr>
        <a:xfrm>
          <a:off x="0" y="2721453"/>
          <a:ext cx="6926180" cy="131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7549" tIns="333248" rIns="537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0" i="0" kern="1200" dirty="0"/>
            <a:t>Gli amministratori di database possono facilmente ottimizzare i loro database, facendo alcune semplici modifiche. Inoltre, ogni cambiamento può essere facilmente testato ed i cambiamenti migliori mantenuti.</a:t>
          </a:r>
          <a:endParaRPr lang="it-IT" sz="1600" kern="1200" dirty="0"/>
        </a:p>
      </dsp:txBody>
      <dsp:txXfrm>
        <a:off x="0" y="2721453"/>
        <a:ext cx="6926180" cy="1310400"/>
      </dsp:txXfrm>
    </dsp:sp>
    <dsp:sp modelId="{0BA0B05A-7693-45B0-9981-606BFC977D8F}">
      <dsp:nvSpPr>
        <dsp:cNvPr id="0" name=""/>
        <dsp:cNvSpPr/>
      </dsp:nvSpPr>
      <dsp:spPr>
        <a:xfrm>
          <a:off x="346309" y="2485293"/>
          <a:ext cx="4848326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3255" tIns="0" rIns="1832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Facile Ottimizzare</a:t>
          </a:r>
        </a:p>
      </dsp:txBody>
      <dsp:txXfrm>
        <a:off x="369366" y="2508350"/>
        <a:ext cx="4802212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AC5FE-CF77-4D12-A94F-1715D4ADE353}">
      <dsp:nvSpPr>
        <dsp:cNvPr id="0" name=""/>
        <dsp:cNvSpPr/>
      </dsp:nvSpPr>
      <dsp:spPr>
        <a:xfrm>
          <a:off x="0" y="2934745"/>
          <a:ext cx="6940296" cy="642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200"/>
            <a:buFont typeface="Symbol" panose="05050102010706020507" pitchFamily="18" charset="2"/>
            <a:buNone/>
          </a:pPr>
          <a:r>
            <a:rPr lang="it-IT" sz="1900" kern="1200" dirty="0"/>
            <a:t>Dimostrare quale tra SQL Server e Redis è più performante.</a:t>
          </a:r>
        </a:p>
      </dsp:txBody>
      <dsp:txXfrm>
        <a:off x="0" y="2934745"/>
        <a:ext cx="6940296" cy="642050"/>
      </dsp:txXfrm>
    </dsp:sp>
    <dsp:sp modelId="{6FBC1104-A0CD-47C0-B91F-703155786436}">
      <dsp:nvSpPr>
        <dsp:cNvPr id="0" name=""/>
        <dsp:cNvSpPr/>
      </dsp:nvSpPr>
      <dsp:spPr>
        <a:xfrm rot="10800000">
          <a:off x="0" y="1956902"/>
          <a:ext cx="6940296" cy="98747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200"/>
            <a:buFont typeface="Symbol" panose="05050102010706020507" pitchFamily="18" charset="2"/>
            <a:buNone/>
          </a:pPr>
          <a:r>
            <a:rPr lang="it-IT" sz="1900" kern="1200" dirty="0"/>
            <a:t>Memorizzazione lo stato della sessione dell’applicazione</a:t>
          </a:r>
        </a:p>
      </dsp:txBody>
      <dsp:txXfrm rot="10800000">
        <a:off x="0" y="1956902"/>
        <a:ext cx="6940296" cy="641630"/>
      </dsp:txXfrm>
    </dsp:sp>
    <dsp:sp modelId="{1479DB5F-7008-40BA-8003-10539EF9DF57}">
      <dsp:nvSpPr>
        <dsp:cNvPr id="0" name=""/>
        <dsp:cNvSpPr/>
      </dsp:nvSpPr>
      <dsp:spPr>
        <a:xfrm rot="10800000">
          <a:off x="0" y="979059"/>
          <a:ext cx="6940296" cy="98747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Memorizzazione dei dati dell’applicazione</a:t>
          </a:r>
          <a:endParaRPr lang="it-IT" sz="1900" kern="1200" dirty="0">
            <a:latin typeface="+mj-lt"/>
          </a:endParaRPr>
        </a:p>
      </dsp:txBody>
      <dsp:txXfrm rot="10800000">
        <a:off x="0" y="979059"/>
        <a:ext cx="6940296" cy="641630"/>
      </dsp:txXfrm>
    </dsp:sp>
    <dsp:sp modelId="{4F14FC42-BEA2-443B-A2B2-BCBAE5F673F8}">
      <dsp:nvSpPr>
        <dsp:cNvPr id="0" name=""/>
        <dsp:cNvSpPr/>
      </dsp:nvSpPr>
      <dsp:spPr>
        <a:xfrm rot="10800000">
          <a:off x="0" y="1216"/>
          <a:ext cx="6940296" cy="987473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Creazione dell’applicazione su ASP.NET</a:t>
          </a:r>
          <a:endParaRPr lang="it-IT" sz="1900" kern="1200" dirty="0">
            <a:latin typeface="+mj-lt"/>
          </a:endParaRPr>
        </a:p>
      </dsp:txBody>
      <dsp:txXfrm rot="10800000">
        <a:off x="0" y="1216"/>
        <a:ext cx="6940296" cy="6416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FC4E5-18BA-490B-AAA4-E821CC392DBE}">
      <dsp:nvSpPr>
        <dsp:cNvPr id="0" name=""/>
        <dsp:cNvSpPr/>
      </dsp:nvSpPr>
      <dsp:spPr>
        <a:xfrm>
          <a:off x="0" y="0"/>
          <a:ext cx="8430768" cy="2064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+mj-lt"/>
            </a:rPr>
            <a:t>Sql Server mette a disposizione un tool per analizzare la performance dei database, ma ci sono anche vari tool esterni.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+mj-lt"/>
            </a:rPr>
            <a:t>Per il caso di studio in questione verranno eseguiti test di tipo di performance con “Microsoft Sql Server Profiler”: </a:t>
          </a:r>
          <a:r>
            <a:rPr lang="it-IT" sz="1800" kern="1200" dirty="0"/>
            <a:t>fornisce informazioni riguardo query SQL, procedure di archiviazione, procedure remota, eccetera.</a:t>
          </a:r>
          <a:endParaRPr lang="it-IT" sz="1800" kern="1200" dirty="0">
            <a:latin typeface="+mj-lt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2593" y="0"/>
        <a:ext cx="6538174" cy="2064395"/>
      </dsp:txXfrm>
    </dsp:sp>
    <dsp:sp modelId="{E600CB66-8AE6-4F0F-862C-8A922368B92D}">
      <dsp:nvSpPr>
        <dsp:cNvPr id="0" name=""/>
        <dsp:cNvSpPr/>
      </dsp:nvSpPr>
      <dsp:spPr>
        <a:xfrm>
          <a:off x="206439" y="206439"/>
          <a:ext cx="1686153" cy="16515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66BD-B01A-47DD-B563-C22591169F2C}" type="datetimeFigureOut">
              <a:rPr lang="it-IT" smtClean="0"/>
              <a:t>24/10/2022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17DF-E609-479B-A422-3877A45525C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9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123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511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49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87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188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617DF-E609-479B-A422-3877A45525C9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134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715320"/>
            <a:ext cx="80006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">
              <a:srgbClr val="6BD1EC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6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7" name="Straight Connector 7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w="9525" cap="rnd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Straight Connector 8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w="9525" cap="rnd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9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w="9525" cap="rnd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Straight Connector 10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w="28575" cap="rnd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Straight Connector 11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575" cap="rnd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>
              <a:lnSpc>
                <a:spcPct val="100000"/>
              </a:lnSpc>
            </a:pPr>
            <a:r>
              <a:rPr lang="it-IT" sz="4800" b="0" strike="noStrike" cap="all" spc="-1">
                <a:solidFill>
                  <a:srgbClr val="FFFFFF"/>
                </a:solidFill>
                <a:latin typeface="Century Gothic"/>
              </a:rPr>
              <a:t>Fare clic per modificare lo stile del titolo dello schema</a:t>
            </a:r>
            <a:endParaRPr lang="en-US" sz="4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F89F984-338B-40E3-9CAD-08037A0F297F}" type="datetime1">
              <a:rPr lang="en-US" sz="1000" b="0" strike="noStrike" spc="-1">
                <a:solidFill>
                  <a:srgbClr val="0A304A"/>
                </a:solidFill>
                <a:latin typeface="Century Gothic"/>
              </a:rPr>
              <a:t>10/24/2022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F7AD0E4-447A-4B8A-9194-4261EE957716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‹N›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0" name="Straight Connector 15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700" cap="rnd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Straight Connector 16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700" cap="rnd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Straight Connector 18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700" cap="rnd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Straight Connector 2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750" cap="rnd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Straight Connector 22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750" cap="rnd">
            <a:solidFill>
              <a:srgbClr val="FFFF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F496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evopsguys/best-performing-aspnet-session-state-provider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7333" TargetMode="External"/><Relationship Id="rId2" Type="http://schemas.openxmlformats.org/officeDocument/2006/relationships/hyperlink" Target="https://www.microsoft.com/web/downloads/platform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it-it/download/confirmation.aspx?id=4371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 1"/>
          <p:cNvSpPr txBox="1"/>
          <p:nvPr/>
        </p:nvSpPr>
        <p:spPr>
          <a:xfrm>
            <a:off x="1567752" y="2715768"/>
            <a:ext cx="9479904" cy="1426464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it-IT" sz="3200" b="1" dirty="0">
                <a:solidFill>
                  <a:srgbClr val="000000"/>
                </a:solidFill>
                <a:effectLst/>
                <a:latin typeface="CMBX12"/>
                <a:ea typeface="Calibri" panose="020F0502020204030204" pitchFamily="34" charset="0"/>
                <a:cs typeface="Arial" panose="020B0604020202020204" pitchFamily="34" charset="0"/>
              </a:rPr>
              <a:t>Archiviazione dello stato della sessione 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sz="3200" b="1" dirty="0">
                <a:solidFill>
                  <a:srgbClr val="000000"/>
                </a:solidFill>
                <a:effectLst/>
                <a:latin typeface="CMBX12"/>
                <a:ea typeface="Calibri" panose="020F0502020204030204" pitchFamily="34" charset="0"/>
                <a:cs typeface="Arial" panose="020B0604020202020204" pitchFamily="34" charset="0"/>
              </a:rPr>
              <a:t>di un’applicazione </a:t>
            </a:r>
            <a:r>
              <a:rPr lang="it-IT" sz="3200" b="1" dirty="0">
                <a:effectLst/>
                <a:latin typeface="CMBX12"/>
                <a:ea typeface="Calibri" panose="020F0502020204030204" pitchFamily="34" charset="0"/>
              </a:rPr>
              <a:t>ASP.NET con Redis vs SQL Server</a:t>
            </a:r>
            <a:endParaRPr lang="it-IT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0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65E3B90-74A9-4842-818E-4FBFCC1456B9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</a:t>
            </a:fld>
            <a:endParaRPr lang="en-US" sz="3200" b="0" strike="noStrike" spc="-1" dirty="0">
              <a:latin typeface="Times New Roman"/>
            </a:endParaRPr>
          </a:p>
        </p:txBody>
      </p:sp>
      <p:pic>
        <p:nvPicPr>
          <p:cNvPr id="101" name="image2.png"/>
          <p:cNvPicPr/>
          <p:nvPr/>
        </p:nvPicPr>
        <p:blipFill>
          <a:blip r:embed="rId2"/>
          <a:stretch/>
        </p:blipFill>
        <p:spPr>
          <a:xfrm>
            <a:off x="3636000" y="144360"/>
            <a:ext cx="5343408" cy="2086776"/>
          </a:xfrm>
          <a:prstGeom prst="rect">
            <a:avLst/>
          </a:prstGeom>
          <a:ln w="0">
            <a:noFill/>
          </a:ln>
        </p:spPr>
      </p:pic>
      <p:sp>
        <p:nvSpPr>
          <p:cNvPr id="102" name="CasellaDiTesto 5"/>
          <p:cNvSpPr/>
          <p:nvPr/>
        </p:nvSpPr>
        <p:spPr>
          <a:xfrm>
            <a:off x="1390337" y="5173887"/>
            <a:ext cx="2863261" cy="7668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18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Studente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Toma Matteo – Mtr.  116781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70DD60-0928-4A25-A811-7542C9207A60}"/>
              </a:ext>
            </a:extLst>
          </p:cNvPr>
          <p:cNvSpPr/>
          <p:nvPr/>
        </p:nvSpPr>
        <p:spPr>
          <a:xfrm>
            <a:off x="8203398" y="4626865"/>
            <a:ext cx="2530722" cy="1693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Relatore</a:t>
            </a: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Fausto Marcantoni</a:t>
            </a:r>
            <a:endParaRPr lang="it-IT" sz="2000" b="1" i="1" strike="noStrike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000" b="1" i="1" spc="-1" dirty="0">
                <a:solidFill>
                  <a:srgbClr val="000000"/>
                </a:solidFill>
                <a:latin typeface="Times New Roman"/>
                <a:ea typeface="Times New Roman"/>
              </a:rPr>
              <a:t>Correlatore</a:t>
            </a:r>
            <a:endParaRPr lang="it-IT" sz="2000" b="1" i="1" strike="noStrike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0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Roberto Gagliardi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10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2360263" y="248062"/>
            <a:ext cx="7309799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 Creazione della server farm tramite IIS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8004874" cy="144725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Ora è necessario installare la server farm, basterà aprire Web Platform Installer e tra i prodotti aggiungere Web Farm FrameWork.</a:t>
            </a: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magine 1" descr="Screenshot that shows the Web Platform Installer. Web Farm Framework is selected and the Add button is highlighted, along with Products and Server.">
            <a:extLst>
              <a:ext uri="{FF2B5EF4-FFF2-40B4-BE49-F238E27FC236}">
                <a16:creationId xmlns:a16="http://schemas.microsoft.com/office/drawing/2014/main" id="{91012B12-F9F4-6235-6F02-E2350101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44" y="2944395"/>
            <a:ext cx="5421168" cy="374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537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11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7889882" cy="693203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Successivamente si aggiungono i server a e b con le rispettive porte: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9332BB-4268-2339-AF11-E88026F7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2" y="2382865"/>
            <a:ext cx="6451664" cy="3888095"/>
          </a:xfrm>
          <a:prstGeom prst="rect">
            <a:avLst/>
          </a:prstGeom>
        </p:spPr>
      </p:pic>
      <p:sp>
        <p:nvSpPr>
          <p:cNvPr id="2" name="CasellaDiTesto 2">
            <a:extLst>
              <a:ext uri="{FF2B5EF4-FFF2-40B4-BE49-F238E27FC236}">
                <a16:creationId xmlns:a16="http://schemas.microsoft.com/office/drawing/2014/main" id="{F8AA75CD-08DE-F42C-82AF-F90796FDFCA5}"/>
              </a:ext>
            </a:extLst>
          </p:cNvPr>
          <p:cNvSpPr/>
          <p:nvPr/>
        </p:nvSpPr>
        <p:spPr>
          <a:xfrm>
            <a:off x="2360263" y="248062"/>
            <a:ext cx="730979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 Creazione della server farm tramite IIS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4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12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1645452" y="237389"/>
            <a:ext cx="8661387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 Definizione delle regole di riscrittura degli URL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8004874" cy="144725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 reinderizzare ai server a e b le richieste, bisogna aprire lo strumento URL Rewrite di IIS e aggiungere una regola che debba matchare i pattern e scegliere di instradare le richieste alla server farm, come in figura: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27FBD97-8AB6-1097-BECC-CEDFF3C0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8" y="3429000"/>
            <a:ext cx="4890588" cy="2062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3E150AE-F71A-5EA8-DAB0-BF2BD47EA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15" y="3429000"/>
            <a:ext cx="5224105" cy="2005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002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13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2560392" y="320346"/>
            <a:ext cx="741187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 Definizione algoritmo di bilanciamento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8004874" cy="144725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ne, si sceglie l’algoritmo  di bilanciamento di richieste del server, lo strumento «Load Balance» su IIS e si seleziona l’algoritmo Round Robin, poiché è uno dei più semplici per distribuire le richieste.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AE6C29-273C-D4E9-F49C-449DD220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3136921"/>
            <a:ext cx="5201863" cy="192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81780C-85B5-D4B4-2077-0CCC4CA0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47" y="3136921"/>
            <a:ext cx="4502353" cy="19253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675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14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2441100" y="273086"/>
            <a:ext cx="8289618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Implementazione dell’applicazione in ASP.NET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8004874" cy="144725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sviluppare l’applicazione di cui si vorrà memorizzare lo stato della sessione, si è usato Visual Studio e si è creata un’applicazione di tipo web:</a:t>
            </a: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B2DA8-B483-0D05-E7E4-6884AD7C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55" y="3429000"/>
            <a:ext cx="4063441" cy="1319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2909374-CDE3-0EF4-00D0-E516B021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21" y="3429000"/>
            <a:ext cx="5521424" cy="1266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473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15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3834558" y="289891"/>
            <a:ext cx="452288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Struttura del Progetto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906461" y="1854490"/>
            <a:ext cx="6079555" cy="195855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questo caso il form viene chiamato Index.aspx per rappresentare la pagina iniziale.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secondo file è il Result.aspx, che rappresenta la pagina di Redirect dopo aver premuto il bottone “Presentati” nella pagina Index.aspx.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FDE852-55AB-8290-F981-F9295297B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41" y="1144537"/>
            <a:ext cx="2063799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5525039" y="6200642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16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4171893" y="291044"/>
            <a:ext cx="416534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4.1.1 Contenuto dei file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438413" y="1258115"/>
            <a:ext cx="1411931" cy="36900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Index.aspx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175297-0E8B-E3E7-9628-9A58118C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" y="1914641"/>
            <a:ext cx="6564602" cy="2528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D0155101-E4F7-4A6D-290A-529456637346}"/>
              </a:ext>
            </a:extLst>
          </p:cNvPr>
          <p:cNvSpPr/>
          <p:nvPr/>
        </p:nvSpPr>
        <p:spPr>
          <a:xfrm>
            <a:off x="9047622" y="1258115"/>
            <a:ext cx="1699819" cy="36900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Index.aspx.cs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2C5EE78-C7F6-1CFD-7A05-E03F3EAF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92" y="1914641"/>
            <a:ext cx="4283840" cy="4637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2734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901711" y="6211944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17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4247959" y="0"/>
            <a:ext cx="416534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4.1.1 Contenuto dei file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5274691" y="664234"/>
            <a:ext cx="1411931" cy="36900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Result.aspx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0155101-E4F7-4A6D-290A-529456637346}"/>
              </a:ext>
            </a:extLst>
          </p:cNvPr>
          <p:cNvSpPr/>
          <p:nvPr/>
        </p:nvSpPr>
        <p:spPr>
          <a:xfrm>
            <a:off x="5130748" y="3653843"/>
            <a:ext cx="1699819" cy="36900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/>
              <a:t>Result.aspx.cs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04335C-86D7-D056-3932-94172F83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57" y="1209659"/>
            <a:ext cx="6267405" cy="2091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B60E83E-1446-C23C-E26B-F40B814A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73" y="4227599"/>
            <a:ext cx="6341771" cy="2415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357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18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3013967" y="351191"/>
            <a:ext cx="608625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 Pubblicazione dell’applicazione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1"/>
            <a:ext cx="8004874" cy="144725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761927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pubblicare sulla server farm locale l’applicazione bisogna cliccare su pubblica e 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selezionare la cartella della farm creata da IIS, come nelle figure: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FC6A63-25C1-26C7-356F-1104D1B90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03"/>
          <a:stretch/>
        </p:blipFill>
        <p:spPr bwMode="auto">
          <a:xfrm>
            <a:off x="492066" y="3214983"/>
            <a:ext cx="5721227" cy="2700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FCB31D-1E1E-6643-F3F6-93F4949B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3214983"/>
            <a:ext cx="4149295" cy="2700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321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19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2"/>
            <a:ext cx="8013604" cy="106810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Aprendo ora un qualsiasi Web Browser e andando all’indirizzo locale dello stagin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 server, cioè localhost:9000/Index, verrà mostrato il contenuto della pagina: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EFCEA74-B283-C3F5-0047-2F211C1B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43" y="2840383"/>
            <a:ext cx="7665841" cy="2407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CDE8EE-FC89-16B3-2C0B-2B0D10D7B36A}"/>
              </a:ext>
            </a:extLst>
          </p:cNvPr>
          <p:cNvSpPr/>
          <p:nvPr/>
        </p:nvSpPr>
        <p:spPr>
          <a:xfrm>
            <a:off x="3731080" y="237390"/>
            <a:ext cx="629003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 Visualizzazione dell’applicazione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6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25B4B30-3977-4C09-9153-2F0EB4FE1E12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04" name="CasellaDiTesto 5"/>
          <p:cNvSpPr/>
          <p:nvPr/>
        </p:nvSpPr>
        <p:spPr>
          <a:xfrm>
            <a:off x="2481129" y="1069460"/>
            <a:ext cx="7648256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it-IT" b="1" dirty="0"/>
              <a:t>Tecnologie come ASP.NET sono molto efficaci nel costruire pagine web, </a:t>
            </a:r>
          </a:p>
          <a:p>
            <a:r>
              <a:rPr lang="it-IT" b="1" dirty="0"/>
              <a:t>talvolta però è necessario poter salvare lo stato della sessione </a:t>
            </a:r>
          </a:p>
          <a:p>
            <a:r>
              <a:rPr lang="it-IT" b="1" dirty="0"/>
              <a:t>di un’applicazione per non perdere i dati.</a:t>
            </a:r>
          </a:p>
          <a:p>
            <a:endParaRPr lang="it-IT" b="1" dirty="0"/>
          </a:p>
          <a:p>
            <a:endParaRPr lang="it-IT" b="1" dirty="0"/>
          </a:p>
        </p:txBody>
      </p:sp>
      <p:sp>
        <p:nvSpPr>
          <p:cNvPr id="105" name="CasellaDiTesto 8"/>
          <p:cNvSpPr/>
          <p:nvPr/>
        </p:nvSpPr>
        <p:spPr>
          <a:xfrm>
            <a:off x="2442385" y="2477257"/>
            <a:ext cx="7725744" cy="9173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it-IT" b="1" spc="-1" dirty="0">
                <a:latin typeface="Arial"/>
              </a:rPr>
              <a:t> Esistono diversi modi per farlo, attraverso l’uso di tecnologie quali:</a:t>
            </a: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lang="en-US" sz="2800" b="1" strike="noStrike" spc="-1" dirty="0">
              <a:latin typeface="Arial"/>
            </a:endParaRPr>
          </a:p>
        </p:txBody>
      </p:sp>
      <p:sp>
        <p:nvSpPr>
          <p:cNvPr id="106" name="Titolo 1"/>
          <p:cNvSpPr/>
          <p:nvPr/>
        </p:nvSpPr>
        <p:spPr>
          <a:xfrm>
            <a:off x="2214660" y="214044"/>
            <a:ext cx="7762680" cy="663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lnSpcReduction="10000"/>
          </a:bodyPr>
          <a:lstStyle/>
          <a:p>
            <a:pPr marL="914400" indent="-914040" algn="ctr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Introduzione</a:t>
            </a:r>
            <a:endParaRPr lang="en-US" sz="4000" strike="noStrike" spc="-1" dirty="0">
              <a:latin typeface="Arial"/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E9E7F9B2-4357-9C2B-0303-7D20216C9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575655"/>
              </p:ext>
            </p:extLst>
          </p:nvPr>
        </p:nvGraphicFramePr>
        <p:xfrm>
          <a:off x="980389" y="3167406"/>
          <a:ext cx="9838574" cy="277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20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3731080" y="237390"/>
            <a:ext cx="629003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 Visualizzazione dell’applicazione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4660" y="1281902"/>
            <a:ext cx="7875724" cy="134242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Inserendo il proprio nome e premendo il bottone 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«presentati», verranno salvati i dati della sessione e il relativo stato, che verranno mostrati nella pagina successiva, localhost:9000/Result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AD70F36-D11A-BBDB-A9DB-D18762E7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98" y="3429000"/>
            <a:ext cx="6206603" cy="1909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390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21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785198" y="287408"/>
            <a:ext cx="10621603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latin typeface="Arial"/>
              </a:rPr>
              <a:t>5.	Memorizzazione dei dati e dello stato della sessione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056416" y="1519336"/>
            <a:ext cx="8431752" cy="211083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l’installazione di Redis su Windows si può utilizzare il pacchetto “Nuget” e “Chocolatey”, nel caso in questione si è scelto il secondo.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Prima bisogna installare Chocolatey (un gestore di pacchetti e installatore per Windows), e successivamente, sul prompt dei comandi, basterà scrivere:</a:t>
            </a:r>
          </a:p>
          <a:p>
            <a:pPr>
              <a:lnSpc>
                <a:spcPct val="150000"/>
              </a:lnSpc>
            </a:pPr>
            <a:r>
              <a:rPr lang="it-I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choco install redis-64 --version=3.0.501</a:t>
            </a: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FE96B0-424B-8F6F-C6A6-EF0025BA67A3}"/>
              </a:ext>
            </a:extLst>
          </p:cNvPr>
          <p:cNvSpPr txBox="1"/>
          <p:nvPr/>
        </p:nvSpPr>
        <p:spPr>
          <a:xfrm>
            <a:off x="3032760" y="1005782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5.1 Installazione e Avvio di Redis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A0F8564-3D66-0B6D-9754-D12519C7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06"/>
          <a:stretch/>
        </p:blipFill>
        <p:spPr bwMode="auto">
          <a:xfrm>
            <a:off x="4448254" y="3725939"/>
            <a:ext cx="3648075" cy="3028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B2103-8E5B-09CA-070E-65F9C4460781}"/>
              </a:ext>
            </a:extLst>
          </p:cNvPr>
          <p:cNvSpPr txBox="1"/>
          <p:nvPr/>
        </p:nvSpPr>
        <p:spPr>
          <a:xfrm>
            <a:off x="806186" y="5125226"/>
            <a:ext cx="372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Verrà installato nella path in figura: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40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22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295258" y="1127340"/>
            <a:ext cx="9924429" cy="179136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completare il processo di memorizzazione, bisogna installare un pacchetto nuget che aiuti a memorizzare gli stati della sessione in Redis, chiamato RedisSessionStateProvider. 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installarlo basterà digitare il comando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Install-Package Microsoft.Web.RedisSessionStateProvider sulla riga di comando di Visual Studio.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FE96B0-424B-8F6F-C6A6-EF0025BA67A3}"/>
              </a:ext>
            </a:extLst>
          </p:cNvPr>
          <p:cNvSpPr txBox="1"/>
          <p:nvPr/>
        </p:nvSpPr>
        <p:spPr>
          <a:xfrm>
            <a:off x="3194232" y="312297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5.2 Memorizzazione dello stato della sessione su Redis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B35E75-41CD-BB02-E507-62113A19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62" y="3236538"/>
            <a:ext cx="4756475" cy="33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7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683477" y="1320100"/>
            <a:ext cx="6553316" cy="1493896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volta installato il pacchetto, per memorizzare gli stati della sessione, è necessario aprire il file Web.config e aggiungere l’host nei provider, e modificare l’SSL da true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false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come in figura:</a:t>
            </a: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FD06CB-6057-D2B4-0565-D4E6F515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7" y="3264408"/>
            <a:ext cx="6553316" cy="288296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D033060-DC3B-4E12-E518-2804CD697F39}"/>
              </a:ext>
            </a:extLst>
          </p:cNvPr>
          <p:cNvSpPr/>
          <p:nvPr/>
        </p:nvSpPr>
        <p:spPr>
          <a:xfrm>
            <a:off x="7556097" y="2280934"/>
            <a:ext cx="4440831" cy="152418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volta inserito il nome sul form alla pagina Index, i dati dello stato della sessione verranno salvati sul database Redis,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182A371-1F60-DFB1-28E6-0D0E9658F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096" y="4102792"/>
            <a:ext cx="4440832" cy="86118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2F06AE-5B6E-2172-08B7-3F344B0FB189}"/>
              </a:ext>
            </a:extLst>
          </p:cNvPr>
          <p:cNvSpPr txBox="1"/>
          <p:nvPr/>
        </p:nvSpPr>
        <p:spPr>
          <a:xfrm>
            <a:off x="3194232" y="312297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5.2 Memorizzazione dello stato della sessione su Redis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3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24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546787" y="1568608"/>
            <a:ext cx="6553316" cy="1695800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 poter memorizzare lo stato della sessione su Sql Server, è necessario cambiare il contenuto del file Web.config dell’applicazione aggiungendo informazioni e parametri relativi al SessionState: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D2AEBB1-0907-F0F2-DBD2-98A693073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589" b="54651"/>
          <a:stretch/>
        </p:blipFill>
        <p:spPr>
          <a:xfrm>
            <a:off x="656524" y="3890176"/>
            <a:ext cx="10706801" cy="586574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93836A-A4D9-2B3F-8823-2F7D88CA0EFE}"/>
              </a:ext>
            </a:extLst>
          </p:cNvPr>
          <p:cNvSpPr txBox="1"/>
          <p:nvPr/>
        </p:nvSpPr>
        <p:spPr>
          <a:xfrm>
            <a:off x="3032760" y="229846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5.4 Creazione dello stato della sessione su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6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25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476914" y="1294803"/>
            <a:ext cx="9257206" cy="252064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Successivamente, per creare lo stato della sessione su Sql Server sul prompt dei comandi, bast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entrare n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ella path</a:t>
            </a:r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C:\Windows\Microsoft.NET\Framework64\version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digitare il comando seguente: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aspnet_regsql.exe -S . -U user -P passwordDatabase -d TestSession -ssadd -sstype c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Come mostrato in figura:</a:t>
            </a: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EBA52A-E817-C413-3FB2-78534C1F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16" y="4224529"/>
            <a:ext cx="8718546" cy="163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297F7E-475D-EFC4-7B91-620122282C30}"/>
              </a:ext>
            </a:extLst>
          </p:cNvPr>
          <p:cNvSpPr txBox="1"/>
          <p:nvPr/>
        </p:nvSpPr>
        <p:spPr>
          <a:xfrm>
            <a:off x="3042277" y="248289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5.4 Creazione dello stato della sessione su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14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26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397165" y="1057126"/>
            <a:ext cx="9336955" cy="217984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Verrà quindi creato, nel server su SQL Server, il database ASPStateTempSessions.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 stato della sessione dell’applicazione verrà salvato temporaneamente, poiché il time-out della sessione è di cento 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</a:rPr>
              <a:t>minuti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cioè quelli impostati nel file Web.config dell’applicazione in Asp.NET.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</a:rPr>
              <a:t>In figura i dati salvato: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32F41F-A690-AD6E-513A-99DF15D6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23" y="3644993"/>
            <a:ext cx="9336954" cy="1979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F581CF-9DFB-03AA-5874-BA33566F8420}"/>
              </a:ext>
            </a:extLst>
          </p:cNvPr>
          <p:cNvSpPr txBox="1"/>
          <p:nvPr/>
        </p:nvSpPr>
        <p:spPr>
          <a:xfrm>
            <a:off x="2647429" y="271491"/>
            <a:ext cx="6897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5.6 Memorizzazione dello stato della sessione su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4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27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3453750" y="277966"/>
            <a:ext cx="52845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pc="-1" dirty="0">
                <a:latin typeface="Arial"/>
              </a:rPr>
              <a:t>6. Analisi delle prestazioni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FE96B0-424B-8F6F-C6A6-EF0025BA67A3}"/>
              </a:ext>
            </a:extLst>
          </p:cNvPr>
          <p:cNvSpPr txBox="1"/>
          <p:nvPr/>
        </p:nvSpPr>
        <p:spPr>
          <a:xfrm>
            <a:off x="2940037" y="953388"/>
            <a:ext cx="6311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 Test delle prestazioni con SQL SERVER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0931C2C-4D22-53F8-BA7E-5E4A952C6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467596"/>
              </p:ext>
            </p:extLst>
          </p:nvPr>
        </p:nvGraphicFramePr>
        <p:xfrm>
          <a:off x="2093976" y="1702933"/>
          <a:ext cx="8430768" cy="2064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73EA06-AD46-4B5D-8628-C3A5A2B9CA26}"/>
              </a:ext>
            </a:extLst>
          </p:cNvPr>
          <p:cNvSpPr txBox="1"/>
          <p:nvPr/>
        </p:nvSpPr>
        <p:spPr>
          <a:xfrm>
            <a:off x="784299" y="4890253"/>
            <a:ext cx="608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aver aperto Sql Server Profiler, si esegue l’accesso: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CD77168-588B-BC2A-A21C-FA26BB6D80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483" t="3676" r="18978" b="11187"/>
          <a:stretch/>
        </p:blipFill>
        <p:spPr>
          <a:xfrm>
            <a:off x="6868080" y="4039498"/>
            <a:ext cx="3264408" cy="22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28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166018" y="1637986"/>
            <a:ext cx="4174078" cy="96109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 s’imposta il nome del file traccia, e s’imposta la path in cui salvare il file: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FE96B0-424B-8F6F-C6A6-EF0025BA67A3}"/>
              </a:ext>
            </a:extLst>
          </p:cNvPr>
          <p:cNvSpPr txBox="1"/>
          <p:nvPr/>
        </p:nvSpPr>
        <p:spPr>
          <a:xfrm>
            <a:off x="2940037" y="542730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 Test delle prestazioni con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CD9EDC-5171-FE9B-9D81-FA1CD9DB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43" y="2893525"/>
            <a:ext cx="4492027" cy="2895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3000" dist="5000" dir="5400000" sy="-100000" algn="bl" rotWithShape="0"/>
          </a:effec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694D5D8-143E-B5F0-9AE1-421EBC5C997F}"/>
              </a:ext>
            </a:extLst>
          </p:cNvPr>
          <p:cNvSpPr/>
          <p:nvPr/>
        </p:nvSpPr>
        <p:spPr>
          <a:xfrm>
            <a:off x="7545482" y="1637986"/>
            <a:ext cx="3646774" cy="100730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Successivamente, si selezionano i tipi di eventi da monitorare,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E5EA6278-0AD1-D415-AB81-AF174326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28" y="2889318"/>
            <a:ext cx="4492027" cy="2895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3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933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29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820016" y="1786929"/>
            <a:ext cx="4174078" cy="96109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 possono filtrare gli eventi in base a certi parametri (e.g. durata esecuzione query)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FE96B0-424B-8F6F-C6A6-EF0025BA67A3}"/>
              </a:ext>
            </a:extLst>
          </p:cNvPr>
          <p:cNvSpPr txBox="1"/>
          <p:nvPr/>
        </p:nvSpPr>
        <p:spPr>
          <a:xfrm>
            <a:off x="2940037" y="542730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 Test delle prestazioni con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94D5D8-143E-B5F0-9AE1-421EBC5C997F}"/>
              </a:ext>
            </a:extLst>
          </p:cNvPr>
          <p:cNvSpPr/>
          <p:nvPr/>
        </p:nvSpPr>
        <p:spPr>
          <a:xfrm>
            <a:off x="6858746" y="1783534"/>
            <a:ext cx="3646774" cy="1007307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Dopo aver premuto run, verrà generata la stack trace: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C59042-E5A3-D3AF-51F9-85E6545A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77" y="2918243"/>
            <a:ext cx="4447157" cy="2866847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1A4B526-C68D-68AB-14C5-AB924623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69" y="3277979"/>
            <a:ext cx="6316269" cy="21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25B4B30-3977-4C09-9153-2F0EB4FE1E12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04" name="CasellaDiTesto 5"/>
          <p:cNvSpPr/>
          <p:nvPr/>
        </p:nvSpPr>
        <p:spPr>
          <a:xfrm>
            <a:off x="650137" y="779616"/>
            <a:ext cx="10654943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105" name="CasellaDiTesto 8"/>
          <p:cNvSpPr/>
          <p:nvPr/>
        </p:nvSpPr>
        <p:spPr>
          <a:xfrm>
            <a:off x="1112820" y="1024293"/>
            <a:ext cx="9966359" cy="14810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it-IT" spc="-1" dirty="0">
                <a:latin typeface="Arial"/>
              </a:rPr>
              <a:t>Le tecnologie utilizzate per poter salvare lo stato di un’applicazione</a:t>
            </a:r>
            <a:r>
              <a:rPr lang="it-IT" sz="1800" b="0" strike="noStrike" spc="-1" dirty="0">
                <a:latin typeface="Arial"/>
              </a:rPr>
              <a:t> nel caso di studio sono stati:</a:t>
            </a: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800" spc="-1" dirty="0">
                <a:latin typeface="Arial"/>
              </a:rPr>
              <a:t>Redis</a:t>
            </a: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800" spc="-1" dirty="0">
                <a:latin typeface="Arial"/>
              </a:rPr>
              <a:t>Sql Server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106" name="Titolo 1"/>
          <p:cNvSpPr/>
          <p:nvPr/>
        </p:nvSpPr>
        <p:spPr>
          <a:xfrm>
            <a:off x="2214659" y="138980"/>
            <a:ext cx="7762680" cy="663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lnSpcReduction="10000"/>
          </a:bodyPr>
          <a:lstStyle/>
          <a:p>
            <a:pPr marL="914400" indent="-914040" algn="ctr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Introduzione</a:t>
            </a:r>
            <a:endParaRPr lang="en-US" sz="4000" strike="noStrike" spc="-1" dirty="0">
              <a:latin typeface="Arial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63B3B84-6FBE-4D28-B538-20CAF36F3BF5}"/>
              </a:ext>
            </a:extLst>
          </p:cNvPr>
          <p:cNvSpPr/>
          <p:nvPr/>
        </p:nvSpPr>
        <p:spPr>
          <a:xfrm>
            <a:off x="975750" y="4352705"/>
            <a:ext cx="2277496" cy="623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1.1 </a:t>
            </a:r>
            <a:r>
              <a:rPr lang="it-IT" sz="4000" b="1" cap="all" spc="-1" dirty="0">
                <a:solidFill>
                  <a:srgbClr val="000000"/>
                </a:solidFill>
                <a:latin typeface="Calibri"/>
              </a:rPr>
              <a:t>Redis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D2912587-1BCE-4AEA-9BBC-B941FCA8E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266461"/>
              </p:ext>
            </p:extLst>
          </p:nvPr>
        </p:nvGraphicFramePr>
        <p:xfrm>
          <a:off x="3438144" y="2636145"/>
          <a:ext cx="6926180" cy="41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1D605D4E-1416-557B-6CDD-979DA1872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0" y="2949235"/>
            <a:ext cx="1827676" cy="959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517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7" grpId="0"/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30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871955" y="1311840"/>
            <a:ext cx="8448089" cy="89054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sz="1800" dirty="0"/>
              <a:t>È possibile generare, tramite Sql Server, un Transaction Performance Analysis overview, che indica quanto è prestante il database in base alla struttura che ha</a:t>
            </a:r>
            <a:r>
              <a:rPr lang="it-IT" dirty="0"/>
              <a:t>.</a:t>
            </a:r>
            <a:endParaRPr lang="it-IT" sz="1800" dirty="0">
              <a:latin typeface="MS Shell Dlg 2" panose="020B060403050404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55B9FD1-4320-7585-3F56-23B8390A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05" y="2479035"/>
            <a:ext cx="5687568" cy="3544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9000" dist="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AACDD0-F2CB-0E26-1B6C-D2F117324A4F}"/>
              </a:ext>
            </a:extLst>
          </p:cNvPr>
          <p:cNvSpPr txBox="1"/>
          <p:nvPr/>
        </p:nvSpPr>
        <p:spPr>
          <a:xfrm>
            <a:off x="2940037" y="542730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 Test delle prestazioni con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7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31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3291960" y="1060632"/>
            <a:ext cx="5376431" cy="74150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>
                <a:latin typeface="MS Shell Dlg 2" panose="020B0604030504040204" pitchFamily="34" charset="0"/>
              </a:rPr>
              <a:t>Selezionando Table Analysis, verrà mostrato il seguente grafico:</a:t>
            </a:r>
            <a:endParaRPr lang="it-IT" sz="1800" dirty="0">
              <a:latin typeface="MS Shell Dlg 2" panose="020B060403050404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832FD7-2804-7DF6-BBA9-A42A5F5F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7" y="2319707"/>
            <a:ext cx="5385972" cy="2956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D15A09-C682-64B9-6C73-B6F65A78C7EB}"/>
              </a:ext>
            </a:extLst>
          </p:cNvPr>
          <p:cNvSpPr txBox="1"/>
          <p:nvPr/>
        </p:nvSpPr>
        <p:spPr>
          <a:xfrm>
            <a:off x="6096000" y="2319707"/>
            <a:ext cx="5895866" cy="29563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L'asse orizzontale rappresenta lo sforzo decrescente di ottimizzazione della memoria, mentre l'asse verticale rappresenta i vantaggi crescenti dell'ottimizzazione della memoria nel carico di lavoro. 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Le tabelle in alto a destra sono quelle a cui bisognerebbe dare la priorità per ottimizzare l’uso della memoria.</a:t>
            </a:r>
            <a:endParaRPr lang="it-IT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D15E1F-752F-1227-B4BC-230F28B6EC78}"/>
              </a:ext>
            </a:extLst>
          </p:cNvPr>
          <p:cNvSpPr txBox="1"/>
          <p:nvPr/>
        </p:nvSpPr>
        <p:spPr>
          <a:xfrm>
            <a:off x="2940037" y="542730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 Test delle prestazioni con SQL SERVER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9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32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373965" y="937944"/>
            <a:ext cx="7627378" cy="1648983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Redis include il tool redis-benchmark, che può simulare vari comandi per testare un certo numero di client che eseguano un certo numero di query.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 analizzare le performance di Redis, basta andare sulla path d’installazione </a:t>
            </a:r>
          </a:p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(C:\Program Files\Redis) e cliccare su redis-benchmark: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it-IT" sz="1800" dirty="0">
              <a:latin typeface="MS Shell Dlg 2" panose="020B0604030504040204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68FA89-4407-5A30-B15D-8576753C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52" y="2790501"/>
            <a:ext cx="3608403" cy="3482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10000" dist="5000" dir="5400000" sy="-100000" algn="bl" rotWithShape="0"/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E09CF0-88F8-719A-BF43-A7D293CC93C1}"/>
              </a:ext>
            </a:extLst>
          </p:cNvPr>
          <p:cNvSpPr txBox="1"/>
          <p:nvPr/>
        </p:nvSpPr>
        <p:spPr>
          <a:xfrm>
            <a:off x="2940037" y="232947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 Test delle prestazioni con Redis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9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33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350400" y="869688"/>
            <a:ext cx="3248808" cy="2723904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Redis inizierà a fare i test sulle performance stampandoli sul prompt dei comandi.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</a:rPr>
              <a:t>Un piccolo esempio de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 risultato dell’esecuzione è la seguente lista di risultati: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03BDED-FC77-5280-7656-9E978C08C9FA}"/>
              </a:ext>
            </a:extLst>
          </p:cNvPr>
          <p:cNvSpPr txBox="1"/>
          <p:nvPr/>
        </p:nvSpPr>
        <p:spPr>
          <a:xfrm>
            <a:off x="4041648" y="869688"/>
            <a:ext cx="6062472" cy="5586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-1.#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51520.00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51128.00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51261.33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51388.00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51455.20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51552.00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PING_INLINE: 51590.29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====== PING_INLINE ======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100000 requests completed in 1.94 seconds   #REDIS ha completato 100000 richieste in soli 1.94 secondi.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50 parallel clients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3 bytes payload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keep alive: 1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89.74% &lt;= 1 milliseconds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100.00% &lt;= 1 milliseconds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51493.30 requests per second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50441.86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49849.83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50407.00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49791.93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50023.01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50558.39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50823.72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PING_BULK: 50373.68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====== PING_BULK ======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100000 requests completed in 1.98 seconds</a:t>
            </a:r>
            <a:r>
              <a:rPr lang="it-IT" sz="1050" dirty="0">
                <a:effectLst/>
              </a:rPr>
              <a:t>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50 parallel clients</a:t>
            </a:r>
            <a:r>
              <a:rPr lang="it-IT" sz="1050" dirty="0">
                <a:effectLst/>
              </a:rPr>
              <a:t>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A38535-1185-1162-9905-B112DED83405}"/>
              </a:ext>
            </a:extLst>
          </p:cNvPr>
          <p:cNvSpPr txBox="1"/>
          <p:nvPr/>
        </p:nvSpPr>
        <p:spPr>
          <a:xfrm>
            <a:off x="2940037" y="232947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 Test delle prestazioni con Redis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34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200778" y="954711"/>
            <a:ext cx="7501007" cy="78365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Analizzando I risultati e costruendo un grafico basato sul tempo di esecuzione in secondi in base al numero di richieste, si ottiene:</a:t>
            </a:r>
            <a:endParaRPr lang="it-IT" sz="1800" dirty="0">
              <a:latin typeface="MS Shell Dlg 2" panose="020B0604030504040204" pitchFamily="34" charset="0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420E9E54-4C60-7EB3-F501-6F82F41DA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40668"/>
              </p:ext>
            </p:extLst>
          </p:nvPr>
        </p:nvGraphicFramePr>
        <p:xfrm>
          <a:off x="2340864" y="2203704"/>
          <a:ext cx="7242048" cy="3820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D739D6-2FBD-36AE-B168-EC69F09147FB}"/>
              </a:ext>
            </a:extLst>
          </p:cNvPr>
          <p:cNvSpPr txBox="1"/>
          <p:nvPr/>
        </p:nvSpPr>
        <p:spPr>
          <a:xfrm>
            <a:off x="2940037" y="232947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 Test delle prestazioni con Redis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35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2200778" y="954711"/>
            <a:ext cx="7501007" cy="78365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letteratura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sono state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</a:rPr>
              <a:t>anche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studiate le performance di altre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</a:rPr>
              <a:t>tecnologie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aumentando il numero degli oggetti nell’applicazione i risultati sono I seguenti: </a:t>
            </a:r>
            <a:endParaRPr lang="it-IT" sz="1800" dirty="0">
              <a:latin typeface="MS Shell Dlg 2" panose="020B060403050404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CE24438-9304-3DD3-395F-57E3E7C6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4" y="1988713"/>
            <a:ext cx="5130959" cy="1898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E3ABCE-30CF-5606-C165-9F0CA972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49" y="1988713"/>
            <a:ext cx="5219700" cy="2398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17E6F6-DE48-8068-FA06-BEF40FF980CA}"/>
              </a:ext>
            </a:extLst>
          </p:cNvPr>
          <p:cNvSpPr txBox="1"/>
          <p:nvPr/>
        </p:nvSpPr>
        <p:spPr>
          <a:xfrm>
            <a:off x="6604335" y="4498946"/>
            <a:ext cx="440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Fonte: </a:t>
            </a:r>
            <a:r>
              <a:rPr lang="it-IT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https://www.slideshare.net/devopsguys/best-performing-aspnet-session-state-providers</a:t>
            </a:r>
            <a:endParaRPr lang="it-IT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E5FA9D5-CB84-7125-FEED-C9BC8F9EB007}"/>
              </a:ext>
            </a:extLst>
          </p:cNvPr>
          <p:cNvSpPr/>
          <p:nvPr/>
        </p:nvSpPr>
        <p:spPr>
          <a:xfrm>
            <a:off x="2612099" y="5390478"/>
            <a:ext cx="6715300" cy="76436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Come si evince dalla seconda figura, 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migliori prestazioni, espresse in millisecond,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si ottengono su Redis.</a:t>
            </a:r>
            <a:endParaRPr lang="it-IT" sz="1800" dirty="0">
              <a:latin typeface="MS Shell Dlg 2" panose="020B060403050404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E49AE1B-EA3D-6160-0716-7DA70F5125B0}"/>
              </a:ext>
            </a:extLst>
          </p:cNvPr>
          <p:cNvSpPr txBox="1"/>
          <p:nvPr/>
        </p:nvSpPr>
        <p:spPr>
          <a:xfrm>
            <a:off x="2940037" y="232947"/>
            <a:ext cx="6311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6.3 Qual è il provider più prestante</a:t>
            </a:r>
            <a:endParaRPr lang="en-US" sz="20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2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36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Google Shape;485;p21">
            <a:extLst>
              <a:ext uri="{FF2B5EF4-FFF2-40B4-BE49-F238E27FC236}">
                <a16:creationId xmlns:a16="http://schemas.microsoft.com/office/drawing/2014/main" id="{B0F85469-89BB-A765-A8B7-B41A0E412B92}"/>
              </a:ext>
            </a:extLst>
          </p:cNvPr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3200" b="0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</a:t>
            </a:fld>
            <a:endParaRPr sz="3200" b="0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486;p21">
            <a:extLst>
              <a:ext uri="{FF2B5EF4-FFF2-40B4-BE49-F238E27FC236}">
                <a16:creationId xmlns:a16="http://schemas.microsoft.com/office/drawing/2014/main" id="{01CFEF8D-A77F-8938-F2D9-6283683DF283}"/>
              </a:ext>
            </a:extLst>
          </p:cNvPr>
          <p:cNvSpPr/>
          <p:nvPr/>
        </p:nvSpPr>
        <p:spPr>
          <a:xfrm>
            <a:off x="2901427" y="296245"/>
            <a:ext cx="6185710" cy="58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Conclusioni e Sviluppi futuri</a:t>
            </a:r>
            <a:endParaRPr sz="32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87;p21">
            <a:extLst>
              <a:ext uri="{FF2B5EF4-FFF2-40B4-BE49-F238E27FC236}">
                <a16:creationId xmlns:a16="http://schemas.microsoft.com/office/drawing/2014/main" id="{CD131D7B-DFEB-D5D0-7AE5-ECDADC73ED37}"/>
              </a:ext>
            </a:extLst>
          </p:cNvPr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488;p21">
            <a:extLst>
              <a:ext uri="{FF2B5EF4-FFF2-40B4-BE49-F238E27FC236}">
                <a16:creationId xmlns:a16="http://schemas.microsoft.com/office/drawing/2014/main" id="{F105B1BC-C365-D157-B183-0408A664232B}"/>
              </a:ext>
            </a:extLst>
          </p:cNvPr>
          <p:cNvGrpSpPr/>
          <p:nvPr/>
        </p:nvGrpSpPr>
        <p:grpSpPr>
          <a:xfrm>
            <a:off x="7783026" y="1870295"/>
            <a:ext cx="3599900" cy="3599900"/>
            <a:chOff x="1009728" y="684"/>
            <a:chExt cx="3599900" cy="3599900"/>
          </a:xfrm>
        </p:grpSpPr>
        <p:sp>
          <p:nvSpPr>
            <p:cNvPr id="23" name="Google Shape;489;p21">
              <a:extLst>
                <a:ext uri="{FF2B5EF4-FFF2-40B4-BE49-F238E27FC236}">
                  <a16:creationId xmlns:a16="http://schemas.microsoft.com/office/drawing/2014/main" id="{AA06AE36-9074-6366-7BA9-F887097AF9A5}"/>
                </a:ext>
              </a:extLst>
            </p:cNvPr>
            <p:cNvSpPr/>
            <p:nvPr/>
          </p:nvSpPr>
          <p:spPr>
            <a:xfrm>
              <a:off x="1009728" y="684"/>
              <a:ext cx="3599900" cy="3599900"/>
            </a:xfrm>
            <a:prstGeom prst="ellipse">
              <a:avLst/>
            </a:prstGeom>
            <a:solidFill>
              <a:srgbClr val="4C66C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90;p21">
              <a:extLst>
                <a:ext uri="{FF2B5EF4-FFF2-40B4-BE49-F238E27FC236}">
                  <a16:creationId xmlns:a16="http://schemas.microsoft.com/office/drawing/2014/main" id="{D56021CF-DE10-6271-218E-08932544B29A}"/>
                </a:ext>
              </a:extLst>
            </p:cNvPr>
            <p:cNvSpPr txBox="1"/>
            <p:nvPr/>
          </p:nvSpPr>
          <p:spPr>
            <a:xfrm>
              <a:off x="1536921" y="527877"/>
              <a:ext cx="2545514" cy="2545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it-IT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Aumentare il cluster di dati da memorizzare nella sessione, andando a studiare come cambiano le performance all’aumentare del numero di oggetti, che andamento ha il grafico (esponenziale, lineare o di altro tipo).</a:t>
              </a:r>
              <a:endParaRPr/>
            </a:p>
          </p:txBody>
        </p:sp>
      </p:grpSp>
      <p:sp>
        <p:nvSpPr>
          <p:cNvPr id="25" name="Google Shape;491;p21">
            <a:extLst>
              <a:ext uri="{FF2B5EF4-FFF2-40B4-BE49-F238E27FC236}">
                <a16:creationId xmlns:a16="http://schemas.microsoft.com/office/drawing/2014/main" id="{56D50748-4EF2-8ED8-8AD5-0CA256375EE7}"/>
              </a:ext>
            </a:extLst>
          </p:cNvPr>
          <p:cNvSpPr txBox="1"/>
          <p:nvPr/>
        </p:nvSpPr>
        <p:spPr>
          <a:xfrm>
            <a:off x="8619539" y="1156971"/>
            <a:ext cx="1926873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Sviluppi futuri</a:t>
            </a:r>
            <a:endParaRPr/>
          </a:p>
        </p:txBody>
      </p:sp>
      <p:grpSp>
        <p:nvGrpSpPr>
          <p:cNvPr id="26" name="Google Shape;492;p21">
            <a:extLst>
              <a:ext uri="{FF2B5EF4-FFF2-40B4-BE49-F238E27FC236}">
                <a16:creationId xmlns:a16="http://schemas.microsoft.com/office/drawing/2014/main" id="{6962930E-BA35-0F2C-FC30-19509915CAE8}"/>
              </a:ext>
            </a:extLst>
          </p:cNvPr>
          <p:cNvGrpSpPr/>
          <p:nvPr/>
        </p:nvGrpSpPr>
        <p:grpSpPr>
          <a:xfrm>
            <a:off x="979716" y="1521690"/>
            <a:ext cx="6401768" cy="3814619"/>
            <a:chOff x="0" y="0"/>
            <a:chExt cx="6401768" cy="3814619"/>
          </a:xfrm>
        </p:grpSpPr>
        <p:sp>
          <p:nvSpPr>
            <p:cNvPr id="27" name="Google Shape;493;p21">
              <a:extLst>
                <a:ext uri="{FF2B5EF4-FFF2-40B4-BE49-F238E27FC236}">
                  <a16:creationId xmlns:a16="http://schemas.microsoft.com/office/drawing/2014/main" id="{81F17683-4DD9-8BFD-E5D3-BCE1984B8FD8}"/>
                </a:ext>
              </a:extLst>
            </p:cNvPr>
            <p:cNvSpPr/>
            <p:nvPr/>
          </p:nvSpPr>
          <p:spPr>
            <a:xfrm>
              <a:off x="0" y="0"/>
              <a:ext cx="6401768" cy="1816042"/>
            </a:xfrm>
            <a:prstGeom prst="roundRect">
              <a:avLst>
                <a:gd name="adj" fmla="val 10000"/>
              </a:avLst>
            </a:prstGeom>
            <a:solidFill>
              <a:srgbClr val="4C6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4;p21">
              <a:extLst>
                <a:ext uri="{FF2B5EF4-FFF2-40B4-BE49-F238E27FC236}">
                  <a16:creationId xmlns:a16="http://schemas.microsoft.com/office/drawing/2014/main" id="{5293AD20-EB82-10C2-07B9-999EF4394C19}"/>
                </a:ext>
              </a:extLst>
            </p:cNvPr>
            <p:cNvSpPr txBox="1"/>
            <p:nvPr/>
          </p:nvSpPr>
          <p:spPr>
            <a:xfrm>
              <a:off x="1461957" y="0"/>
              <a:ext cx="4939810" cy="1816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200"/>
                <a:buFont typeface="Twentieth Century"/>
                <a:buNone/>
              </a:pPr>
              <a:r>
                <a:rPr lang="it-IT" sz="2200" b="0">
                  <a:solidFill>
                    <a:srgbClr val="33CC3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Più semplice salvare lo stato della sessione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33CC33"/>
                </a:buClr>
                <a:buSzPts val="2200"/>
                <a:buFont typeface="Twentieth Century"/>
                <a:buNone/>
              </a:pPr>
              <a:r>
                <a:rPr lang="it-IT" sz="2200">
                  <a:solidFill>
                    <a:srgbClr val="33CC3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Maggiori prestazioni in termini di richieste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Twentieth Century"/>
                <a:buNone/>
              </a:pPr>
              <a:r>
                <a:rPr lang="it-IT" sz="22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Database non relazionale</a:t>
              </a:r>
              <a:endParaRPr/>
            </a:p>
          </p:txBody>
        </p:sp>
        <p:sp>
          <p:nvSpPr>
            <p:cNvPr id="29" name="Google Shape;495;p21">
              <a:extLst>
                <a:ext uri="{FF2B5EF4-FFF2-40B4-BE49-F238E27FC236}">
                  <a16:creationId xmlns:a16="http://schemas.microsoft.com/office/drawing/2014/main" id="{7DC675A0-67EC-7C4E-8D8B-6269130FE08B}"/>
                </a:ext>
              </a:extLst>
            </p:cNvPr>
            <p:cNvSpPr/>
            <p:nvPr/>
          </p:nvSpPr>
          <p:spPr>
            <a:xfrm>
              <a:off x="181604" y="181604"/>
              <a:ext cx="1280353" cy="1452833"/>
            </a:xfrm>
            <a:prstGeom prst="roundRect">
              <a:avLst>
                <a:gd name="adj" fmla="val 10000"/>
              </a:avLst>
            </a:prstGeom>
            <a:blipFill rotWithShape="1">
              <a:blip r:embed="rId2">
                <a:alphaModFix/>
              </a:blip>
              <a:stretch>
                <a:fillRect l="-44999" r="-44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6;p21">
              <a:extLst>
                <a:ext uri="{FF2B5EF4-FFF2-40B4-BE49-F238E27FC236}">
                  <a16:creationId xmlns:a16="http://schemas.microsoft.com/office/drawing/2014/main" id="{85209B44-6D2C-7409-0BE9-4FFCDACE8023}"/>
                </a:ext>
              </a:extLst>
            </p:cNvPr>
            <p:cNvSpPr/>
            <p:nvPr/>
          </p:nvSpPr>
          <p:spPr>
            <a:xfrm>
              <a:off x="0" y="1998577"/>
              <a:ext cx="6401768" cy="1816042"/>
            </a:xfrm>
            <a:prstGeom prst="roundRect">
              <a:avLst>
                <a:gd name="adj" fmla="val 10000"/>
              </a:avLst>
            </a:prstGeom>
            <a:solidFill>
              <a:srgbClr val="4C6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7;p21">
              <a:extLst>
                <a:ext uri="{FF2B5EF4-FFF2-40B4-BE49-F238E27FC236}">
                  <a16:creationId xmlns:a16="http://schemas.microsoft.com/office/drawing/2014/main" id="{D337A0BB-13AC-605C-BF88-A2308697FE11}"/>
                </a:ext>
              </a:extLst>
            </p:cNvPr>
            <p:cNvSpPr txBox="1"/>
            <p:nvPr/>
          </p:nvSpPr>
          <p:spPr>
            <a:xfrm>
              <a:off x="1461957" y="1998577"/>
              <a:ext cx="4939810" cy="1816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200"/>
                <a:buFont typeface="Twentieth Century"/>
                <a:buNone/>
              </a:pPr>
              <a:r>
                <a:rPr lang="it-IT" sz="2200" dirty="0">
                  <a:solidFill>
                    <a:srgbClr val="33CC3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Interfaccia grafica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33CC33"/>
                </a:buClr>
                <a:buSzPts val="2200"/>
                <a:buFont typeface="Twentieth Century"/>
                <a:buNone/>
              </a:pPr>
              <a:r>
                <a:rPr lang="it-IT" sz="2200" dirty="0">
                  <a:solidFill>
                    <a:srgbClr val="33CC3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Semplice uso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Twentieth Century"/>
                <a:buNone/>
              </a:pPr>
              <a:r>
                <a:rPr lang="it-IT" sz="2200" dirty="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Più lento </a:t>
              </a:r>
              <a:endParaRPr dirty="0"/>
            </a:p>
          </p:txBody>
        </p:sp>
        <p:sp>
          <p:nvSpPr>
            <p:cNvPr id="32" name="Google Shape;498;p21">
              <a:extLst>
                <a:ext uri="{FF2B5EF4-FFF2-40B4-BE49-F238E27FC236}">
                  <a16:creationId xmlns:a16="http://schemas.microsoft.com/office/drawing/2014/main" id="{1BDBE572-AB84-4856-1F15-D645C1BA76E3}"/>
                </a:ext>
              </a:extLst>
            </p:cNvPr>
            <p:cNvSpPr/>
            <p:nvPr/>
          </p:nvSpPr>
          <p:spPr>
            <a:xfrm>
              <a:off x="181604" y="2179250"/>
              <a:ext cx="1280353" cy="1452833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15999" r="-15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93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D7BA01-4597-743C-3498-68F30499EE2F}"/>
              </a:ext>
            </a:extLst>
          </p:cNvPr>
          <p:cNvSpPr txBox="1"/>
          <p:nvPr/>
        </p:nvSpPr>
        <p:spPr>
          <a:xfrm>
            <a:off x="2901696" y="2274838"/>
            <a:ext cx="6388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7200" strike="noStrike" cap="all" spc="-1" dirty="0">
                <a:solidFill>
                  <a:srgbClr val="000000"/>
                </a:solidFill>
                <a:latin typeface="Calibri"/>
              </a:rPr>
              <a:t>Grazie per l’attenzione</a:t>
            </a:r>
            <a:endParaRPr lang="en-US" sz="7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94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25B4B30-3977-4C09-9153-2F0EB4FE1E12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4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04" name="CasellaDiTesto 5"/>
          <p:cNvSpPr/>
          <p:nvPr/>
        </p:nvSpPr>
        <p:spPr>
          <a:xfrm>
            <a:off x="650137" y="779616"/>
            <a:ext cx="10654943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105" name="CasellaDiTesto 8"/>
          <p:cNvSpPr/>
          <p:nvPr/>
        </p:nvSpPr>
        <p:spPr>
          <a:xfrm>
            <a:off x="1112820" y="864026"/>
            <a:ext cx="9966359" cy="14810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it-IT" spc="-1" dirty="0">
                <a:latin typeface="Arial"/>
              </a:rPr>
              <a:t>Le tecnologie utilizzate per poter salvare lo stato di un’applicazione</a:t>
            </a:r>
            <a:r>
              <a:rPr lang="it-IT" sz="1800" b="0" strike="noStrike" spc="-1" dirty="0">
                <a:latin typeface="Arial"/>
              </a:rPr>
              <a:t> nel caso di studio sono stati:</a:t>
            </a: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800" spc="-1" dirty="0">
                <a:latin typeface="Arial"/>
              </a:rPr>
              <a:t>Redis</a:t>
            </a: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lang="it-IT" sz="2800" spc="-1" dirty="0">
                <a:latin typeface="Arial"/>
              </a:rPr>
              <a:t>Sql Server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106" name="Titolo 1"/>
          <p:cNvSpPr/>
          <p:nvPr/>
        </p:nvSpPr>
        <p:spPr>
          <a:xfrm>
            <a:off x="2214659" y="119368"/>
            <a:ext cx="7762680" cy="663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lnSpcReduction="10000"/>
          </a:bodyPr>
          <a:lstStyle/>
          <a:p>
            <a:pPr marL="914400" indent="-914040" algn="ctr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Introduzione</a:t>
            </a:r>
            <a:endParaRPr lang="en-US" sz="4000" strike="noStrike" spc="-1" dirty="0">
              <a:latin typeface="Arial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63B3B84-6FBE-4D28-B538-20CAF36F3BF5}"/>
              </a:ext>
            </a:extLst>
          </p:cNvPr>
          <p:cNvSpPr/>
          <p:nvPr/>
        </p:nvSpPr>
        <p:spPr>
          <a:xfrm>
            <a:off x="1008960" y="4668419"/>
            <a:ext cx="2277496" cy="456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1.2 SQL SERVER 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D2912587-1BCE-4AEA-9BBC-B941FCA8E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408439"/>
              </p:ext>
            </p:extLst>
          </p:nvPr>
        </p:nvGraphicFramePr>
        <p:xfrm>
          <a:off x="3493008" y="2458958"/>
          <a:ext cx="6926180" cy="4108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D2B15868-1D06-65CA-B0C9-58AB4A379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23" y="3025370"/>
            <a:ext cx="1314473" cy="1314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006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7" grpId="0"/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A371334-C47C-44D5-A4AA-7C26F2A8225D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5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15" name="Titolo 1"/>
          <p:cNvSpPr/>
          <p:nvPr/>
        </p:nvSpPr>
        <p:spPr>
          <a:xfrm>
            <a:off x="2214660" y="247679"/>
            <a:ext cx="7762680" cy="6874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2. OBIETTIVI </a:t>
            </a:r>
            <a:endParaRPr lang="en-US" sz="4000" b="0" strike="noStrike" spc="-1" dirty="0">
              <a:latin typeface="Arial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7B4D64C-9AFD-43B5-BE68-599956F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065206"/>
              </p:ext>
            </p:extLst>
          </p:nvPr>
        </p:nvGraphicFramePr>
        <p:xfrm>
          <a:off x="5569792" y="3032307"/>
          <a:ext cx="5164328" cy="357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324D22C6-751D-4EF3-89E6-F7D83CAE7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10035"/>
              </p:ext>
            </p:extLst>
          </p:nvPr>
        </p:nvGraphicFramePr>
        <p:xfrm>
          <a:off x="2625852" y="1639993"/>
          <a:ext cx="6940296" cy="357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E5A89D-ED43-45B1-AF7F-8DC63BF24390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6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17" name="Titolo 1"/>
          <p:cNvSpPr/>
          <p:nvPr/>
        </p:nvSpPr>
        <p:spPr>
          <a:xfrm>
            <a:off x="2214660" y="394850"/>
            <a:ext cx="7762680" cy="641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it-IT" sz="4000" b="1" cap="all" spc="-1" dirty="0">
                <a:solidFill>
                  <a:srgbClr val="000000"/>
                </a:solidFill>
                <a:latin typeface="Calibri"/>
              </a:rPr>
              <a:t>3. </a:t>
            </a:r>
            <a:r>
              <a:rPr lang="it-IT" sz="4000" b="1" strike="noStrike" cap="all" spc="-1" dirty="0">
                <a:solidFill>
                  <a:srgbClr val="000000"/>
                </a:solidFill>
                <a:latin typeface="Calibri"/>
              </a:rPr>
              <a:t>Creazione di una SerVER FARM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8" name="CasellaDiTesto 9"/>
          <p:cNvSpPr/>
          <p:nvPr/>
        </p:nvSpPr>
        <p:spPr>
          <a:xfrm>
            <a:off x="1526931" y="1348514"/>
            <a:ext cx="9284443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poter memorizzare lo stato</a:t>
            </a:r>
            <a:r>
              <a:rPr lang="en-US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una sessione, e I dati dell’applicazione, serve una server farm.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può utilizzare lo strumento IIS (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Internet Information Services (IIS)) di Microsoft.</a:t>
            </a:r>
          </a:p>
          <a:p>
            <a:pPr algn="ctr">
              <a:lnSpc>
                <a:spcPct val="100000"/>
              </a:lnSpc>
            </a:pPr>
            <a:endParaRPr lang="en-US" b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A8A4820-B8C3-CF32-2A25-1D3BE935B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52" y="2800118"/>
            <a:ext cx="3745686" cy="313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5DA6D7-BAD6-91D3-C2D5-1E41795E87F9}"/>
              </a:ext>
            </a:extLst>
          </p:cNvPr>
          <p:cNvSpPr txBox="1"/>
          <p:nvPr/>
        </p:nvSpPr>
        <p:spPr>
          <a:xfrm>
            <a:off x="4864608" y="211885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Struttura della server farm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7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2779114" y="126983"/>
            <a:ext cx="730979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 Creazione della server farm tramite IIS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1BEBA88-4080-4484-9728-04201FFDCC5B}"/>
              </a:ext>
            </a:extLst>
          </p:cNvPr>
          <p:cNvGrpSpPr/>
          <p:nvPr/>
        </p:nvGrpSpPr>
        <p:grpSpPr>
          <a:xfrm>
            <a:off x="1629692" y="1195774"/>
            <a:ext cx="9821691" cy="5091518"/>
            <a:chOff x="5508615" y="2630994"/>
            <a:chExt cx="2791786" cy="16575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A034B67C-739A-42BE-A7DE-0C7CD7649D25}"/>
                </a:ext>
              </a:extLst>
            </p:cNvPr>
            <p:cNvSpPr/>
            <p:nvPr/>
          </p:nvSpPr>
          <p:spPr>
            <a:xfrm>
              <a:off x="5508615" y="2630994"/>
              <a:ext cx="2731228" cy="163873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05C0BF7-0098-45E8-A267-F75BA6B6285F}"/>
                </a:ext>
              </a:extLst>
            </p:cNvPr>
            <p:cNvSpPr txBox="1"/>
            <p:nvPr/>
          </p:nvSpPr>
          <p:spPr>
            <a:xfrm>
              <a:off x="5569173" y="2649757"/>
              <a:ext cx="2731228" cy="1638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Per poter creare una server farm da IIS manager sono necessarie diverse estensioni, una di queste è chiamata Application Request Routing (ARR) per IIS, installabile dal sito della Microsoft: 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Server Web Platform: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800" u="sng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https://www.microsoft.com/web/downloads/platform.aspx</a:t>
              </a:r>
              <a:endPara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 l’ARR al seguente link: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t-IT" sz="1800" u="sng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https://www.microsoft.com/en-us/download/details.aspx?id=47333</a:t>
              </a:r>
              <a:endPara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Infine, l’estensione Web Deploy 3.6: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it-IT" sz="1800" u="sng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https://www.microsoft.com/it-it/download/confirmation.aspx?id=43717</a:t>
              </a:r>
              <a:endPara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5940720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8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0" name="CasellaDiTesto 2"/>
          <p:cNvSpPr/>
          <p:nvPr/>
        </p:nvSpPr>
        <p:spPr>
          <a:xfrm>
            <a:off x="2743058" y="57289"/>
            <a:ext cx="730979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 Creazione della server farm tramite IIS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1BEBA88-4080-4484-9728-04201FFDCC5B}"/>
              </a:ext>
            </a:extLst>
          </p:cNvPr>
          <p:cNvGrpSpPr/>
          <p:nvPr/>
        </p:nvGrpSpPr>
        <p:grpSpPr>
          <a:xfrm>
            <a:off x="1629692" y="1195774"/>
            <a:ext cx="9736660" cy="1867466"/>
            <a:chOff x="5508615" y="2630994"/>
            <a:chExt cx="2791786" cy="16575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A034B67C-739A-42BE-A7DE-0C7CD7649D25}"/>
                </a:ext>
              </a:extLst>
            </p:cNvPr>
            <p:cNvSpPr/>
            <p:nvPr/>
          </p:nvSpPr>
          <p:spPr>
            <a:xfrm>
              <a:off x="5508615" y="2630994"/>
              <a:ext cx="2731228" cy="163873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05C0BF7-0098-45E8-A267-F75BA6B6285F}"/>
                </a:ext>
              </a:extLst>
            </p:cNvPr>
            <p:cNvSpPr txBox="1"/>
            <p:nvPr/>
          </p:nvSpPr>
          <p:spPr>
            <a:xfrm>
              <a:off x="5569173" y="2649757"/>
              <a:ext cx="2731228" cy="1638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Una volta installate queste estensioni, bisogna creare dei server locali per la server farm.</a:t>
              </a:r>
            </a:p>
            <a:p>
              <a:pPr>
                <a:lnSpc>
                  <a:spcPct val="150000"/>
                </a:lnSpc>
              </a:pP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Dato che si stanno utilizzando delle porte diverse su localhost per poter agire tra più server, bisogna includere l’indirizzo di questi server nel file hosts di Windows:</a:t>
              </a:r>
              <a:b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it-IT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Bisogna assegnare tre indirizzi IP per i tre server (server staging, server a, server b), come in figura:</a:t>
              </a: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endPara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329BC4E-7E8E-A626-0A4A-9C123FF4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56" y="3198705"/>
            <a:ext cx="5947128" cy="2606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161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numero diapositiva 3"/>
          <p:cNvSpPr txBox="1"/>
          <p:nvPr/>
        </p:nvSpPr>
        <p:spPr>
          <a:xfrm>
            <a:off x="10734120" y="6023846"/>
            <a:ext cx="1141920" cy="6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5F4D479-A1B9-411A-83E0-C2A9FB59D40F}" type="slidenum">
              <a:rPr lang="en-US" sz="3200" b="0" strike="noStrike" spc="-1">
                <a:solidFill>
                  <a:srgbClr val="0A304A"/>
                </a:solidFill>
                <a:latin typeface="Century Gothic"/>
              </a:rPr>
              <a:t>9</a:t>
            </a:fld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121" name="CasellaDiTesto 6"/>
          <p:cNvSpPr/>
          <p:nvPr/>
        </p:nvSpPr>
        <p:spPr>
          <a:xfrm>
            <a:off x="3352680" y="942840"/>
            <a:ext cx="453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34B67C-739A-42BE-A7DE-0C7CD7649D25}"/>
              </a:ext>
            </a:extLst>
          </p:cNvPr>
          <p:cNvSpPr/>
          <p:nvPr/>
        </p:nvSpPr>
        <p:spPr>
          <a:xfrm>
            <a:off x="1758228" y="1241076"/>
            <a:ext cx="9546852" cy="1784309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53C735D-D02A-B859-FAC9-51076C61C035}"/>
              </a:ext>
            </a:extLst>
          </p:cNvPr>
          <p:cNvSpPr txBox="1"/>
          <p:nvPr/>
        </p:nvSpPr>
        <p:spPr>
          <a:xfrm>
            <a:off x="2247458" y="1423297"/>
            <a:ext cx="885973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 distinguere i tre server, bisogna vincolare su di loro le porte. </a:t>
            </a: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Dopo aver aggiunto i siti web, cioè server-a, server-b, e staging-server, attraverso IIS è possibile assegnare le porte ad essi:</a:t>
            </a: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t-I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5A7333-7462-2E86-12F4-2A232F9B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71" y="3374563"/>
            <a:ext cx="8779861" cy="211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sellaDiTesto 2">
            <a:extLst>
              <a:ext uri="{FF2B5EF4-FFF2-40B4-BE49-F238E27FC236}">
                <a16:creationId xmlns:a16="http://schemas.microsoft.com/office/drawing/2014/main" id="{7AF92A3F-35AE-640D-F501-7008E5AD1E27}"/>
              </a:ext>
            </a:extLst>
          </p:cNvPr>
          <p:cNvSpPr/>
          <p:nvPr/>
        </p:nvSpPr>
        <p:spPr>
          <a:xfrm>
            <a:off x="2441100" y="182867"/>
            <a:ext cx="7309799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 Creazione della server farm tramite IIS</a:t>
            </a:r>
            <a:endParaRPr lang="en-US" sz="32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1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6FD6386A87564BA7C02ABB0707096E" ma:contentTypeVersion="5" ma:contentTypeDescription="Create a new document." ma:contentTypeScope="" ma:versionID="1d9055a94cc352d4263bcfca72539d16">
  <xsd:schema xmlns:xsd="http://www.w3.org/2001/XMLSchema" xmlns:xs="http://www.w3.org/2001/XMLSchema" xmlns:p="http://schemas.microsoft.com/office/2006/metadata/properties" xmlns:ns3="be13183a-131b-4dc6-b645-d00946fd21ba" xmlns:ns4="91a72a41-55d8-4008-85cb-8d820976ec04" targetNamespace="http://schemas.microsoft.com/office/2006/metadata/properties" ma:root="true" ma:fieldsID="dc4240c64496306154524d74aeabc9c1" ns3:_="" ns4:_="">
    <xsd:import namespace="be13183a-131b-4dc6-b645-d00946fd21ba"/>
    <xsd:import namespace="91a72a41-55d8-4008-85cb-8d820976ec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3183a-131b-4dc6-b645-d00946fd21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72a41-55d8-4008-85cb-8d820976ec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8BFF16-53C7-4645-BC92-20C555B2B7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3242B-31A2-47EA-ACA1-387FEBABC8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3183a-131b-4dc6-b645-d00946fd21ba"/>
    <ds:schemaRef ds:uri="91a72a41-55d8-4008-85cb-8d820976ec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954BD7-6BFE-439B-B74F-495A8B3CAC92}">
  <ds:schemaRefs>
    <ds:schemaRef ds:uri="http://www.w3.org/XML/1998/namespace"/>
    <ds:schemaRef ds:uri="91a72a41-55d8-4008-85cb-8d820976ec04"/>
    <ds:schemaRef ds:uri="http://schemas.microsoft.com/office/2006/documentManagement/types"/>
    <ds:schemaRef ds:uri="be13183a-131b-4dc6-b645-d00946fd21ba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2710</TotalTime>
  <Words>2093</Words>
  <Application>Microsoft Office PowerPoint</Application>
  <PresentationFormat>Widescreen</PresentationFormat>
  <Paragraphs>236</Paragraphs>
  <Slides>37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7" baseType="lpstr">
      <vt:lpstr>Arial</vt:lpstr>
      <vt:lpstr>Calibri</vt:lpstr>
      <vt:lpstr>Century Gothic</vt:lpstr>
      <vt:lpstr>CMBX12</vt:lpstr>
      <vt:lpstr>MS Shell Dlg 2</vt:lpstr>
      <vt:lpstr>Symbol</vt:lpstr>
      <vt:lpstr>Times New Roman</vt:lpstr>
      <vt:lpstr>Twentieth Century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TOMA MATTEO</dc:creator>
  <dc:description/>
  <cp:lastModifiedBy>TOMA MATTEO</cp:lastModifiedBy>
  <cp:revision>151</cp:revision>
  <dcterms:created xsi:type="dcterms:W3CDTF">2022-01-03T10:13:45Z</dcterms:created>
  <dcterms:modified xsi:type="dcterms:W3CDTF">2022-10-24T08:39:38Z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  <property fmtid="{D5CDD505-2E9C-101B-9397-08002B2CF9AE}" pid="4" name="ContentTypeId">
    <vt:lpwstr>0x010100FF6FD6386A87564BA7C02ABB0707096E</vt:lpwstr>
  </property>
</Properties>
</file>