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4608576" cy="3456432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8576" cy="3456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