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ownload (4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029200" cy="33467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029200" cy="5096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ownload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029200" cy="33043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029200" cy="29251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029200" cy="33467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