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0" autoAdjust="0"/>
    <p:restoredTop sz="78333" autoAdjust="0"/>
  </p:normalViewPr>
  <p:slideViewPr>
    <p:cSldViewPr>
      <p:cViewPr varScale="1">
        <p:scale>
          <a:sx n="82" d="100"/>
          <a:sy n="82" d="100"/>
        </p:scale>
        <p:origin x="1862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B0604D-136E-4A3A-8BCA-103CDDF5B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B8E873-39A0-49A1-B85D-5BCACBEAE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160EDC5-6E2E-491E-8C7A-E09D8972A5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FB1FC4-20B1-4FEE-BEFA-D3C4D87E5C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D47931-541A-470F-A4E2-3E22AB9E4C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7A263C3-D299-41E9-A07B-56043798E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A700F44-7622-49F5-BA95-C8AD8295C0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35728CE-9483-4590-A60A-678CF8486F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E0F6C28-5E0B-4BA5-A6B8-BC8EFF2CE4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FA1CEE8-5CC7-4F1F-9A5E-80C4D8271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46AC05-1815-4CBB-83E5-AF21C3206AB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056705-0027-463C-B005-E6D312697F6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A0341-FC3C-4422-94EE-DE2382B2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476282-F32D-4ECD-852B-95EC8804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983C3-88F1-4596-8358-8D3E9B4A7450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203E26-C982-4A12-AC92-D3CA90721382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888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9B2DB-6E53-4896-A0F2-5BCC5D7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DDE009-FC79-407D-B7EE-D92C6448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97FD-F3FD-4B09-9A98-18E54161963A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E694FAF-B3E9-42DB-9C1A-821C0164F0C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696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B09450-4EBF-402B-8C8B-29868E023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29D512-ED31-45D2-97F6-00BA837A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B9E51-12B2-4101-A230-5A060E66B272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D7DE826-9302-4425-9EBF-EEE0382E3AC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989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D5D17-C283-4C72-B366-B266DB2B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D56E0B-5387-4083-A93D-727AC69C5E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32A395-BE42-432E-9A08-13E191CF5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E8C87-0EE3-4A39-B174-9CA1F7906D6D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76CDE68-7006-4F5F-96A8-D1B0A214E09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9137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86FCE-12B4-4807-8D12-143CFF98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81735B9B-198F-460E-BA6F-59DA443D87B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5F1E-7093-4EA9-9E15-D45EC62C7B58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9AEE9FD-CE44-4D81-9659-CBA9458D88D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018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7227-406E-41F7-B330-1035157C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E28733E2-83CD-4955-AB9D-4F84C6DC7E3A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1486-6DF9-4F59-A917-A35CEDFA7768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C10B005-2473-43A5-8EB5-A28D7AA9B37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87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C01AE-5E4D-4A19-8779-58527A23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47B325-2A5D-43DC-9160-B4510C6A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EEA70-6B8E-4BEA-8A3E-448CBAC70DF3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06D63009-EBF4-408A-AAE0-E0E9B633362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84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9FB3F-AC1B-4839-BF69-3C99F0F8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585BB-354A-416C-9AA5-1407E67D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C5736-3207-4C01-A6FC-B0DCFF8505C2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3F4FAE3-0DB3-4952-A6B7-A15CC9991BF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64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23810-29BF-494D-8376-DBAD50A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CFD96-C42D-4BE4-AA7D-7F0D6FB0D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D12B33-5075-4AD5-91D5-41869B4B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14BF0-3AB6-4FB8-AF1A-247A96B0C140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84DF884-FA79-4D03-9DE0-52EAE3138FF2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5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2E05D-C40D-486E-A2FF-2140A6BD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812BDC-5E73-43B1-93E1-3BEA7E2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4B1504-F4DD-4478-924C-CEDCFBBF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148468-40EB-46D6-88D7-402AB9E3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CCE30B-4C3E-4757-98B2-A9871452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1DDD-5760-4335-8CD1-7B36486675F0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7202399-C3D9-4256-BE59-07FBB6A6618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47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33BFD-D8C9-4B74-AB94-FC45AC81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C5B09-1C9C-4D7B-BED9-E04578A74888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15D8571-20B1-4A04-B812-99EF70CAF72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3869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D77B-FEE3-4AAA-A4EA-BC61ED326F8B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481B796-56AA-4868-83F9-A173F0D3A58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955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41AF4-46E0-4F21-81F0-2CC85CA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AAFBC-1579-4B8E-912C-75B18C0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7E1802-A9AC-413B-9750-B99D771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9622C-2D07-49D0-9874-9B30D857A136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5B8A312-BA51-47C4-955B-43D89ACDAE0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95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6588D-8D3C-4023-9685-AE9BA11C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9D5DF1-0499-428D-85EC-B5B8BCC04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7F0719-EDDA-44D6-B03D-0B24347B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CC65E-E6C5-4D47-BFD6-82BDD16FFD7F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91E92F0-3764-41B9-AB51-C4118A5046C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055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52670049-F591-4777-99A3-32A1A41394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15535586-2D6E-4AD7-B633-3E284BCFB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3D3F7378-FB41-4FAD-9600-5547BC0292DF}" type="datetime1">
              <a:rPr lang="it-IT" altLang="it-IT"/>
              <a:pPr>
                <a:defRPr/>
              </a:pPr>
              <a:t>19/04/2024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DE5CCEA-468C-4FAF-AE28-0B4E840A574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3138" y="795338"/>
            <a:ext cx="6138862" cy="685800"/>
          </a:xfrm>
        </p:spPr>
        <p:txBody>
          <a:bodyPr/>
          <a:lstStyle/>
          <a:p>
            <a:pPr algn="l" eaLnBrk="1" hangingPunct="1"/>
            <a:endParaRPr lang="it-IT" altLang="it-IT" sz="1800">
              <a:solidFill>
                <a:schemeClr val="bg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endParaRPr lang="it-IT" altLang="it-IT" sz="2400">
              <a:solidFill>
                <a:schemeClr val="bg1"/>
              </a:solidFill>
            </a:endParaRPr>
          </a:p>
        </p:txBody>
      </p:sp>
      <p:grpSp>
        <p:nvGrpSpPr>
          <p:cNvPr id="4101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CasellaDiTesto 1"/>
          <p:cNvSpPr txBox="1">
            <a:spLocks noChangeArrowheads="1"/>
          </p:cNvSpPr>
          <p:nvPr/>
        </p:nvSpPr>
        <p:spPr bwMode="auto">
          <a:xfrm>
            <a:off x="2243138" y="5949950"/>
            <a:ext cx="62166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it-IT" altLang="it-IT" sz="900">
                <a:solidFill>
                  <a:schemeClr val="bg1"/>
                </a:solidFill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205</TotalTime>
  <Words>72</Words>
  <Application>Microsoft Office PowerPoint</Application>
  <PresentationFormat>Presentazione su schermo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3" baseType="lpstr">
      <vt:lpstr>Arial</vt:lpstr>
      <vt:lpstr>la sapienza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Valerio Spennato</cp:lastModifiedBy>
  <cp:revision>18</cp:revision>
  <dcterms:created xsi:type="dcterms:W3CDTF">2006-11-20T16:13:10Z</dcterms:created>
  <dcterms:modified xsi:type="dcterms:W3CDTF">2024-04-19T11:00:07Z</dcterms:modified>
  <cp:category/>
</cp:coreProperties>
</file>