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6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9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3ACF4-20D1-424C-BEA9-739BC0FABE4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6DA325-8E64-4B37-AACC-F8B53535D17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2400" baseline="0"/>
            <a:t>Keep track of the contacts between devices</a:t>
          </a:r>
          <a:endParaRPr lang="en-US" sz="2400"/>
        </a:p>
      </dgm:t>
    </dgm:pt>
    <dgm:pt modelId="{AF3D5BF8-BAF1-4716-9788-E99D492B0F98}" type="parTrans" cxnId="{15874B4F-149C-45C5-8B6F-2E41F027BC88}">
      <dgm:prSet/>
      <dgm:spPr/>
      <dgm:t>
        <a:bodyPr/>
        <a:lstStyle/>
        <a:p>
          <a:endParaRPr lang="en-US"/>
        </a:p>
      </dgm:t>
    </dgm:pt>
    <dgm:pt modelId="{B491DF76-C466-4A94-907C-5951026608D3}" type="sibTrans" cxnId="{15874B4F-149C-45C5-8B6F-2E41F027BC88}">
      <dgm:prSet/>
      <dgm:spPr/>
      <dgm:t>
        <a:bodyPr/>
        <a:lstStyle/>
        <a:p>
          <a:endParaRPr lang="en-US"/>
        </a:p>
      </dgm:t>
    </dgm:pt>
    <dgm:pt modelId="{5AD11883-31EF-4A7B-A159-66423FD34BA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2400" baseline="0"/>
            <a:t>If an event of interest happens, inform all the contacts of a given device</a:t>
          </a:r>
          <a:endParaRPr lang="en-US" sz="2400"/>
        </a:p>
      </dgm:t>
    </dgm:pt>
    <dgm:pt modelId="{3ED7B1A2-35E3-42BF-B7B3-720A07792150}" type="parTrans" cxnId="{772DAAEF-29CD-462E-9560-4FCD8DEA169C}">
      <dgm:prSet/>
      <dgm:spPr/>
      <dgm:t>
        <a:bodyPr/>
        <a:lstStyle/>
        <a:p>
          <a:endParaRPr lang="en-US"/>
        </a:p>
      </dgm:t>
    </dgm:pt>
    <dgm:pt modelId="{8DEF3004-8354-40BF-A088-1555BF996E4D}" type="sibTrans" cxnId="{772DAAEF-29CD-462E-9560-4FCD8DEA169C}">
      <dgm:prSet/>
      <dgm:spPr/>
      <dgm:t>
        <a:bodyPr/>
        <a:lstStyle/>
        <a:p>
          <a:endParaRPr lang="en-US"/>
        </a:p>
      </dgm:t>
    </dgm:pt>
    <dgm:pt modelId="{D42120BF-1E0E-4295-AEB7-ADCE2F0BE7E5}" type="pres">
      <dgm:prSet presAssocID="{0C23ACF4-20D1-424C-BEA9-739BC0FABE4A}" presName="root" presStyleCnt="0">
        <dgm:presLayoutVars>
          <dgm:dir/>
          <dgm:resizeHandles val="exact"/>
        </dgm:presLayoutVars>
      </dgm:prSet>
      <dgm:spPr/>
    </dgm:pt>
    <dgm:pt modelId="{CE5F23A8-0E81-4CFB-A4B1-E1118F5100C8}" type="pres">
      <dgm:prSet presAssocID="{BB6DA325-8E64-4B37-AACC-F8B53535D176}" presName="compNode" presStyleCnt="0"/>
      <dgm:spPr/>
    </dgm:pt>
    <dgm:pt modelId="{3FE2BB6A-FB14-48CE-9AAC-08EC97BD82B4}" type="pres">
      <dgm:prSet presAssocID="{BB6DA325-8E64-4B37-AACC-F8B53535D176}" presName="iconBgRect" presStyleLbl="bgShp" presStyleIdx="0" presStyleCnt="2"/>
      <dgm:spPr>
        <a:solidFill>
          <a:schemeClr val="tx1">
            <a:lumMod val="95000"/>
          </a:schemeClr>
        </a:solidFill>
      </dgm:spPr>
    </dgm:pt>
    <dgm:pt modelId="{F4C05BB8-BFF9-410A-B2E8-29E859A35974}" type="pres">
      <dgm:prSet presAssocID="{BB6DA325-8E64-4B37-AACC-F8B53535D1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accent4">
              <a:alpha val="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F5291855-2E67-496F-A3FC-936DB7BB19D4}" type="pres">
      <dgm:prSet presAssocID="{BB6DA325-8E64-4B37-AACC-F8B53535D176}" presName="spaceRect" presStyleCnt="0"/>
      <dgm:spPr/>
    </dgm:pt>
    <dgm:pt modelId="{B43CE39C-6843-41AB-9811-9D4CF69B6B99}" type="pres">
      <dgm:prSet presAssocID="{BB6DA325-8E64-4B37-AACC-F8B53535D176}" presName="textRect" presStyleLbl="revTx" presStyleIdx="0" presStyleCnt="2">
        <dgm:presLayoutVars>
          <dgm:chMax val="1"/>
          <dgm:chPref val="1"/>
        </dgm:presLayoutVars>
      </dgm:prSet>
      <dgm:spPr/>
    </dgm:pt>
    <dgm:pt modelId="{583CB13B-67DE-4B83-BA7B-7959A8906D61}" type="pres">
      <dgm:prSet presAssocID="{B491DF76-C466-4A94-907C-5951026608D3}" presName="sibTrans" presStyleCnt="0"/>
      <dgm:spPr/>
    </dgm:pt>
    <dgm:pt modelId="{E9EF1229-9FA5-49F4-92CE-16469FDBDE03}" type="pres">
      <dgm:prSet presAssocID="{5AD11883-31EF-4A7B-A159-66423FD34BA9}" presName="compNode" presStyleCnt="0"/>
      <dgm:spPr/>
    </dgm:pt>
    <dgm:pt modelId="{A3E92D56-917E-4091-8ED7-BEF11402F743}" type="pres">
      <dgm:prSet presAssocID="{5AD11883-31EF-4A7B-A159-66423FD34BA9}" presName="iconBgRect" presStyleLbl="bgShp" presStyleIdx="1" presStyleCnt="2"/>
      <dgm:spPr>
        <a:solidFill>
          <a:schemeClr val="tx1"/>
        </a:solidFill>
      </dgm:spPr>
    </dgm:pt>
    <dgm:pt modelId="{806F490C-9301-4686-AA77-E3D7DB62DB73}" type="pres">
      <dgm:prSet presAssocID="{5AD11883-31EF-4A7B-A159-66423FD34B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5EC241B3-31AF-47B7-9C5C-BC73B315C0A8}" type="pres">
      <dgm:prSet presAssocID="{5AD11883-31EF-4A7B-A159-66423FD34BA9}" presName="spaceRect" presStyleCnt="0"/>
      <dgm:spPr/>
    </dgm:pt>
    <dgm:pt modelId="{42D7E8C8-BD2C-4FB6-AAE3-AB2551A9C5FE}" type="pres">
      <dgm:prSet presAssocID="{5AD11883-31EF-4A7B-A159-66423FD34BA9}" presName="textRect" presStyleLbl="revTx" presStyleIdx="1" presStyleCnt="2" custScaleX="156853">
        <dgm:presLayoutVars>
          <dgm:chMax val="1"/>
          <dgm:chPref val="1"/>
        </dgm:presLayoutVars>
      </dgm:prSet>
      <dgm:spPr/>
    </dgm:pt>
  </dgm:ptLst>
  <dgm:cxnLst>
    <dgm:cxn modelId="{566CD443-E11B-476B-8078-D6E8D406BE8A}" type="presOf" srcId="{0C23ACF4-20D1-424C-BEA9-739BC0FABE4A}" destId="{D42120BF-1E0E-4295-AEB7-ADCE2F0BE7E5}" srcOrd="0" destOrd="0" presId="urn:microsoft.com/office/officeart/2018/5/layout/IconCircleLabelList"/>
    <dgm:cxn modelId="{15874B4F-149C-45C5-8B6F-2E41F027BC88}" srcId="{0C23ACF4-20D1-424C-BEA9-739BC0FABE4A}" destId="{BB6DA325-8E64-4B37-AACC-F8B53535D176}" srcOrd="0" destOrd="0" parTransId="{AF3D5BF8-BAF1-4716-9788-E99D492B0F98}" sibTransId="{B491DF76-C466-4A94-907C-5951026608D3}"/>
    <dgm:cxn modelId="{5110C476-7110-4DDE-AC6F-E58D16D6134D}" type="presOf" srcId="{5AD11883-31EF-4A7B-A159-66423FD34BA9}" destId="{42D7E8C8-BD2C-4FB6-AAE3-AB2551A9C5FE}" srcOrd="0" destOrd="0" presId="urn:microsoft.com/office/officeart/2018/5/layout/IconCircleLabelList"/>
    <dgm:cxn modelId="{140638D5-1C57-4A4C-A724-F79DDAC582C0}" type="presOf" srcId="{BB6DA325-8E64-4B37-AACC-F8B53535D176}" destId="{B43CE39C-6843-41AB-9811-9D4CF69B6B99}" srcOrd="0" destOrd="0" presId="urn:microsoft.com/office/officeart/2018/5/layout/IconCircleLabelList"/>
    <dgm:cxn modelId="{772DAAEF-29CD-462E-9560-4FCD8DEA169C}" srcId="{0C23ACF4-20D1-424C-BEA9-739BC0FABE4A}" destId="{5AD11883-31EF-4A7B-A159-66423FD34BA9}" srcOrd="1" destOrd="0" parTransId="{3ED7B1A2-35E3-42BF-B7B3-720A07792150}" sibTransId="{8DEF3004-8354-40BF-A088-1555BF996E4D}"/>
    <dgm:cxn modelId="{891068AF-5738-43BB-91F6-ED73B6F998DB}" type="presParOf" srcId="{D42120BF-1E0E-4295-AEB7-ADCE2F0BE7E5}" destId="{CE5F23A8-0E81-4CFB-A4B1-E1118F5100C8}" srcOrd="0" destOrd="0" presId="urn:microsoft.com/office/officeart/2018/5/layout/IconCircleLabelList"/>
    <dgm:cxn modelId="{5F2357CE-A239-42CE-85EA-3F64F4A2DBE8}" type="presParOf" srcId="{CE5F23A8-0E81-4CFB-A4B1-E1118F5100C8}" destId="{3FE2BB6A-FB14-48CE-9AAC-08EC97BD82B4}" srcOrd="0" destOrd="0" presId="urn:microsoft.com/office/officeart/2018/5/layout/IconCircleLabelList"/>
    <dgm:cxn modelId="{C877BC5D-4A41-42D7-A00C-BDB600F288FC}" type="presParOf" srcId="{CE5F23A8-0E81-4CFB-A4B1-E1118F5100C8}" destId="{F4C05BB8-BFF9-410A-B2E8-29E859A35974}" srcOrd="1" destOrd="0" presId="urn:microsoft.com/office/officeart/2018/5/layout/IconCircleLabelList"/>
    <dgm:cxn modelId="{302AE748-88A8-4C26-8456-A2BDD08A0CF7}" type="presParOf" srcId="{CE5F23A8-0E81-4CFB-A4B1-E1118F5100C8}" destId="{F5291855-2E67-496F-A3FC-936DB7BB19D4}" srcOrd="2" destOrd="0" presId="urn:microsoft.com/office/officeart/2018/5/layout/IconCircleLabelList"/>
    <dgm:cxn modelId="{56C9E12D-C241-4F10-9017-9B1E82A6FD37}" type="presParOf" srcId="{CE5F23A8-0E81-4CFB-A4B1-E1118F5100C8}" destId="{B43CE39C-6843-41AB-9811-9D4CF69B6B99}" srcOrd="3" destOrd="0" presId="urn:microsoft.com/office/officeart/2018/5/layout/IconCircleLabelList"/>
    <dgm:cxn modelId="{C5709AC0-6346-4898-8C15-C49C5CFF11E5}" type="presParOf" srcId="{D42120BF-1E0E-4295-AEB7-ADCE2F0BE7E5}" destId="{583CB13B-67DE-4B83-BA7B-7959A8906D61}" srcOrd="1" destOrd="0" presId="urn:microsoft.com/office/officeart/2018/5/layout/IconCircleLabelList"/>
    <dgm:cxn modelId="{12B8F382-02F5-4567-994C-0712B64E11EC}" type="presParOf" srcId="{D42120BF-1E0E-4295-AEB7-ADCE2F0BE7E5}" destId="{E9EF1229-9FA5-49F4-92CE-16469FDBDE03}" srcOrd="2" destOrd="0" presId="urn:microsoft.com/office/officeart/2018/5/layout/IconCircleLabelList"/>
    <dgm:cxn modelId="{FF1EEFD7-0201-4A71-8849-0773B53D3AF1}" type="presParOf" srcId="{E9EF1229-9FA5-49F4-92CE-16469FDBDE03}" destId="{A3E92D56-917E-4091-8ED7-BEF11402F743}" srcOrd="0" destOrd="0" presId="urn:microsoft.com/office/officeart/2018/5/layout/IconCircleLabelList"/>
    <dgm:cxn modelId="{E27249EF-D539-4B77-8A19-CB5398C85A85}" type="presParOf" srcId="{E9EF1229-9FA5-49F4-92CE-16469FDBDE03}" destId="{806F490C-9301-4686-AA77-E3D7DB62DB73}" srcOrd="1" destOrd="0" presId="urn:microsoft.com/office/officeart/2018/5/layout/IconCircleLabelList"/>
    <dgm:cxn modelId="{D74D0DEC-CE8B-4174-AD32-D9E03B9A46BD}" type="presParOf" srcId="{E9EF1229-9FA5-49F4-92CE-16469FDBDE03}" destId="{5EC241B3-31AF-47B7-9C5C-BC73B315C0A8}" srcOrd="2" destOrd="0" presId="urn:microsoft.com/office/officeart/2018/5/layout/IconCircleLabelList"/>
    <dgm:cxn modelId="{A03DDA9D-E79C-468A-8FBB-97CD26C4A423}" type="presParOf" srcId="{E9EF1229-9FA5-49F4-92CE-16469FDBDE03}" destId="{42D7E8C8-BD2C-4FB6-AAE3-AB2551A9C5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D6BA87-BFCA-47F7-8656-F9F0ED6CFC7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02FA6A-53BA-4DA7-8C58-D69547800D99}">
      <dgm:prSet custT="1"/>
      <dgm:spPr/>
      <dgm:t>
        <a:bodyPr/>
        <a:lstStyle/>
        <a:p>
          <a:r>
            <a:rPr lang="it-IT" sz="2000" b="1" baseline="0" dirty="0"/>
            <a:t>Project </a:t>
          </a:r>
          <a:r>
            <a:rPr lang="it-IT" sz="2000" b="1" baseline="0" dirty="0" err="1"/>
            <a:t>structure</a:t>
          </a:r>
          <a:r>
            <a:rPr lang="it-IT" sz="2000" b="1" baseline="0" dirty="0"/>
            <a:t>:</a:t>
          </a:r>
        </a:p>
        <a:p>
          <a:r>
            <a:rPr lang="it-IT" sz="1800" b="1" baseline="0" dirty="0"/>
            <a:t> </a:t>
          </a:r>
          <a:r>
            <a:rPr lang="it-IT" sz="1600" baseline="0" dirty="0"/>
            <a:t>Event-</a:t>
          </a:r>
          <a:r>
            <a:rPr lang="it-IT" sz="1600" baseline="0" dirty="0" err="1"/>
            <a:t>driven</a:t>
          </a:r>
          <a:r>
            <a:rPr lang="it-IT" sz="1600" baseline="0" dirty="0"/>
            <a:t> programming pattern</a:t>
          </a:r>
          <a:endParaRPr lang="en-US" sz="1600" dirty="0"/>
        </a:p>
      </dgm:t>
    </dgm:pt>
    <dgm:pt modelId="{261FBB2F-8450-4843-B621-5AF0871A936F}" type="parTrans" cxnId="{07AEC21A-F349-4B78-87A2-51FCA9C80A35}">
      <dgm:prSet/>
      <dgm:spPr/>
      <dgm:t>
        <a:bodyPr/>
        <a:lstStyle/>
        <a:p>
          <a:endParaRPr lang="en-US"/>
        </a:p>
      </dgm:t>
    </dgm:pt>
    <dgm:pt modelId="{FF8B9D82-5B80-41E6-8834-2B5167DB219E}" type="sibTrans" cxnId="{07AEC21A-F349-4B78-87A2-51FCA9C80A35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6DBEB02-6E79-4111-903B-58C19586767A}">
      <dgm:prSet custT="1"/>
      <dgm:spPr/>
      <dgm:t>
        <a:bodyPr/>
        <a:lstStyle/>
        <a:p>
          <a:r>
            <a:rPr lang="en-US" sz="2000" b="1" i="0" baseline="0" dirty="0"/>
            <a:t>Wireless propagation:</a:t>
          </a:r>
        </a:p>
        <a:p>
          <a:r>
            <a:rPr lang="en-US" sz="1600" b="1" i="0" baseline="0" dirty="0"/>
            <a:t> </a:t>
          </a:r>
          <a:r>
            <a:rPr lang="en-US" sz="1600" b="0" i="0" baseline="0" dirty="0"/>
            <a:t>Constant Loss Unit-Disk Graph Model (CL-UDGM)</a:t>
          </a:r>
          <a:endParaRPr lang="en-US" sz="1600" dirty="0"/>
        </a:p>
      </dgm:t>
    </dgm:pt>
    <dgm:pt modelId="{10032174-2970-4138-91E3-EDB783A48876}" type="parTrans" cxnId="{59808CFE-0BCE-4B6A-BC90-8B74CB086832}">
      <dgm:prSet/>
      <dgm:spPr/>
      <dgm:t>
        <a:bodyPr/>
        <a:lstStyle/>
        <a:p>
          <a:endParaRPr lang="en-US"/>
        </a:p>
      </dgm:t>
    </dgm:pt>
    <dgm:pt modelId="{DECC5E4A-1779-416C-B569-1046EF6E9B1B}" type="sibTrans" cxnId="{59808CFE-0BCE-4B6A-BC90-8B74CB086832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5E207CBA-723D-4198-9237-F04EC6521D8D}">
      <dgm:prSet/>
      <dgm:spPr/>
      <dgm:t>
        <a:bodyPr/>
        <a:lstStyle/>
        <a:p>
          <a:r>
            <a:rPr lang="en-US" b="1" baseline="0" dirty="0"/>
            <a:t>Routing:</a:t>
          </a:r>
        </a:p>
        <a:p>
          <a:r>
            <a:rPr lang="en-US" baseline="0" dirty="0"/>
            <a:t> </a:t>
          </a:r>
          <a:r>
            <a:rPr lang="en-US" b="0" i="0" baseline="0" dirty="0"/>
            <a:t>Routing Protocol for Low-Power and Lossy Networks (RPL)</a:t>
          </a:r>
          <a:endParaRPr lang="en-US" dirty="0"/>
        </a:p>
      </dgm:t>
    </dgm:pt>
    <dgm:pt modelId="{9CE64913-7C78-4E12-A48B-12863FC9A6BE}" type="parTrans" cxnId="{E7D2B4BF-32EB-46F7-80CB-99C5566FBB7B}">
      <dgm:prSet/>
      <dgm:spPr/>
      <dgm:t>
        <a:bodyPr/>
        <a:lstStyle/>
        <a:p>
          <a:endParaRPr lang="en-US"/>
        </a:p>
      </dgm:t>
    </dgm:pt>
    <dgm:pt modelId="{EB1BA1FC-EEC3-46C5-91DD-F6ECDEECCBB9}" type="sibTrans" cxnId="{E7D2B4BF-32EB-46F7-80CB-99C5566FBB7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EC5671F-085A-40B5-9260-E519440953CD}">
      <dgm:prSet/>
      <dgm:spPr/>
      <dgm:t>
        <a:bodyPr/>
        <a:lstStyle/>
        <a:p>
          <a:r>
            <a:rPr lang="en-US" b="1" baseline="0" dirty="0"/>
            <a:t>Motes:</a:t>
          </a:r>
        </a:p>
        <a:p>
          <a:r>
            <a:rPr lang="en-US" b="1" baseline="0" dirty="0"/>
            <a:t> </a:t>
          </a:r>
          <a:r>
            <a:rPr lang="en-US" baseline="0" dirty="0" err="1"/>
            <a:t>Cooja</a:t>
          </a:r>
          <a:r>
            <a:rPr lang="en-US" baseline="0" dirty="0"/>
            <a:t> motes</a:t>
          </a:r>
          <a:endParaRPr lang="en-US" dirty="0"/>
        </a:p>
      </dgm:t>
    </dgm:pt>
    <dgm:pt modelId="{54684E1A-5BBB-4F79-9596-34DF33D42C3F}" type="parTrans" cxnId="{856A4FF0-8326-4B5C-8A99-DAF60CA706C6}">
      <dgm:prSet/>
      <dgm:spPr/>
      <dgm:t>
        <a:bodyPr/>
        <a:lstStyle/>
        <a:p>
          <a:endParaRPr lang="en-US"/>
        </a:p>
      </dgm:t>
    </dgm:pt>
    <dgm:pt modelId="{691A3422-27BB-42A5-A20E-0220C7A90F9A}" type="sibTrans" cxnId="{856A4FF0-8326-4B5C-8A99-DAF60CA706C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A3AB955-FEC3-40B7-9B2D-78BA9AE52151}" type="pres">
      <dgm:prSet presAssocID="{E9D6BA87-BFCA-47F7-8656-F9F0ED6CFC7D}" presName="Name0" presStyleCnt="0">
        <dgm:presLayoutVars>
          <dgm:animLvl val="lvl"/>
          <dgm:resizeHandles val="exact"/>
        </dgm:presLayoutVars>
      </dgm:prSet>
      <dgm:spPr/>
    </dgm:pt>
    <dgm:pt modelId="{988ABF66-1D92-46E8-874F-A3B57089E452}" type="pres">
      <dgm:prSet presAssocID="{4802FA6A-53BA-4DA7-8C58-D69547800D99}" presName="compositeNode" presStyleCnt="0">
        <dgm:presLayoutVars>
          <dgm:bulletEnabled val="1"/>
        </dgm:presLayoutVars>
      </dgm:prSet>
      <dgm:spPr/>
    </dgm:pt>
    <dgm:pt modelId="{C5FD006C-F1F6-4F4A-93C0-67C6E546D7BA}" type="pres">
      <dgm:prSet presAssocID="{4802FA6A-53BA-4DA7-8C58-D69547800D99}" presName="bgRect" presStyleLbl="alignNode1" presStyleIdx="0" presStyleCnt="4"/>
      <dgm:spPr/>
    </dgm:pt>
    <dgm:pt modelId="{9FCCC95F-210D-4D5D-9990-266C39A5F96C}" type="pres">
      <dgm:prSet presAssocID="{FF8B9D82-5B80-41E6-8834-2B5167DB219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FF0287E-D2D2-4A80-8173-AE230C279897}" type="pres">
      <dgm:prSet presAssocID="{4802FA6A-53BA-4DA7-8C58-D69547800D99}" presName="nodeRect" presStyleLbl="alignNode1" presStyleIdx="0" presStyleCnt="4">
        <dgm:presLayoutVars>
          <dgm:bulletEnabled val="1"/>
        </dgm:presLayoutVars>
      </dgm:prSet>
      <dgm:spPr/>
    </dgm:pt>
    <dgm:pt modelId="{8B2A7AF0-0280-49F4-AF5E-974DF2118A88}" type="pres">
      <dgm:prSet presAssocID="{FF8B9D82-5B80-41E6-8834-2B5167DB219E}" presName="sibTrans" presStyleCnt="0"/>
      <dgm:spPr/>
    </dgm:pt>
    <dgm:pt modelId="{9AD042B6-A764-45E4-AFDA-224AB8311053}" type="pres">
      <dgm:prSet presAssocID="{A6DBEB02-6E79-4111-903B-58C19586767A}" presName="compositeNode" presStyleCnt="0">
        <dgm:presLayoutVars>
          <dgm:bulletEnabled val="1"/>
        </dgm:presLayoutVars>
      </dgm:prSet>
      <dgm:spPr/>
    </dgm:pt>
    <dgm:pt modelId="{347E1E93-F301-4125-8A42-02B340DD4156}" type="pres">
      <dgm:prSet presAssocID="{A6DBEB02-6E79-4111-903B-58C19586767A}" presName="bgRect" presStyleLbl="alignNode1" presStyleIdx="1" presStyleCnt="4"/>
      <dgm:spPr/>
    </dgm:pt>
    <dgm:pt modelId="{1768458B-4C96-43F2-A749-F04DEF09C0FE}" type="pres">
      <dgm:prSet presAssocID="{DECC5E4A-1779-416C-B569-1046EF6E9B1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1C43E77-1A3B-44B1-978A-08CC3777C56F}" type="pres">
      <dgm:prSet presAssocID="{A6DBEB02-6E79-4111-903B-58C19586767A}" presName="nodeRect" presStyleLbl="alignNode1" presStyleIdx="1" presStyleCnt="4">
        <dgm:presLayoutVars>
          <dgm:bulletEnabled val="1"/>
        </dgm:presLayoutVars>
      </dgm:prSet>
      <dgm:spPr/>
    </dgm:pt>
    <dgm:pt modelId="{74AE7226-9E27-42DF-AD33-0F010711E167}" type="pres">
      <dgm:prSet presAssocID="{DECC5E4A-1779-416C-B569-1046EF6E9B1B}" presName="sibTrans" presStyleCnt="0"/>
      <dgm:spPr/>
    </dgm:pt>
    <dgm:pt modelId="{3577D22F-BF95-40D2-9AC5-B7BC8F18779B}" type="pres">
      <dgm:prSet presAssocID="{5E207CBA-723D-4198-9237-F04EC6521D8D}" presName="compositeNode" presStyleCnt="0">
        <dgm:presLayoutVars>
          <dgm:bulletEnabled val="1"/>
        </dgm:presLayoutVars>
      </dgm:prSet>
      <dgm:spPr/>
    </dgm:pt>
    <dgm:pt modelId="{BDCD90C8-96D0-480C-BB3C-9EAFE4EE4CE1}" type="pres">
      <dgm:prSet presAssocID="{5E207CBA-723D-4198-9237-F04EC6521D8D}" presName="bgRect" presStyleLbl="alignNode1" presStyleIdx="2" presStyleCnt="4"/>
      <dgm:spPr/>
    </dgm:pt>
    <dgm:pt modelId="{A0A0ADBB-E519-4B12-9570-F60F0056FD0F}" type="pres">
      <dgm:prSet presAssocID="{EB1BA1FC-EEC3-46C5-91DD-F6ECDEECCBB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7DFD9F0-BA76-4E2F-8915-0855A3AFD485}" type="pres">
      <dgm:prSet presAssocID="{5E207CBA-723D-4198-9237-F04EC6521D8D}" presName="nodeRect" presStyleLbl="alignNode1" presStyleIdx="2" presStyleCnt="4">
        <dgm:presLayoutVars>
          <dgm:bulletEnabled val="1"/>
        </dgm:presLayoutVars>
      </dgm:prSet>
      <dgm:spPr/>
    </dgm:pt>
    <dgm:pt modelId="{81B9A5F0-5995-4590-A887-BF02242C39E1}" type="pres">
      <dgm:prSet presAssocID="{EB1BA1FC-EEC3-46C5-91DD-F6ECDEECCBB9}" presName="sibTrans" presStyleCnt="0"/>
      <dgm:spPr/>
    </dgm:pt>
    <dgm:pt modelId="{24CBEBE3-31D1-4BC7-A835-AAF704CF1728}" type="pres">
      <dgm:prSet presAssocID="{3EC5671F-085A-40B5-9260-E519440953CD}" presName="compositeNode" presStyleCnt="0">
        <dgm:presLayoutVars>
          <dgm:bulletEnabled val="1"/>
        </dgm:presLayoutVars>
      </dgm:prSet>
      <dgm:spPr/>
    </dgm:pt>
    <dgm:pt modelId="{E93CE96C-87AE-4A3D-B92E-0D4EA8CDB39F}" type="pres">
      <dgm:prSet presAssocID="{3EC5671F-085A-40B5-9260-E519440953CD}" presName="bgRect" presStyleLbl="alignNode1" presStyleIdx="3" presStyleCnt="4"/>
      <dgm:spPr/>
    </dgm:pt>
    <dgm:pt modelId="{C50719BE-B0C9-49A6-A3BA-1FF5349F4E2A}" type="pres">
      <dgm:prSet presAssocID="{691A3422-27BB-42A5-A20E-0220C7A90F9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7F1D1532-6799-4789-963D-AD7BB34F4E5B}" type="pres">
      <dgm:prSet presAssocID="{3EC5671F-085A-40B5-9260-E519440953C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AFB0401-29D2-42D9-B821-FC93F0E1EE02}" type="presOf" srcId="{FF8B9D82-5B80-41E6-8834-2B5167DB219E}" destId="{9FCCC95F-210D-4D5D-9990-266C39A5F96C}" srcOrd="0" destOrd="0" presId="urn:microsoft.com/office/officeart/2016/7/layout/LinearBlockProcessNumbered"/>
    <dgm:cxn modelId="{C5694812-4439-4956-9C22-595624B09E6E}" type="presOf" srcId="{691A3422-27BB-42A5-A20E-0220C7A90F9A}" destId="{C50719BE-B0C9-49A6-A3BA-1FF5349F4E2A}" srcOrd="0" destOrd="0" presId="urn:microsoft.com/office/officeart/2016/7/layout/LinearBlockProcessNumbered"/>
    <dgm:cxn modelId="{A68ED818-9EDE-4D8F-91B3-BF65065552A7}" type="presOf" srcId="{3EC5671F-085A-40B5-9260-E519440953CD}" destId="{E93CE96C-87AE-4A3D-B92E-0D4EA8CDB39F}" srcOrd="0" destOrd="0" presId="urn:microsoft.com/office/officeart/2016/7/layout/LinearBlockProcessNumbered"/>
    <dgm:cxn modelId="{07AEC21A-F349-4B78-87A2-51FCA9C80A35}" srcId="{E9D6BA87-BFCA-47F7-8656-F9F0ED6CFC7D}" destId="{4802FA6A-53BA-4DA7-8C58-D69547800D99}" srcOrd="0" destOrd="0" parTransId="{261FBB2F-8450-4843-B621-5AF0871A936F}" sibTransId="{FF8B9D82-5B80-41E6-8834-2B5167DB219E}"/>
    <dgm:cxn modelId="{699E671E-FA05-45D1-BD29-D8B525E40317}" type="presOf" srcId="{A6DBEB02-6E79-4111-903B-58C19586767A}" destId="{11C43E77-1A3B-44B1-978A-08CC3777C56F}" srcOrd="1" destOrd="0" presId="urn:microsoft.com/office/officeart/2016/7/layout/LinearBlockProcessNumbered"/>
    <dgm:cxn modelId="{F02DD71E-C469-4A69-A511-D411CA31D206}" type="presOf" srcId="{4802FA6A-53BA-4DA7-8C58-D69547800D99}" destId="{C5FD006C-F1F6-4F4A-93C0-67C6E546D7BA}" srcOrd="0" destOrd="0" presId="urn:microsoft.com/office/officeart/2016/7/layout/LinearBlockProcessNumbered"/>
    <dgm:cxn modelId="{396E2E31-9055-4CAB-B34E-12F854208D00}" type="presOf" srcId="{5E207CBA-723D-4198-9237-F04EC6521D8D}" destId="{C7DFD9F0-BA76-4E2F-8915-0855A3AFD485}" srcOrd="1" destOrd="0" presId="urn:microsoft.com/office/officeart/2016/7/layout/LinearBlockProcessNumbered"/>
    <dgm:cxn modelId="{F8EBAB3E-110A-456B-9655-D126714FBD73}" type="presOf" srcId="{5E207CBA-723D-4198-9237-F04EC6521D8D}" destId="{BDCD90C8-96D0-480C-BB3C-9EAFE4EE4CE1}" srcOrd="0" destOrd="0" presId="urn:microsoft.com/office/officeart/2016/7/layout/LinearBlockProcessNumbered"/>
    <dgm:cxn modelId="{2C701B63-9BC0-49CF-9403-48757C936A21}" type="presOf" srcId="{4802FA6A-53BA-4DA7-8C58-D69547800D99}" destId="{4FF0287E-D2D2-4A80-8173-AE230C279897}" srcOrd="1" destOrd="0" presId="urn:microsoft.com/office/officeart/2016/7/layout/LinearBlockProcessNumbered"/>
    <dgm:cxn modelId="{82805C78-3377-4933-8281-BE752098E48E}" type="presOf" srcId="{EB1BA1FC-EEC3-46C5-91DD-F6ECDEECCBB9}" destId="{A0A0ADBB-E519-4B12-9570-F60F0056FD0F}" srcOrd="0" destOrd="0" presId="urn:microsoft.com/office/officeart/2016/7/layout/LinearBlockProcessNumbered"/>
    <dgm:cxn modelId="{5838EF78-22C5-46CF-98BF-AFB544014AE0}" type="presOf" srcId="{E9D6BA87-BFCA-47F7-8656-F9F0ED6CFC7D}" destId="{8A3AB955-FEC3-40B7-9B2D-78BA9AE52151}" srcOrd="0" destOrd="0" presId="urn:microsoft.com/office/officeart/2016/7/layout/LinearBlockProcessNumbered"/>
    <dgm:cxn modelId="{E7D2B4BF-32EB-46F7-80CB-99C5566FBB7B}" srcId="{E9D6BA87-BFCA-47F7-8656-F9F0ED6CFC7D}" destId="{5E207CBA-723D-4198-9237-F04EC6521D8D}" srcOrd="2" destOrd="0" parTransId="{9CE64913-7C78-4E12-A48B-12863FC9A6BE}" sibTransId="{EB1BA1FC-EEC3-46C5-91DD-F6ECDEECCBB9}"/>
    <dgm:cxn modelId="{4CC1CFC0-E75E-4C74-BFEC-052D19FFE6A6}" type="presOf" srcId="{A6DBEB02-6E79-4111-903B-58C19586767A}" destId="{347E1E93-F301-4125-8A42-02B340DD4156}" srcOrd="0" destOrd="0" presId="urn:microsoft.com/office/officeart/2016/7/layout/LinearBlockProcessNumbered"/>
    <dgm:cxn modelId="{6D42E7CC-8AA4-4A0C-8443-13F1810DB600}" type="presOf" srcId="{3EC5671F-085A-40B5-9260-E519440953CD}" destId="{7F1D1532-6799-4789-963D-AD7BB34F4E5B}" srcOrd="1" destOrd="0" presId="urn:microsoft.com/office/officeart/2016/7/layout/LinearBlockProcessNumbered"/>
    <dgm:cxn modelId="{EF97ABCF-61A0-47D9-9366-CF4EE5EA3BD6}" type="presOf" srcId="{DECC5E4A-1779-416C-B569-1046EF6E9B1B}" destId="{1768458B-4C96-43F2-A749-F04DEF09C0FE}" srcOrd="0" destOrd="0" presId="urn:microsoft.com/office/officeart/2016/7/layout/LinearBlockProcessNumbered"/>
    <dgm:cxn modelId="{856A4FF0-8326-4B5C-8A99-DAF60CA706C6}" srcId="{E9D6BA87-BFCA-47F7-8656-F9F0ED6CFC7D}" destId="{3EC5671F-085A-40B5-9260-E519440953CD}" srcOrd="3" destOrd="0" parTransId="{54684E1A-5BBB-4F79-9596-34DF33D42C3F}" sibTransId="{691A3422-27BB-42A5-A20E-0220C7A90F9A}"/>
    <dgm:cxn modelId="{59808CFE-0BCE-4B6A-BC90-8B74CB086832}" srcId="{E9D6BA87-BFCA-47F7-8656-F9F0ED6CFC7D}" destId="{A6DBEB02-6E79-4111-903B-58C19586767A}" srcOrd="1" destOrd="0" parTransId="{10032174-2970-4138-91E3-EDB783A48876}" sibTransId="{DECC5E4A-1779-416C-B569-1046EF6E9B1B}"/>
    <dgm:cxn modelId="{CD2D6627-6A04-4A82-B66B-06F123A3E871}" type="presParOf" srcId="{8A3AB955-FEC3-40B7-9B2D-78BA9AE52151}" destId="{988ABF66-1D92-46E8-874F-A3B57089E452}" srcOrd="0" destOrd="0" presId="urn:microsoft.com/office/officeart/2016/7/layout/LinearBlockProcessNumbered"/>
    <dgm:cxn modelId="{D7833426-0F16-40F4-9528-2018F8753751}" type="presParOf" srcId="{988ABF66-1D92-46E8-874F-A3B57089E452}" destId="{C5FD006C-F1F6-4F4A-93C0-67C6E546D7BA}" srcOrd="0" destOrd="0" presId="urn:microsoft.com/office/officeart/2016/7/layout/LinearBlockProcessNumbered"/>
    <dgm:cxn modelId="{58BB74C8-4430-41A3-A692-36456B718066}" type="presParOf" srcId="{988ABF66-1D92-46E8-874F-A3B57089E452}" destId="{9FCCC95F-210D-4D5D-9990-266C39A5F96C}" srcOrd="1" destOrd="0" presId="urn:microsoft.com/office/officeart/2016/7/layout/LinearBlockProcessNumbered"/>
    <dgm:cxn modelId="{81011AA8-A25D-4401-938C-469EF15A0B6C}" type="presParOf" srcId="{988ABF66-1D92-46E8-874F-A3B57089E452}" destId="{4FF0287E-D2D2-4A80-8173-AE230C279897}" srcOrd="2" destOrd="0" presId="urn:microsoft.com/office/officeart/2016/7/layout/LinearBlockProcessNumbered"/>
    <dgm:cxn modelId="{EC833DC0-7AE2-4722-B048-102B5ACDE724}" type="presParOf" srcId="{8A3AB955-FEC3-40B7-9B2D-78BA9AE52151}" destId="{8B2A7AF0-0280-49F4-AF5E-974DF2118A88}" srcOrd="1" destOrd="0" presId="urn:microsoft.com/office/officeart/2016/7/layout/LinearBlockProcessNumbered"/>
    <dgm:cxn modelId="{D8CAA9DC-778A-49C1-B921-C555C036ED52}" type="presParOf" srcId="{8A3AB955-FEC3-40B7-9B2D-78BA9AE52151}" destId="{9AD042B6-A764-45E4-AFDA-224AB8311053}" srcOrd="2" destOrd="0" presId="urn:microsoft.com/office/officeart/2016/7/layout/LinearBlockProcessNumbered"/>
    <dgm:cxn modelId="{EF7DA2D7-04A4-4917-86E7-45BCBD02B1ED}" type="presParOf" srcId="{9AD042B6-A764-45E4-AFDA-224AB8311053}" destId="{347E1E93-F301-4125-8A42-02B340DD4156}" srcOrd="0" destOrd="0" presId="urn:microsoft.com/office/officeart/2016/7/layout/LinearBlockProcessNumbered"/>
    <dgm:cxn modelId="{F5D2937F-23F8-41AE-A405-7552D9E54B8B}" type="presParOf" srcId="{9AD042B6-A764-45E4-AFDA-224AB8311053}" destId="{1768458B-4C96-43F2-A749-F04DEF09C0FE}" srcOrd="1" destOrd="0" presId="urn:microsoft.com/office/officeart/2016/7/layout/LinearBlockProcessNumbered"/>
    <dgm:cxn modelId="{3AD9EC7D-A1AD-46E2-B8BD-6E72938CCB3F}" type="presParOf" srcId="{9AD042B6-A764-45E4-AFDA-224AB8311053}" destId="{11C43E77-1A3B-44B1-978A-08CC3777C56F}" srcOrd="2" destOrd="0" presId="urn:microsoft.com/office/officeart/2016/7/layout/LinearBlockProcessNumbered"/>
    <dgm:cxn modelId="{17144EDA-5E7A-4EFF-B1F7-3BE40DFD18BC}" type="presParOf" srcId="{8A3AB955-FEC3-40B7-9B2D-78BA9AE52151}" destId="{74AE7226-9E27-42DF-AD33-0F010711E167}" srcOrd="3" destOrd="0" presId="urn:microsoft.com/office/officeart/2016/7/layout/LinearBlockProcessNumbered"/>
    <dgm:cxn modelId="{CB6AA02B-341D-446E-A3F4-8F503CD5B65B}" type="presParOf" srcId="{8A3AB955-FEC3-40B7-9B2D-78BA9AE52151}" destId="{3577D22F-BF95-40D2-9AC5-B7BC8F18779B}" srcOrd="4" destOrd="0" presId="urn:microsoft.com/office/officeart/2016/7/layout/LinearBlockProcessNumbered"/>
    <dgm:cxn modelId="{AE1D0570-F7DC-4E5D-8A4A-50AF98960E92}" type="presParOf" srcId="{3577D22F-BF95-40D2-9AC5-B7BC8F18779B}" destId="{BDCD90C8-96D0-480C-BB3C-9EAFE4EE4CE1}" srcOrd="0" destOrd="0" presId="urn:microsoft.com/office/officeart/2016/7/layout/LinearBlockProcessNumbered"/>
    <dgm:cxn modelId="{DB7A22D7-A85D-415B-BD9E-4265F62DD9F9}" type="presParOf" srcId="{3577D22F-BF95-40D2-9AC5-B7BC8F18779B}" destId="{A0A0ADBB-E519-4B12-9570-F60F0056FD0F}" srcOrd="1" destOrd="0" presId="urn:microsoft.com/office/officeart/2016/7/layout/LinearBlockProcessNumbered"/>
    <dgm:cxn modelId="{C48A38F3-BD8A-4157-992F-9D62200417F2}" type="presParOf" srcId="{3577D22F-BF95-40D2-9AC5-B7BC8F18779B}" destId="{C7DFD9F0-BA76-4E2F-8915-0855A3AFD485}" srcOrd="2" destOrd="0" presId="urn:microsoft.com/office/officeart/2016/7/layout/LinearBlockProcessNumbered"/>
    <dgm:cxn modelId="{25CE5F42-C86D-4D99-B231-932951347D7D}" type="presParOf" srcId="{8A3AB955-FEC3-40B7-9B2D-78BA9AE52151}" destId="{81B9A5F0-5995-4590-A887-BF02242C39E1}" srcOrd="5" destOrd="0" presId="urn:microsoft.com/office/officeart/2016/7/layout/LinearBlockProcessNumbered"/>
    <dgm:cxn modelId="{3685DD5D-D690-4553-8C7A-E10EE3ED20D4}" type="presParOf" srcId="{8A3AB955-FEC3-40B7-9B2D-78BA9AE52151}" destId="{24CBEBE3-31D1-4BC7-A835-AAF704CF1728}" srcOrd="6" destOrd="0" presId="urn:microsoft.com/office/officeart/2016/7/layout/LinearBlockProcessNumbered"/>
    <dgm:cxn modelId="{3DE39937-BD84-4A26-A7F3-ECFE27350CEA}" type="presParOf" srcId="{24CBEBE3-31D1-4BC7-A835-AAF704CF1728}" destId="{E93CE96C-87AE-4A3D-B92E-0D4EA8CDB39F}" srcOrd="0" destOrd="0" presId="urn:microsoft.com/office/officeart/2016/7/layout/LinearBlockProcessNumbered"/>
    <dgm:cxn modelId="{53798D8A-0880-411D-BC06-D4E9EA5A2A22}" type="presParOf" srcId="{24CBEBE3-31D1-4BC7-A835-AAF704CF1728}" destId="{C50719BE-B0C9-49A6-A3BA-1FF5349F4E2A}" srcOrd="1" destOrd="0" presId="urn:microsoft.com/office/officeart/2016/7/layout/LinearBlockProcessNumbered"/>
    <dgm:cxn modelId="{4A66C150-6EB3-418F-8E60-E3AA20A02BE8}" type="presParOf" srcId="{24CBEBE3-31D1-4BC7-A835-AAF704CF1728}" destId="{7F1D1532-6799-4789-963D-AD7BB34F4E5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5F2986-B7F5-4762-89F1-B0E6BBB54B2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41934E-569B-41B4-9CF0-D9F3F372AE6B}">
      <dgm:prSet/>
      <dgm:spPr/>
      <dgm:t>
        <a:bodyPr/>
        <a:lstStyle/>
        <a:p>
          <a:r>
            <a:rPr lang="it-IT" baseline="0"/>
            <a:t>Device used to trigger events of interest</a:t>
          </a:r>
          <a:endParaRPr lang="en-US"/>
        </a:p>
      </dgm:t>
    </dgm:pt>
    <dgm:pt modelId="{DA69236B-2803-41DA-A7D7-C77951305B46}" type="parTrans" cxnId="{616AC78E-DAB5-4307-9BD8-6891B92CB900}">
      <dgm:prSet/>
      <dgm:spPr/>
      <dgm:t>
        <a:bodyPr/>
        <a:lstStyle/>
        <a:p>
          <a:endParaRPr lang="en-US"/>
        </a:p>
      </dgm:t>
    </dgm:pt>
    <dgm:pt modelId="{EFE58BA4-35CF-4336-9BFF-6B3AD8A40727}" type="sibTrans" cxnId="{616AC78E-DAB5-4307-9BD8-6891B92CB900}">
      <dgm:prSet/>
      <dgm:spPr/>
      <dgm:t>
        <a:bodyPr/>
        <a:lstStyle/>
        <a:p>
          <a:endParaRPr lang="en-US"/>
        </a:p>
      </dgm:t>
    </dgm:pt>
    <dgm:pt modelId="{5A60A5CF-FAA8-4D2E-AF88-EE05F6D6B3E1}">
      <dgm:prSet/>
      <dgm:spPr/>
      <dgm:t>
        <a:bodyPr/>
        <a:lstStyle/>
        <a:p>
          <a:r>
            <a:rPr lang="it-IT" baseline="0" dirty="0" err="1"/>
            <a:t>Multicasts</a:t>
          </a:r>
          <a:r>
            <a:rPr lang="it-IT" baseline="0" dirty="0"/>
            <a:t> a special </a:t>
          </a:r>
          <a:r>
            <a:rPr lang="it-IT" baseline="0" dirty="0" err="1"/>
            <a:t>message</a:t>
          </a:r>
          <a:r>
            <a:rPr lang="it-IT" baseline="0" dirty="0"/>
            <a:t> to </a:t>
          </a:r>
          <a:r>
            <a:rPr lang="it-IT" baseline="0" dirty="0" err="1"/>
            <a:t>all</a:t>
          </a:r>
          <a:r>
            <a:rPr lang="it-IT" baseline="0" dirty="0"/>
            <a:t> </a:t>
          </a:r>
          <a:r>
            <a:rPr lang="it-IT" baseline="0" dirty="0" err="1"/>
            <a:t>motes</a:t>
          </a:r>
          <a:r>
            <a:rPr lang="it-IT" baseline="0" dirty="0"/>
            <a:t> in </a:t>
          </a:r>
          <a:r>
            <a:rPr lang="it-IT" baseline="0" dirty="0" err="1"/>
            <a:t>its</a:t>
          </a:r>
          <a:r>
            <a:rPr lang="it-IT" baseline="0" dirty="0"/>
            <a:t> range</a:t>
          </a:r>
          <a:endParaRPr lang="en-US" dirty="0"/>
        </a:p>
      </dgm:t>
    </dgm:pt>
    <dgm:pt modelId="{4AAB98A1-5F3A-4769-863C-202D1D6A6D6E}" type="parTrans" cxnId="{AA18C779-3382-4CE7-A005-DC0854080880}">
      <dgm:prSet/>
      <dgm:spPr/>
      <dgm:t>
        <a:bodyPr/>
        <a:lstStyle/>
        <a:p>
          <a:endParaRPr lang="en-US"/>
        </a:p>
      </dgm:t>
    </dgm:pt>
    <dgm:pt modelId="{2E105775-06B7-461B-A1A2-717E1123832E}" type="sibTrans" cxnId="{AA18C779-3382-4CE7-A005-DC0854080880}">
      <dgm:prSet/>
      <dgm:spPr/>
      <dgm:t>
        <a:bodyPr/>
        <a:lstStyle/>
        <a:p>
          <a:endParaRPr lang="en-US"/>
        </a:p>
      </dgm:t>
    </dgm:pt>
    <dgm:pt modelId="{A02A3F04-F961-482B-BAB3-727258D412E0}">
      <dgm:prSet/>
      <dgm:spPr/>
      <dgm:t>
        <a:bodyPr/>
        <a:lstStyle/>
        <a:p>
          <a:r>
            <a:rPr lang="it-IT" baseline="0" dirty="0"/>
            <a:t>Triggers the </a:t>
          </a:r>
          <a:r>
            <a:rPr lang="it-IT" baseline="0" dirty="0" err="1"/>
            <a:t>publish</a:t>
          </a:r>
          <a:r>
            <a:rPr lang="it-IT" baseline="0" dirty="0"/>
            <a:t> of a special </a:t>
          </a:r>
          <a:r>
            <a:rPr lang="it-IT" baseline="0" dirty="0" err="1"/>
            <a:t>message</a:t>
          </a:r>
          <a:r>
            <a:rPr lang="it-IT" baseline="0" dirty="0"/>
            <a:t> </a:t>
          </a:r>
          <a:r>
            <a:rPr lang="it-IT" baseline="0" dirty="0" err="1"/>
            <a:t>used</a:t>
          </a:r>
          <a:r>
            <a:rPr lang="it-IT" baseline="0" dirty="0"/>
            <a:t> by the back-end</a:t>
          </a:r>
          <a:endParaRPr lang="en-US" dirty="0"/>
        </a:p>
      </dgm:t>
    </dgm:pt>
    <dgm:pt modelId="{413061EF-8256-4217-862C-B1CDD48293E1}" type="parTrans" cxnId="{D5412DEB-9899-4C23-AFDE-0AC232223146}">
      <dgm:prSet/>
      <dgm:spPr/>
      <dgm:t>
        <a:bodyPr/>
        <a:lstStyle/>
        <a:p>
          <a:endParaRPr lang="en-US"/>
        </a:p>
      </dgm:t>
    </dgm:pt>
    <dgm:pt modelId="{120EF635-B4EC-4131-8E30-7BBAB9A67BD2}" type="sibTrans" cxnId="{D5412DEB-9899-4C23-AFDE-0AC232223146}">
      <dgm:prSet/>
      <dgm:spPr/>
      <dgm:t>
        <a:bodyPr/>
        <a:lstStyle/>
        <a:p>
          <a:endParaRPr lang="en-US"/>
        </a:p>
      </dgm:t>
    </dgm:pt>
    <dgm:pt modelId="{975365F4-A38E-40FD-9BFC-BB5CCEC823BD}" type="pres">
      <dgm:prSet presAssocID="{655F2986-B7F5-4762-89F1-B0E6BBB54B29}" presName="vert0" presStyleCnt="0">
        <dgm:presLayoutVars>
          <dgm:dir/>
          <dgm:animOne val="branch"/>
          <dgm:animLvl val="lvl"/>
        </dgm:presLayoutVars>
      </dgm:prSet>
      <dgm:spPr/>
    </dgm:pt>
    <dgm:pt modelId="{0FCDBDDD-C5F9-4C54-9760-19EC5BB72C46}" type="pres">
      <dgm:prSet presAssocID="{C441934E-569B-41B4-9CF0-D9F3F372AE6B}" presName="thickLine" presStyleLbl="alignNode1" presStyleIdx="0" presStyleCnt="3"/>
      <dgm:spPr/>
    </dgm:pt>
    <dgm:pt modelId="{D20F9871-AAA5-48AC-B782-013CBE6EC239}" type="pres">
      <dgm:prSet presAssocID="{C441934E-569B-41B4-9CF0-D9F3F372AE6B}" presName="horz1" presStyleCnt="0"/>
      <dgm:spPr/>
    </dgm:pt>
    <dgm:pt modelId="{22BC2B7E-4BD8-4641-9795-11FEEC9F1480}" type="pres">
      <dgm:prSet presAssocID="{C441934E-569B-41B4-9CF0-D9F3F372AE6B}" presName="tx1" presStyleLbl="revTx" presStyleIdx="0" presStyleCnt="3"/>
      <dgm:spPr/>
    </dgm:pt>
    <dgm:pt modelId="{06D04F9E-9C29-49D5-A0DC-9EE17B8A3756}" type="pres">
      <dgm:prSet presAssocID="{C441934E-569B-41B4-9CF0-D9F3F372AE6B}" presName="vert1" presStyleCnt="0"/>
      <dgm:spPr/>
    </dgm:pt>
    <dgm:pt modelId="{BFAB9751-E2CA-4F91-8C72-E54E43C517E0}" type="pres">
      <dgm:prSet presAssocID="{5A60A5CF-FAA8-4D2E-AF88-EE05F6D6B3E1}" presName="thickLine" presStyleLbl="alignNode1" presStyleIdx="1" presStyleCnt="3"/>
      <dgm:spPr/>
    </dgm:pt>
    <dgm:pt modelId="{0F8C4019-E2F3-45E2-8778-B4AE756D646E}" type="pres">
      <dgm:prSet presAssocID="{5A60A5CF-FAA8-4D2E-AF88-EE05F6D6B3E1}" presName="horz1" presStyleCnt="0"/>
      <dgm:spPr/>
    </dgm:pt>
    <dgm:pt modelId="{423435D3-9BBE-4B3A-94B8-9C92B8E69213}" type="pres">
      <dgm:prSet presAssocID="{5A60A5CF-FAA8-4D2E-AF88-EE05F6D6B3E1}" presName="tx1" presStyleLbl="revTx" presStyleIdx="1" presStyleCnt="3"/>
      <dgm:spPr/>
    </dgm:pt>
    <dgm:pt modelId="{2554045F-2A49-43BE-BE36-634426A895E6}" type="pres">
      <dgm:prSet presAssocID="{5A60A5CF-FAA8-4D2E-AF88-EE05F6D6B3E1}" presName="vert1" presStyleCnt="0"/>
      <dgm:spPr/>
    </dgm:pt>
    <dgm:pt modelId="{0CADE04B-6234-435F-9382-98B28C9BD92A}" type="pres">
      <dgm:prSet presAssocID="{A02A3F04-F961-482B-BAB3-727258D412E0}" presName="thickLine" presStyleLbl="alignNode1" presStyleIdx="2" presStyleCnt="3"/>
      <dgm:spPr/>
    </dgm:pt>
    <dgm:pt modelId="{5CBDD719-5BEC-4813-A259-26B104DD06BC}" type="pres">
      <dgm:prSet presAssocID="{A02A3F04-F961-482B-BAB3-727258D412E0}" presName="horz1" presStyleCnt="0"/>
      <dgm:spPr/>
    </dgm:pt>
    <dgm:pt modelId="{BD88339D-3BB2-480A-A589-A18E1420E0D5}" type="pres">
      <dgm:prSet presAssocID="{A02A3F04-F961-482B-BAB3-727258D412E0}" presName="tx1" presStyleLbl="revTx" presStyleIdx="2" presStyleCnt="3"/>
      <dgm:spPr/>
    </dgm:pt>
    <dgm:pt modelId="{AB5095DE-D0DF-408C-BE2C-136BF250DC2A}" type="pres">
      <dgm:prSet presAssocID="{A02A3F04-F961-482B-BAB3-727258D412E0}" presName="vert1" presStyleCnt="0"/>
      <dgm:spPr/>
    </dgm:pt>
  </dgm:ptLst>
  <dgm:cxnLst>
    <dgm:cxn modelId="{AA18C779-3382-4CE7-A005-DC0854080880}" srcId="{655F2986-B7F5-4762-89F1-B0E6BBB54B29}" destId="{5A60A5CF-FAA8-4D2E-AF88-EE05F6D6B3E1}" srcOrd="1" destOrd="0" parTransId="{4AAB98A1-5F3A-4769-863C-202D1D6A6D6E}" sibTransId="{2E105775-06B7-461B-A1A2-717E1123832E}"/>
    <dgm:cxn modelId="{1B415F82-8957-448F-B840-39E560DA29AC}" type="presOf" srcId="{655F2986-B7F5-4762-89F1-B0E6BBB54B29}" destId="{975365F4-A38E-40FD-9BFC-BB5CCEC823BD}" srcOrd="0" destOrd="0" presId="urn:microsoft.com/office/officeart/2008/layout/LinedList"/>
    <dgm:cxn modelId="{616AC78E-DAB5-4307-9BD8-6891B92CB900}" srcId="{655F2986-B7F5-4762-89F1-B0E6BBB54B29}" destId="{C441934E-569B-41B4-9CF0-D9F3F372AE6B}" srcOrd="0" destOrd="0" parTransId="{DA69236B-2803-41DA-A7D7-C77951305B46}" sibTransId="{EFE58BA4-35CF-4336-9BFF-6B3AD8A40727}"/>
    <dgm:cxn modelId="{BA9786DF-E160-4441-8F12-8E104B22868A}" type="presOf" srcId="{C441934E-569B-41B4-9CF0-D9F3F372AE6B}" destId="{22BC2B7E-4BD8-4641-9795-11FEEC9F1480}" srcOrd="0" destOrd="0" presId="urn:microsoft.com/office/officeart/2008/layout/LinedList"/>
    <dgm:cxn modelId="{D5412DEB-9899-4C23-AFDE-0AC232223146}" srcId="{655F2986-B7F5-4762-89F1-B0E6BBB54B29}" destId="{A02A3F04-F961-482B-BAB3-727258D412E0}" srcOrd="2" destOrd="0" parTransId="{413061EF-8256-4217-862C-B1CDD48293E1}" sibTransId="{120EF635-B4EC-4131-8E30-7BBAB9A67BD2}"/>
    <dgm:cxn modelId="{2BD5F2ED-22B0-489A-85EE-063A1A3B846B}" type="presOf" srcId="{5A60A5CF-FAA8-4D2E-AF88-EE05F6D6B3E1}" destId="{423435D3-9BBE-4B3A-94B8-9C92B8E69213}" srcOrd="0" destOrd="0" presId="urn:microsoft.com/office/officeart/2008/layout/LinedList"/>
    <dgm:cxn modelId="{3B453AF0-1BE6-4EBA-999F-E7DE76049102}" type="presOf" srcId="{A02A3F04-F961-482B-BAB3-727258D412E0}" destId="{BD88339D-3BB2-480A-A589-A18E1420E0D5}" srcOrd="0" destOrd="0" presId="urn:microsoft.com/office/officeart/2008/layout/LinedList"/>
    <dgm:cxn modelId="{37921A55-0E1E-47EA-AB8A-DF3FF58D0F4F}" type="presParOf" srcId="{975365F4-A38E-40FD-9BFC-BB5CCEC823BD}" destId="{0FCDBDDD-C5F9-4C54-9760-19EC5BB72C46}" srcOrd="0" destOrd="0" presId="urn:microsoft.com/office/officeart/2008/layout/LinedList"/>
    <dgm:cxn modelId="{8FD27824-E031-4EB2-B143-06CE28B4449D}" type="presParOf" srcId="{975365F4-A38E-40FD-9BFC-BB5CCEC823BD}" destId="{D20F9871-AAA5-48AC-B782-013CBE6EC239}" srcOrd="1" destOrd="0" presId="urn:microsoft.com/office/officeart/2008/layout/LinedList"/>
    <dgm:cxn modelId="{8291E024-131E-4882-B0BA-EF2362872D83}" type="presParOf" srcId="{D20F9871-AAA5-48AC-B782-013CBE6EC239}" destId="{22BC2B7E-4BD8-4641-9795-11FEEC9F1480}" srcOrd="0" destOrd="0" presId="urn:microsoft.com/office/officeart/2008/layout/LinedList"/>
    <dgm:cxn modelId="{BA542427-7000-4E15-A5B1-A04F7D20CAE7}" type="presParOf" srcId="{D20F9871-AAA5-48AC-B782-013CBE6EC239}" destId="{06D04F9E-9C29-49D5-A0DC-9EE17B8A3756}" srcOrd="1" destOrd="0" presId="urn:microsoft.com/office/officeart/2008/layout/LinedList"/>
    <dgm:cxn modelId="{0A32D4F4-9B8B-4024-B802-9C6926D43A29}" type="presParOf" srcId="{975365F4-A38E-40FD-9BFC-BB5CCEC823BD}" destId="{BFAB9751-E2CA-4F91-8C72-E54E43C517E0}" srcOrd="2" destOrd="0" presId="urn:microsoft.com/office/officeart/2008/layout/LinedList"/>
    <dgm:cxn modelId="{F338F81C-351A-415B-B497-A760020B3910}" type="presParOf" srcId="{975365F4-A38E-40FD-9BFC-BB5CCEC823BD}" destId="{0F8C4019-E2F3-45E2-8778-B4AE756D646E}" srcOrd="3" destOrd="0" presId="urn:microsoft.com/office/officeart/2008/layout/LinedList"/>
    <dgm:cxn modelId="{3CEC2475-BF1A-44B2-B738-A9458E52F400}" type="presParOf" srcId="{0F8C4019-E2F3-45E2-8778-B4AE756D646E}" destId="{423435D3-9BBE-4B3A-94B8-9C92B8E69213}" srcOrd="0" destOrd="0" presId="urn:microsoft.com/office/officeart/2008/layout/LinedList"/>
    <dgm:cxn modelId="{95A86881-B16C-4F60-BB20-E59FF2DC7332}" type="presParOf" srcId="{0F8C4019-E2F3-45E2-8778-B4AE756D646E}" destId="{2554045F-2A49-43BE-BE36-634426A895E6}" srcOrd="1" destOrd="0" presId="urn:microsoft.com/office/officeart/2008/layout/LinedList"/>
    <dgm:cxn modelId="{D517D84B-D7C7-4F11-B2F0-69AC9B71C1E5}" type="presParOf" srcId="{975365F4-A38E-40FD-9BFC-BB5CCEC823BD}" destId="{0CADE04B-6234-435F-9382-98B28C9BD92A}" srcOrd="4" destOrd="0" presId="urn:microsoft.com/office/officeart/2008/layout/LinedList"/>
    <dgm:cxn modelId="{5564BEE5-17E6-4BCB-A66C-0564BD2A9BCE}" type="presParOf" srcId="{975365F4-A38E-40FD-9BFC-BB5CCEC823BD}" destId="{5CBDD719-5BEC-4813-A259-26B104DD06BC}" srcOrd="5" destOrd="0" presId="urn:microsoft.com/office/officeart/2008/layout/LinedList"/>
    <dgm:cxn modelId="{4A9401EC-E66F-4950-A2A5-7CE871461D44}" type="presParOf" srcId="{5CBDD719-5BEC-4813-A259-26B104DD06BC}" destId="{BD88339D-3BB2-480A-A589-A18E1420E0D5}" srcOrd="0" destOrd="0" presId="urn:microsoft.com/office/officeart/2008/layout/LinedList"/>
    <dgm:cxn modelId="{E7746305-DF15-439E-9C84-4DA32CBD42B1}" type="presParOf" srcId="{5CBDD719-5BEC-4813-A259-26B104DD06BC}" destId="{AB5095DE-D0DF-408C-BE2C-136BF250DC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2BB6A-FB14-48CE-9AAC-08EC97BD82B4}">
      <dsp:nvSpPr>
        <dsp:cNvPr id="0" name=""/>
        <dsp:cNvSpPr/>
      </dsp:nvSpPr>
      <dsp:spPr>
        <a:xfrm>
          <a:off x="1843884" y="61891"/>
          <a:ext cx="1921500" cy="1921500"/>
        </a:xfrm>
        <a:prstGeom prst="ellipse">
          <a:avLst/>
        </a:prstGeom>
        <a:solidFill>
          <a:schemeClr val="tx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05BB8-BFF9-410A-B2E8-29E859A35974}">
      <dsp:nvSpPr>
        <dsp:cNvPr id="0" name=""/>
        <dsp:cNvSpPr/>
      </dsp:nvSpPr>
      <dsp:spPr>
        <a:xfrm>
          <a:off x="2253384" y="47139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4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CE39C-6843-41AB-9811-9D4CF69B6B99}">
      <dsp:nvSpPr>
        <dsp:cNvPr id="0" name=""/>
        <dsp:cNvSpPr/>
      </dsp:nvSpPr>
      <dsp:spPr>
        <a:xfrm>
          <a:off x="1229634" y="2581891"/>
          <a:ext cx="3150000" cy="1136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baseline="0"/>
            <a:t>Keep track of the contacts between devices</a:t>
          </a:r>
          <a:endParaRPr lang="en-US" sz="2400" kern="1200"/>
        </a:p>
      </dsp:txBody>
      <dsp:txXfrm>
        <a:off x="1229634" y="2581891"/>
        <a:ext cx="3150000" cy="1136053"/>
      </dsp:txXfrm>
    </dsp:sp>
    <dsp:sp modelId="{A3E92D56-917E-4091-8ED7-BEF11402F743}">
      <dsp:nvSpPr>
        <dsp:cNvPr id="0" name=""/>
        <dsp:cNvSpPr/>
      </dsp:nvSpPr>
      <dsp:spPr>
        <a:xfrm>
          <a:off x="6440568" y="61891"/>
          <a:ext cx="1921500" cy="1921500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F490C-9301-4686-AA77-E3D7DB62DB73}">
      <dsp:nvSpPr>
        <dsp:cNvPr id="0" name=""/>
        <dsp:cNvSpPr/>
      </dsp:nvSpPr>
      <dsp:spPr>
        <a:xfrm>
          <a:off x="6850069" y="47139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7E8C8-BD2C-4FB6-AAE3-AB2551A9C5FE}">
      <dsp:nvSpPr>
        <dsp:cNvPr id="0" name=""/>
        <dsp:cNvSpPr/>
      </dsp:nvSpPr>
      <dsp:spPr>
        <a:xfrm>
          <a:off x="4930884" y="2581891"/>
          <a:ext cx="4940869" cy="1136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baseline="0"/>
            <a:t>If an event of interest happens, inform all the contacts of a given device</a:t>
          </a:r>
          <a:endParaRPr lang="en-US" sz="2400" kern="1200"/>
        </a:p>
      </dsp:txBody>
      <dsp:txXfrm>
        <a:off x="4930884" y="2581891"/>
        <a:ext cx="4940869" cy="1136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D006C-F1F6-4F4A-93C0-67C6E546D7BA}">
      <dsp:nvSpPr>
        <dsp:cNvPr id="0" name=""/>
        <dsp:cNvSpPr/>
      </dsp:nvSpPr>
      <dsp:spPr>
        <a:xfrm>
          <a:off x="216" y="852298"/>
          <a:ext cx="2618149" cy="3141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0" rIns="25861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baseline="0" dirty="0"/>
            <a:t>Project </a:t>
          </a:r>
          <a:r>
            <a:rPr lang="it-IT" sz="2000" b="1" kern="1200" baseline="0" dirty="0" err="1"/>
            <a:t>structure</a:t>
          </a:r>
          <a:r>
            <a:rPr lang="it-IT" sz="2000" b="1" kern="1200" baseline="0" dirty="0"/>
            <a:t>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baseline="0" dirty="0"/>
            <a:t> </a:t>
          </a:r>
          <a:r>
            <a:rPr lang="it-IT" sz="1600" kern="1200" baseline="0" dirty="0"/>
            <a:t>Event-</a:t>
          </a:r>
          <a:r>
            <a:rPr lang="it-IT" sz="1600" kern="1200" baseline="0" dirty="0" err="1"/>
            <a:t>driven</a:t>
          </a:r>
          <a:r>
            <a:rPr lang="it-IT" sz="1600" kern="1200" baseline="0" dirty="0"/>
            <a:t> programming pattern</a:t>
          </a:r>
          <a:endParaRPr lang="en-US" sz="1600" kern="1200" dirty="0"/>
        </a:p>
      </dsp:txBody>
      <dsp:txXfrm>
        <a:off x="216" y="2109010"/>
        <a:ext cx="2618149" cy="1885067"/>
      </dsp:txXfrm>
    </dsp:sp>
    <dsp:sp modelId="{9FCCC95F-210D-4D5D-9990-266C39A5F96C}">
      <dsp:nvSpPr>
        <dsp:cNvPr id="0" name=""/>
        <dsp:cNvSpPr/>
      </dsp:nvSpPr>
      <dsp:spPr>
        <a:xfrm>
          <a:off x="216" y="852298"/>
          <a:ext cx="2618149" cy="1256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165100" rIns="258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216" y="852298"/>
        <a:ext cx="2618149" cy="1256711"/>
      </dsp:txXfrm>
    </dsp:sp>
    <dsp:sp modelId="{347E1E93-F301-4125-8A42-02B340DD4156}">
      <dsp:nvSpPr>
        <dsp:cNvPr id="0" name=""/>
        <dsp:cNvSpPr/>
      </dsp:nvSpPr>
      <dsp:spPr>
        <a:xfrm>
          <a:off x="2827818" y="852298"/>
          <a:ext cx="2618149" cy="3141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0" rIns="25861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Wireless propagation: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 </a:t>
          </a:r>
          <a:r>
            <a:rPr lang="en-US" sz="1600" b="0" i="0" kern="1200" baseline="0" dirty="0"/>
            <a:t>Constant Loss Unit-Disk Graph Model (CL-UDGM)</a:t>
          </a:r>
          <a:endParaRPr lang="en-US" sz="1600" kern="1200" dirty="0"/>
        </a:p>
      </dsp:txBody>
      <dsp:txXfrm>
        <a:off x="2827818" y="2109010"/>
        <a:ext cx="2618149" cy="1885067"/>
      </dsp:txXfrm>
    </dsp:sp>
    <dsp:sp modelId="{1768458B-4C96-43F2-A749-F04DEF09C0FE}">
      <dsp:nvSpPr>
        <dsp:cNvPr id="0" name=""/>
        <dsp:cNvSpPr/>
      </dsp:nvSpPr>
      <dsp:spPr>
        <a:xfrm>
          <a:off x="2827818" y="852298"/>
          <a:ext cx="2618149" cy="1256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165100" rIns="258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2827818" y="852298"/>
        <a:ext cx="2618149" cy="1256711"/>
      </dsp:txXfrm>
    </dsp:sp>
    <dsp:sp modelId="{BDCD90C8-96D0-480C-BB3C-9EAFE4EE4CE1}">
      <dsp:nvSpPr>
        <dsp:cNvPr id="0" name=""/>
        <dsp:cNvSpPr/>
      </dsp:nvSpPr>
      <dsp:spPr>
        <a:xfrm>
          <a:off x="5655419" y="852298"/>
          <a:ext cx="2618149" cy="3141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0" rIns="25861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Routing: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 </a:t>
          </a:r>
          <a:r>
            <a:rPr lang="en-US" sz="2000" b="0" i="0" kern="1200" baseline="0" dirty="0"/>
            <a:t>Routing Protocol for Low-Power and Lossy Networks (RPL)</a:t>
          </a:r>
          <a:endParaRPr lang="en-US" sz="2000" kern="1200" dirty="0"/>
        </a:p>
      </dsp:txBody>
      <dsp:txXfrm>
        <a:off x="5655419" y="2109010"/>
        <a:ext cx="2618149" cy="1885067"/>
      </dsp:txXfrm>
    </dsp:sp>
    <dsp:sp modelId="{A0A0ADBB-E519-4B12-9570-F60F0056FD0F}">
      <dsp:nvSpPr>
        <dsp:cNvPr id="0" name=""/>
        <dsp:cNvSpPr/>
      </dsp:nvSpPr>
      <dsp:spPr>
        <a:xfrm>
          <a:off x="5655419" y="852298"/>
          <a:ext cx="2618149" cy="1256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165100" rIns="258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55419" y="852298"/>
        <a:ext cx="2618149" cy="1256711"/>
      </dsp:txXfrm>
    </dsp:sp>
    <dsp:sp modelId="{E93CE96C-87AE-4A3D-B92E-0D4EA8CDB39F}">
      <dsp:nvSpPr>
        <dsp:cNvPr id="0" name=""/>
        <dsp:cNvSpPr/>
      </dsp:nvSpPr>
      <dsp:spPr>
        <a:xfrm>
          <a:off x="8483021" y="852298"/>
          <a:ext cx="2618149" cy="3141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0" rIns="25861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Motes: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 </a:t>
          </a:r>
          <a:r>
            <a:rPr lang="en-US" sz="2000" kern="1200" baseline="0" dirty="0" err="1"/>
            <a:t>Cooja</a:t>
          </a:r>
          <a:r>
            <a:rPr lang="en-US" sz="2000" kern="1200" baseline="0" dirty="0"/>
            <a:t> motes</a:t>
          </a:r>
          <a:endParaRPr lang="en-US" sz="2000" kern="1200" dirty="0"/>
        </a:p>
      </dsp:txBody>
      <dsp:txXfrm>
        <a:off x="8483021" y="2109010"/>
        <a:ext cx="2618149" cy="1885067"/>
      </dsp:txXfrm>
    </dsp:sp>
    <dsp:sp modelId="{C50719BE-B0C9-49A6-A3BA-1FF5349F4E2A}">
      <dsp:nvSpPr>
        <dsp:cNvPr id="0" name=""/>
        <dsp:cNvSpPr/>
      </dsp:nvSpPr>
      <dsp:spPr>
        <a:xfrm>
          <a:off x="8483021" y="852298"/>
          <a:ext cx="2618149" cy="1256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165100" rIns="258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83021" y="852298"/>
        <a:ext cx="2618149" cy="1256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DBDDD-C5F9-4C54-9760-19EC5BB72C46}">
      <dsp:nvSpPr>
        <dsp:cNvPr id="0" name=""/>
        <dsp:cNvSpPr/>
      </dsp:nvSpPr>
      <dsp:spPr>
        <a:xfrm>
          <a:off x="0" y="2812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C2B7E-4BD8-4641-9795-11FEEC9F1480}">
      <dsp:nvSpPr>
        <dsp:cNvPr id="0" name=""/>
        <dsp:cNvSpPr/>
      </dsp:nvSpPr>
      <dsp:spPr>
        <a:xfrm>
          <a:off x="0" y="2812"/>
          <a:ext cx="6408738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baseline="0"/>
            <a:t>Device used to trigger events of interest</a:t>
          </a:r>
          <a:endParaRPr lang="en-US" sz="3800" kern="1200"/>
        </a:p>
      </dsp:txBody>
      <dsp:txXfrm>
        <a:off x="0" y="2812"/>
        <a:ext cx="6408738" cy="1917941"/>
      </dsp:txXfrm>
    </dsp:sp>
    <dsp:sp modelId="{BFAB9751-E2CA-4F91-8C72-E54E43C517E0}">
      <dsp:nvSpPr>
        <dsp:cNvPr id="0" name=""/>
        <dsp:cNvSpPr/>
      </dsp:nvSpPr>
      <dsp:spPr>
        <a:xfrm>
          <a:off x="0" y="1920754"/>
          <a:ext cx="6408738" cy="0"/>
        </a:xfrm>
        <a:prstGeom prst="line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accent2">
              <a:hueOff val="-2968397"/>
              <a:satOff val="0"/>
              <a:lumOff val="-12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435D3-9BBE-4B3A-94B8-9C92B8E69213}">
      <dsp:nvSpPr>
        <dsp:cNvPr id="0" name=""/>
        <dsp:cNvSpPr/>
      </dsp:nvSpPr>
      <dsp:spPr>
        <a:xfrm>
          <a:off x="0" y="1920754"/>
          <a:ext cx="6408738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baseline="0" dirty="0" err="1"/>
            <a:t>Multicasts</a:t>
          </a:r>
          <a:r>
            <a:rPr lang="it-IT" sz="3800" kern="1200" baseline="0" dirty="0"/>
            <a:t> a special </a:t>
          </a:r>
          <a:r>
            <a:rPr lang="it-IT" sz="3800" kern="1200" baseline="0" dirty="0" err="1"/>
            <a:t>message</a:t>
          </a:r>
          <a:r>
            <a:rPr lang="it-IT" sz="3800" kern="1200" baseline="0" dirty="0"/>
            <a:t> to </a:t>
          </a:r>
          <a:r>
            <a:rPr lang="it-IT" sz="3800" kern="1200" baseline="0" dirty="0" err="1"/>
            <a:t>all</a:t>
          </a:r>
          <a:r>
            <a:rPr lang="it-IT" sz="3800" kern="1200" baseline="0" dirty="0"/>
            <a:t> </a:t>
          </a:r>
          <a:r>
            <a:rPr lang="it-IT" sz="3800" kern="1200" baseline="0" dirty="0" err="1"/>
            <a:t>motes</a:t>
          </a:r>
          <a:r>
            <a:rPr lang="it-IT" sz="3800" kern="1200" baseline="0" dirty="0"/>
            <a:t> in </a:t>
          </a:r>
          <a:r>
            <a:rPr lang="it-IT" sz="3800" kern="1200" baseline="0" dirty="0" err="1"/>
            <a:t>its</a:t>
          </a:r>
          <a:r>
            <a:rPr lang="it-IT" sz="3800" kern="1200" baseline="0" dirty="0"/>
            <a:t> range</a:t>
          </a:r>
          <a:endParaRPr lang="en-US" sz="3800" kern="1200" dirty="0"/>
        </a:p>
      </dsp:txBody>
      <dsp:txXfrm>
        <a:off x="0" y="1920754"/>
        <a:ext cx="6408738" cy="1917941"/>
      </dsp:txXfrm>
    </dsp:sp>
    <dsp:sp modelId="{0CADE04B-6234-435F-9382-98B28C9BD92A}">
      <dsp:nvSpPr>
        <dsp:cNvPr id="0" name=""/>
        <dsp:cNvSpPr/>
      </dsp:nvSpPr>
      <dsp:spPr>
        <a:xfrm>
          <a:off x="0" y="3838695"/>
          <a:ext cx="6408738" cy="0"/>
        </a:xfrm>
        <a:prstGeom prst="line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8339D-3BB2-480A-A589-A18E1420E0D5}">
      <dsp:nvSpPr>
        <dsp:cNvPr id="0" name=""/>
        <dsp:cNvSpPr/>
      </dsp:nvSpPr>
      <dsp:spPr>
        <a:xfrm>
          <a:off x="0" y="3838695"/>
          <a:ext cx="6408738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baseline="0" dirty="0"/>
            <a:t>Triggers the </a:t>
          </a:r>
          <a:r>
            <a:rPr lang="it-IT" sz="3800" kern="1200" baseline="0" dirty="0" err="1"/>
            <a:t>publish</a:t>
          </a:r>
          <a:r>
            <a:rPr lang="it-IT" sz="3800" kern="1200" baseline="0" dirty="0"/>
            <a:t> of a special </a:t>
          </a:r>
          <a:r>
            <a:rPr lang="it-IT" sz="3800" kern="1200" baseline="0" dirty="0" err="1"/>
            <a:t>message</a:t>
          </a:r>
          <a:r>
            <a:rPr lang="it-IT" sz="3800" kern="1200" baseline="0" dirty="0"/>
            <a:t> </a:t>
          </a:r>
          <a:r>
            <a:rPr lang="it-IT" sz="3800" kern="1200" baseline="0" dirty="0" err="1"/>
            <a:t>used</a:t>
          </a:r>
          <a:r>
            <a:rPr lang="it-IT" sz="3800" kern="1200" baseline="0" dirty="0"/>
            <a:t> by the back-end</a:t>
          </a:r>
          <a:endParaRPr lang="en-US" sz="3800" kern="1200" dirty="0"/>
        </a:p>
      </dsp:txBody>
      <dsp:txXfrm>
        <a:off x="0" y="3838695"/>
        <a:ext cx="6408738" cy="1917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9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4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2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1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5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1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4/26/21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7287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4" r:id="rId6"/>
    <p:sldLayoutId id="2147483769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6D13D-9CE2-4794-B8D6-0861447E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6200" b="0" i="0">
                <a:effectLst/>
                <a:latin typeface="Arial" panose="020B0604020202020204" pitchFamily="34" charset="0"/>
              </a:rPr>
              <a:t>Contact Tracing with Body-worn IoT Devices</a:t>
            </a:r>
            <a:endParaRPr lang="en-US" sz="6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01D5E0-4661-4E23-9628-6A90E72E6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Middleware Technologies for DistributedSystems 2020/2021</a:t>
            </a:r>
          </a:p>
        </p:txBody>
      </p:sp>
      <p:pic>
        <p:nvPicPr>
          <p:cNvPr id="4" name="Picture 3" descr="Immagine che contiene ragnatela&#10;&#10;Descrizione generata automaticamente">
            <a:extLst>
              <a:ext uri="{FF2B5EF4-FFF2-40B4-BE49-F238E27FC236}">
                <a16:creationId xmlns:a16="http://schemas.microsoft.com/office/drawing/2014/main" id="{2F49935A-E70F-42C0-B287-60E8F67BE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1" r="20751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5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09157-3004-4FD3-BF82-1F336C63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Node</a:t>
            </a:r>
            <a:r>
              <a:rPr lang="it-IT" b="1" dirty="0"/>
              <a:t>-RED – </a:t>
            </a:r>
            <a:r>
              <a:rPr lang="it-IT" b="1" dirty="0" err="1"/>
              <a:t>Signal</a:t>
            </a:r>
            <a:r>
              <a:rPr lang="it-IT" b="1" dirty="0"/>
              <a:t> Flow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C7C61-6F13-4F1D-96D8-B5A2958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848349"/>
            <a:ext cx="5437198" cy="377983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 Read the /</a:t>
            </a:r>
            <a:r>
              <a:rPr lang="it-IT" dirty="0" err="1"/>
              <a:t>signals</a:t>
            </a:r>
            <a:r>
              <a:rPr lang="it-IT" dirty="0"/>
              <a:t>/# </a:t>
            </a:r>
            <a:r>
              <a:rPr lang="it-IT" dirty="0" err="1"/>
              <a:t>topic</a:t>
            </a:r>
            <a:r>
              <a:rPr lang="it-IT" dirty="0"/>
              <a:t> </a:t>
            </a:r>
          </a:p>
          <a:p>
            <a:r>
              <a:rPr lang="it-IT" dirty="0"/>
              <a:t>Pull from the DB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contacts</a:t>
            </a:r>
            <a:r>
              <a:rPr lang="it-IT" dirty="0"/>
              <a:t> of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address</a:t>
            </a:r>
            <a:endParaRPr lang="it-IT" dirty="0"/>
          </a:p>
          <a:p>
            <a:r>
              <a:rPr lang="it-IT" dirty="0" err="1"/>
              <a:t>Publish</a:t>
            </a:r>
            <a:r>
              <a:rPr lang="it-IT" dirty="0"/>
              <a:t> a </a:t>
            </a:r>
            <a:r>
              <a:rPr lang="it-IT" dirty="0" err="1"/>
              <a:t>notification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on </a:t>
            </a:r>
            <a:r>
              <a:rPr lang="it-IT" dirty="0" err="1"/>
              <a:t>each</a:t>
            </a:r>
            <a:r>
              <a:rPr lang="it-IT" dirty="0"/>
              <a:t> contact</a:t>
            </a:r>
          </a:p>
          <a:p>
            <a:r>
              <a:rPr lang="it-IT" dirty="0" err="1"/>
              <a:t>Dump</a:t>
            </a:r>
            <a:r>
              <a:rPr lang="it-IT" dirty="0"/>
              <a:t> the list of </a:t>
            </a:r>
            <a:r>
              <a:rPr lang="it-IT" dirty="0" err="1"/>
              <a:t>contacts</a:t>
            </a:r>
            <a:r>
              <a:rPr lang="it-IT" dirty="0"/>
              <a:t> 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9A30F0B-5E53-4AE1-83F8-C05B375C6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37" y="3536220"/>
            <a:ext cx="5437198" cy="2404094"/>
          </a:xfrm>
          <a:prstGeom prst="rect">
            <a:avLst/>
          </a:prstGeom>
          <a:effectLst>
            <a:glow rad="317500">
              <a:schemeClr val="tx1">
                <a:alpha val="28000"/>
              </a:schemeClr>
            </a:glo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431638-AA19-4808-9CA7-5694166EA458}"/>
              </a:ext>
            </a:extLst>
          </p:cNvPr>
          <p:cNvSpPr txBox="1"/>
          <p:nvPr/>
        </p:nvSpPr>
        <p:spPr>
          <a:xfrm>
            <a:off x="539999" y="1605557"/>
            <a:ext cx="10800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Multi </a:t>
            </a:r>
            <a:r>
              <a:rPr lang="it-IT" dirty="0" err="1"/>
              <a:t>level</a:t>
            </a:r>
            <a:r>
              <a:rPr lang="it-IT" dirty="0"/>
              <a:t> wildcard (#)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from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motes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MQTT </a:t>
            </a:r>
            <a:r>
              <a:rPr lang="it-IT" dirty="0" err="1"/>
              <a:t>QoS</a:t>
            </a:r>
            <a:r>
              <a:rPr lang="it-IT" dirty="0"/>
              <a:t> set </a:t>
            </a:r>
            <a:r>
              <a:rPr lang="it-IT" dirty="0" err="1"/>
              <a:t>at</a:t>
            </a:r>
            <a:r>
              <a:rPr lang="it-IT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63011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4A902-23EA-4FCF-8E8C-6C3BDF03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Testing &amp; </a:t>
            </a:r>
            <a:r>
              <a:rPr lang="it-IT" b="1" dirty="0" err="1"/>
              <a:t>Conclusion</a:t>
            </a:r>
            <a:endParaRPr lang="en-US" b="1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3B4B39-CD17-467E-BEAF-09DE9EDC5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349500"/>
            <a:ext cx="6153817" cy="305740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71E92F-B4F6-47C5-821C-1E60128BD01D}"/>
              </a:ext>
            </a:extLst>
          </p:cNvPr>
          <p:cNvSpPr txBox="1"/>
          <p:nvPr/>
        </p:nvSpPr>
        <p:spPr>
          <a:xfrm>
            <a:off x="7115591" y="2170042"/>
            <a:ext cx="4525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After some time the </a:t>
            </a:r>
            <a:r>
              <a:rPr lang="it-IT" sz="2400" dirty="0" err="1"/>
              <a:t>tree</a:t>
            </a:r>
            <a:r>
              <a:rPr lang="it-IT" sz="2400" dirty="0"/>
              <a:t> </a:t>
            </a:r>
            <a:r>
              <a:rPr lang="it-IT" sz="2400" dirty="0" err="1"/>
              <a:t>topology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created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Motes</a:t>
            </a:r>
            <a:r>
              <a:rPr lang="it-IT" sz="2400" dirty="0"/>
              <a:t> </a:t>
            </a:r>
            <a:r>
              <a:rPr lang="it-IT" sz="2400" dirty="0" err="1"/>
              <a:t>communicate</a:t>
            </a:r>
            <a:r>
              <a:rPr lang="it-IT" sz="2400" dirty="0"/>
              <a:t> and </a:t>
            </a:r>
            <a:r>
              <a:rPr lang="it-IT" sz="2400" dirty="0" err="1"/>
              <a:t>print</a:t>
            </a:r>
            <a:r>
              <a:rPr lang="it-IT" sz="2400" dirty="0"/>
              <a:t> «Publishing Complete»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Motes</a:t>
            </a:r>
            <a:r>
              <a:rPr lang="it-IT" sz="2400" dirty="0"/>
              <a:t> </a:t>
            </a:r>
            <a:r>
              <a:rPr lang="it-IT" sz="2400" dirty="0" err="1"/>
              <a:t>close</a:t>
            </a:r>
            <a:r>
              <a:rPr lang="it-IT" sz="2400" dirty="0"/>
              <a:t> to the </a:t>
            </a:r>
            <a:r>
              <a:rPr lang="it-IT" sz="2400" dirty="0" err="1"/>
              <a:t>purple</a:t>
            </a:r>
            <a:r>
              <a:rPr lang="it-IT" sz="2400" dirty="0"/>
              <a:t> one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signal</a:t>
            </a:r>
            <a:r>
              <a:rPr lang="it-IT" sz="2400" dirty="0"/>
              <a:t> the event of </a:t>
            </a:r>
            <a:r>
              <a:rPr lang="it-IT" sz="2400" dirty="0" err="1"/>
              <a:t>interest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777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94B195-D8D0-4CB8-AA76-8FF76E3B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Problem</a:t>
            </a:r>
            <a:endParaRPr lang="en-US" b="1" dirty="0"/>
          </a:p>
        </p:txBody>
      </p:sp>
      <p:graphicFrame>
        <p:nvGraphicFramePr>
          <p:cNvPr id="4" name="Segnaposto contenuto 2">
            <a:extLst>
              <a:ext uri="{FF2B5EF4-FFF2-40B4-BE49-F238E27FC236}">
                <a16:creationId xmlns:a16="http://schemas.microsoft.com/office/drawing/2014/main" id="{478365FB-C682-452B-A78A-BBE123F5E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648628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86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34B1C-2222-4A5E-9CE3-39D9AD31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1"/>
            <a:ext cx="11101135" cy="1223486"/>
          </a:xfrm>
        </p:spPr>
        <p:txBody>
          <a:bodyPr>
            <a:normAutofit/>
          </a:bodyPr>
          <a:lstStyle/>
          <a:p>
            <a:r>
              <a:rPr lang="it-IT" sz="6600" b="1"/>
              <a:t>Architecture</a:t>
            </a:r>
            <a:endParaRPr lang="en-US" sz="66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DE6DF-FBEA-48F0-BF32-4D388BB1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13" y="2337576"/>
            <a:ext cx="11101136" cy="3574309"/>
          </a:xfrm>
        </p:spPr>
        <p:txBody>
          <a:bodyPr>
            <a:normAutofit/>
          </a:bodyPr>
          <a:lstStyle/>
          <a:p>
            <a:r>
              <a:rPr lang="en-US" sz="3200" dirty="0"/>
              <a:t>Contiki-NG to manage motes</a:t>
            </a:r>
          </a:p>
          <a:p>
            <a:r>
              <a:rPr lang="en-US" sz="3200" dirty="0"/>
              <a:t>MQTT as communication protocol</a:t>
            </a:r>
          </a:p>
          <a:p>
            <a:r>
              <a:rPr lang="en-US" sz="3200" dirty="0"/>
              <a:t>Node-RED as back-end manager</a:t>
            </a:r>
          </a:p>
          <a:p>
            <a:r>
              <a:rPr lang="en-US" sz="3200" dirty="0"/>
              <a:t>Firebase as storage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D8EA5B-EA60-4965-90B7-DF1312FC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963" y="4429996"/>
            <a:ext cx="1184586" cy="1184586"/>
          </a:xfrm>
          <a:prstGeom prst="rect">
            <a:avLst/>
          </a:prstGeom>
          <a:effectLst>
            <a:glow rad="736600">
              <a:schemeClr val="tx1">
                <a:alpha val="27000"/>
              </a:schemeClr>
            </a:glow>
          </a:effectLst>
        </p:spPr>
      </p:pic>
      <p:pic>
        <p:nvPicPr>
          <p:cNvPr id="7" name="Immagine 6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A9C55C50-6364-4013-9B19-ADEEDBF9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586" y="684722"/>
            <a:ext cx="1250954" cy="1071879"/>
          </a:xfrm>
          <a:prstGeom prst="rect">
            <a:avLst/>
          </a:prstGeom>
          <a:solidFill>
            <a:schemeClr val="tx1"/>
          </a:solidFill>
          <a:effectLst>
            <a:glow rad="571500">
              <a:schemeClr val="tx1">
                <a:alpha val="26000"/>
              </a:schemeClr>
            </a:glo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A419237-D2FC-4E51-9964-85AB69A6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87" y="549275"/>
            <a:ext cx="2220055" cy="1342775"/>
          </a:xfrm>
          <a:prstGeom prst="rect">
            <a:avLst/>
          </a:prstGeom>
          <a:solidFill>
            <a:schemeClr val="tx1"/>
          </a:solidFill>
          <a:effectLst>
            <a:glow rad="635000">
              <a:schemeClr val="tx1">
                <a:alpha val="35000"/>
              </a:schemeClr>
            </a:glo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D86BD07-B06A-4E9B-A8C1-D8A8A70349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0" t="24340" r="11896" b="26580"/>
          <a:stretch/>
        </p:blipFill>
        <p:spPr>
          <a:xfrm>
            <a:off x="6848178" y="5444674"/>
            <a:ext cx="2269313" cy="757387"/>
          </a:xfrm>
          <a:prstGeom prst="rect">
            <a:avLst/>
          </a:prstGeom>
          <a:solidFill>
            <a:schemeClr val="tx1"/>
          </a:solidFill>
          <a:effectLst>
            <a:glow rad="622300">
              <a:schemeClr val="tx1">
                <a:alpha val="3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879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5C2AEA-9019-4F79-930D-F9563E27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048906"/>
          </a:xfrm>
        </p:spPr>
        <p:txBody>
          <a:bodyPr anchor="t">
            <a:normAutofit/>
          </a:bodyPr>
          <a:lstStyle/>
          <a:p>
            <a:r>
              <a:rPr lang="it-IT" b="1" dirty="0" err="1"/>
              <a:t>Cooja</a:t>
            </a:r>
            <a:endParaRPr lang="en-US" b="1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A12711F-C861-49E8-85E8-063819149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386162"/>
              </p:ext>
            </p:extLst>
          </p:nvPr>
        </p:nvGraphicFramePr>
        <p:xfrm>
          <a:off x="539750" y="1739735"/>
          <a:ext cx="11101388" cy="4846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38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805C0-DF51-47A5-95E8-735173D4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RPL </a:t>
            </a:r>
            <a:r>
              <a:rPr lang="it-IT" b="1" dirty="0" err="1"/>
              <a:t>Border</a:t>
            </a:r>
            <a:r>
              <a:rPr lang="it-IT" b="1" dirty="0"/>
              <a:t>-Router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CEB6CD-EFD2-4B2B-8276-F0AE7CA47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7"/>
            <a:ext cx="7124824" cy="3779837"/>
          </a:xfrm>
        </p:spPr>
        <p:txBody>
          <a:bodyPr>
            <a:normAutofit/>
          </a:bodyPr>
          <a:lstStyle/>
          <a:p>
            <a:r>
              <a:rPr lang="it-IT" sz="2800" dirty="0"/>
              <a:t>Man-in-the-middle device </a:t>
            </a:r>
          </a:p>
          <a:p>
            <a:r>
              <a:rPr lang="en-US" sz="2800" b="0" i="0" dirty="0">
                <a:effectLst/>
              </a:rPr>
              <a:t>Destination-Oriented Directed Acyclic Graph (DODAG) root of the whole network</a:t>
            </a:r>
          </a:p>
          <a:p>
            <a:r>
              <a:rPr lang="en-US" sz="2800" dirty="0"/>
              <a:t>Allows communication with the internet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178678-F899-4EEC-9B09-A7F152C0B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15" y="2067081"/>
            <a:ext cx="2785147" cy="2723838"/>
          </a:xfrm>
          <a:prstGeom prst="rect">
            <a:avLst/>
          </a:prstGeom>
          <a:effectLst>
            <a:glow rad="520700">
              <a:schemeClr val="tx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107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32068-F4E9-4AA2-A629-76EF6588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MQTT-UDP Mote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89953C-AFD8-4C8D-A1E8-D8C61B8D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76" y="1905640"/>
            <a:ext cx="8796101" cy="4664341"/>
          </a:xfrm>
        </p:spPr>
        <p:txBody>
          <a:bodyPr>
            <a:normAutofit/>
          </a:bodyPr>
          <a:lstStyle/>
          <a:p>
            <a:r>
              <a:rPr lang="it-IT" sz="2400" dirty="0" err="1"/>
              <a:t>Protothreads</a:t>
            </a:r>
            <a:r>
              <a:rPr lang="it-IT" sz="2400" dirty="0"/>
              <a:t> to </a:t>
            </a:r>
            <a:r>
              <a:rPr lang="it-IT" sz="2400" dirty="0" err="1"/>
              <a:t>achieve</a:t>
            </a:r>
            <a:r>
              <a:rPr lang="it-IT" sz="2400" dirty="0"/>
              <a:t> </a:t>
            </a:r>
            <a:r>
              <a:rPr lang="it-IT" sz="2400" dirty="0" err="1"/>
              <a:t>parallel</a:t>
            </a:r>
            <a:r>
              <a:rPr lang="it-IT" sz="2400" dirty="0"/>
              <a:t> </a:t>
            </a:r>
            <a:r>
              <a:rPr lang="it-IT" sz="2400" dirty="0" err="1"/>
              <a:t>execution</a:t>
            </a:r>
            <a:r>
              <a:rPr lang="it-IT" sz="2400" dirty="0"/>
              <a:t> (UDP + MQTT)</a:t>
            </a:r>
          </a:p>
          <a:p>
            <a:r>
              <a:rPr lang="it-IT" sz="2400" dirty="0"/>
              <a:t>MQTT </a:t>
            </a:r>
            <a:r>
              <a:rPr lang="it-IT" sz="2400" dirty="0" err="1"/>
              <a:t>as</a:t>
            </a:r>
            <a:r>
              <a:rPr lang="it-IT" sz="2400" dirty="0"/>
              <a:t> Finite-State-Machine</a:t>
            </a:r>
          </a:p>
          <a:p>
            <a:r>
              <a:rPr lang="it-IT" sz="2400" dirty="0" err="1"/>
              <a:t>Publish-Subscribe</a:t>
            </a:r>
            <a:r>
              <a:rPr lang="it-IT" sz="2400" dirty="0"/>
              <a:t> pattern</a:t>
            </a:r>
          </a:p>
          <a:p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topics</a:t>
            </a:r>
            <a:r>
              <a:rPr lang="it-IT" sz="2400" dirty="0"/>
              <a:t> for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br>
              <a:rPr lang="it-IT" sz="2400" dirty="0"/>
            </a:br>
            <a:r>
              <a:rPr lang="it-IT" sz="2400" dirty="0" err="1"/>
              <a:t>communications</a:t>
            </a:r>
            <a:endParaRPr lang="en-US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B2078E-65B4-41ED-9BA5-3C1833C41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02" y="2914097"/>
            <a:ext cx="5497922" cy="3117869"/>
          </a:xfrm>
          <a:prstGeom prst="rect">
            <a:avLst/>
          </a:prstGeom>
          <a:effectLst>
            <a:glow rad="355600">
              <a:schemeClr val="tx1">
                <a:alpha val="27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8607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EB131B-F020-43EB-ABB3-08E1B6D6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it-IT" sz="8800" b="1" dirty="0"/>
              <a:t>UDP </a:t>
            </a:r>
            <a:r>
              <a:rPr lang="it-IT" sz="8800" b="1" dirty="0" err="1"/>
              <a:t>Signaler</a:t>
            </a:r>
            <a:endParaRPr lang="en-US" sz="8800" b="1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D3C6852-72C4-4485-8070-7E0717AE9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375919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22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0DD0D-10EA-49C1-97E6-99C1E13A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Database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D6F745-B600-4AC1-9325-1DF5337D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84" y="1729747"/>
            <a:ext cx="11101136" cy="3779837"/>
          </a:xfrm>
        </p:spPr>
        <p:txBody>
          <a:bodyPr>
            <a:normAutofit/>
          </a:bodyPr>
          <a:lstStyle/>
          <a:p>
            <a:r>
              <a:rPr lang="it-IT" sz="2400" dirty="0" err="1"/>
              <a:t>NoSQL</a:t>
            </a:r>
            <a:r>
              <a:rPr lang="it-IT" sz="2400" dirty="0"/>
              <a:t> </a:t>
            </a:r>
            <a:r>
              <a:rPr lang="it-IT" sz="2400" dirty="0" err="1"/>
              <a:t>realtime</a:t>
            </a:r>
            <a:r>
              <a:rPr lang="it-IT" sz="2400" dirty="0"/>
              <a:t> database</a:t>
            </a:r>
          </a:p>
          <a:p>
            <a:r>
              <a:rPr lang="it-IT" sz="2400" dirty="0"/>
              <a:t>First 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  <a:r>
              <a:rPr lang="it-IT" sz="2400" dirty="0" err="1"/>
              <a:t>dedicated</a:t>
            </a:r>
            <a:r>
              <a:rPr lang="it-IT" sz="2400" dirty="0"/>
              <a:t> to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endParaRPr lang="it-IT" sz="2400" dirty="0"/>
          </a:p>
          <a:p>
            <a:r>
              <a:rPr lang="it-IT" sz="2400" dirty="0"/>
              <a:t>Second 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  <a:r>
              <a:rPr lang="it-IT" sz="2400" dirty="0" err="1"/>
              <a:t>dedicated</a:t>
            </a:r>
            <a:r>
              <a:rPr lang="it-IT" sz="2400" dirty="0"/>
              <a:t> to </a:t>
            </a: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contacts</a:t>
            </a:r>
            <a:r>
              <a:rPr lang="it-IT" sz="2400" dirty="0"/>
              <a:t> of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endParaRPr lang="en-US" sz="2400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E6F94E3-6EAD-440F-927D-0B5D7F44F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81" y="3914899"/>
            <a:ext cx="5548173" cy="2403101"/>
          </a:xfrm>
          <a:prstGeom prst="rect">
            <a:avLst/>
          </a:prstGeom>
          <a:effectLst>
            <a:glow rad="292100">
              <a:schemeClr val="tx1">
                <a:alpha val="2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0180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E48A3-2E65-4879-BED6-393A5A8E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Node</a:t>
            </a:r>
            <a:r>
              <a:rPr lang="it-IT" b="1" dirty="0"/>
              <a:t>-RED – </a:t>
            </a:r>
            <a:r>
              <a:rPr lang="it-IT" b="1" dirty="0" err="1"/>
              <a:t>Contacts</a:t>
            </a:r>
            <a:r>
              <a:rPr lang="it-IT" b="1" dirty="0"/>
              <a:t> Flow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DECCEA-47CD-4DE0-A202-F5DD245A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923411"/>
            <a:ext cx="8196859" cy="3934590"/>
          </a:xfrm>
        </p:spPr>
        <p:txBody>
          <a:bodyPr/>
          <a:lstStyle/>
          <a:p>
            <a:r>
              <a:rPr lang="it-IT" dirty="0"/>
              <a:t>Read the /</a:t>
            </a:r>
            <a:r>
              <a:rPr lang="it-IT" dirty="0" err="1"/>
              <a:t>contatcts</a:t>
            </a:r>
            <a:r>
              <a:rPr lang="it-IT" dirty="0"/>
              <a:t>/# </a:t>
            </a:r>
            <a:r>
              <a:rPr lang="it-IT" dirty="0" err="1"/>
              <a:t>topic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the contact </a:t>
            </a:r>
            <a:r>
              <a:rPr lang="it-IT" dirty="0" err="1"/>
              <a:t>isn’t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in the Database, a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in the </a:t>
            </a:r>
            <a:r>
              <a:rPr lang="it-IT" dirty="0" err="1"/>
              <a:t>contacts</a:t>
            </a:r>
            <a:r>
              <a:rPr lang="it-IT" dirty="0"/>
              <a:t> list of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members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F1C6B1-0A02-46FE-8054-131D66941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246" y="4418805"/>
            <a:ext cx="6536551" cy="1995503"/>
          </a:xfrm>
          <a:prstGeom prst="rect">
            <a:avLst/>
          </a:prstGeom>
          <a:effectLst>
            <a:glow rad="330200">
              <a:schemeClr val="tx1">
                <a:alpha val="29000"/>
              </a:schemeClr>
            </a:glo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52BE30-88E2-4004-BAC2-2242836793D5}"/>
              </a:ext>
            </a:extLst>
          </p:cNvPr>
          <p:cNvSpPr txBox="1"/>
          <p:nvPr/>
        </p:nvSpPr>
        <p:spPr>
          <a:xfrm>
            <a:off x="539999" y="1444750"/>
            <a:ext cx="112677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Multi </a:t>
            </a:r>
            <a:r>
              <a:rPr lang="it-IT" dirty="0" err="1"/>
              <a:t>level</a:t>
            </a:r>
            <a:r>
              <a:rPr lang="it-IT" dirty="0"/>
              <a:t> wildcard (#) to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from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motes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MQTT </a:t>
            </a:r>
            <a:r>
              <a:rPr lang="it-IT" dirty="0" err="1"/>
              <a:t>QoS</a:t>
            </a:r>
            <a:r>
              <a:rPr lang="it-IT" dirty="0"/>
              <a:t> set </a:t>
            </a:r>
            <a:r>
              <a:rPr lang="it-IT" dirty="0" err="1"/>
              <a:t>at</a:t>
            </a:r>
            <a:r>
              <a:rPr lang="it-IT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32656014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311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Bell MT</vt:lpstr>
      <vt:lpstr>GlowVTI</vt:lpstr>
      <vt:lpstr>Contact Tracing with Body-worn IoT Devices</vt:lpstr>
      <vt:lpstr>Problem</vt:lpstr>
      <vt:lpstr>Architecture</vt:lpstr>
      <vt:lpstr>Cooja</vt:lpstr>
      <vt:lpstr>RPL Border-Router</vt:lpstr>
      <vt:lpstr>MQTT-UDP Mote</vt:lpstr>
      <vt:lpstr>UDP Signaler</vt:lpstr>
      <vt:lpstr>Database</vt:lpstr>
      <vt:lpstr>Node-RED – Contacts Flow</vt:lpstr>
      <vt:lpstr>Node-RED – Signal Flow</vt:lpstr>
      <vt:lpstr>Testing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Tracing with Body-worn IoT Devices</dc:title>
  <dc:creator>Fabio Losavio</dc:creator>
  <cp:lastModifiedBy>Matteo Velati</cp:lastModifiedBy>
  <cp:revision>15</cp:revision>
  <dcterms:created xsi:type="dcterms:W3CDTF">2021-04-17T15:11:28Z</dcterms:created>
  <dcterms:modified xsi:type="dcterms:W3CDTF">2021-04-26T20:23:02Z</dcterms:modified>
</cp:coreProperties>
</file>