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7" r:id="rId5"/>
    <p:sldId id="268" r:id="rId6"/>
    <p:sldId id="264" r:id="rId7"/>
    <p:sldId id="269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B79F10-4816-40C2-A12B-BC133A9BCA5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E21B02-1D8E-47D5-9A95-8668EC7CF420}">
      <dgm:prSet custT="1"/>
      <dgm:spPr/>
      <dgm:t>
        <a:bodyPr/>
        <a:lstStyle/>
        <a:p>
          <a:r>
            <a:rPr lang="it-IT" sz="3200" dirty="0"/>
            <a:t>Create a control panel to coordinate HVAC systems in </a:t>
          </a:r>
          <a:r>
            <a:rPr lang="it-IT" sz="3200" dirty="0" err="1"/>
            <a:t>different</a:t>
          </a:r>
          <a:r>
            <a:rPr lang="it-IT" sz="3200" dirty="0"/>
            <a:t> rooms</a:t>
          </a:r>
          <a:endParaRPr lang="en-US" sz="3200" dirty="0"/>
        </a:p>
      </dgm:t>
    </dgm:pt>
    <dgm:pt modelId="{4975A434-E5FC-46B2-8255-4110357AC378}" type="parTrans" cxnId="{EEBFACF5-7757-4ADC-94E8-B91B44B45925}">
      <dgm:prSet/>
      <dgm:spPr/>
      <dgm:t>
        <a:bodyPr/>
        <a:lstStyle/>
        <a:p>
          <a:endParaRPr lang="en-US"/>
        </a:p>
      </dgm:t>
    </dgm:pt>
    <dgm:pt modelId="{79EABDCF-6EDD-47CB-A243-E978CE0C29B4}" type="sibTrans" cxnId="{EEBFACF5-7757-4ADC-94E8-B91B44B45925}">
      <dgm:prSet/>
      <dgm:spPr/>
      <dgm:t>
        <a:bodyPr/>
        <a:lstStyle/>
        <a:p>
          <a:endParaRPr lang="en-US"/>
        </a:p>
      </dgm:t>
    </dgm:pt>
    <dgm:pt modelId="{F30D6377-AD72-4D2D-8CD1-184E97CE8C9C}">
      <dgm:prSet custT="1"/>
      <dgm:spPr/>
      <dgm:t>
        <a:bodyPr/>
        <a:lstStyle/>
        <a:p>
          <a:r>
            <a:rPr lang="it-IT" sz="3200" dirty="0"/>
            <a:t>User can </a:t>
          </a:r>
          <a:r>
            <a:rPr lang="it-IT" sz="3200" dirty="0" err="1"/>
            <a:t>manage</a:t>
          </a:r>
          <a:r>
            <a:rPr lang="it-IT" sz="3200" dirty="0"/>
            <a:t> </a:t>
          </a:r>
          <a:r>
            <a:rPr lang="it-IT" sz="3200" dirty="0" err="1"/>
            <a:t>all</a:t>
          </a:r>
          <a:r>
            <a:rPr lang="it-IT" sz="3200" dirty="0"/>
            <a:t> the rooms from a control panel</a:t>
          </a:r>
          <a:endParaRPr lang="en-US" sz="3200" dirty="0"/>
        </a:p>
      </dgm:t>
    </dgm:pt>
    <dgm:pt modelId="{7B65052D-A664-49DC-AE45-68E5DD234ADB}" type="parTrans" cxnId="{F25A7EDC-118A-4746-BCC7-A06936A41458}">
      <dgm:prSet/>
      <dgm:spPr/>
      <dgm:t>
        <a:bodyPr/>
        <a:lstStyle/>
        <a:p>
          <a:endParaRPr lang="en-US"/>
        </a:p>
      </dgm:t>
    </dgm:pt>
    <dgm:pt modelId="{41AE0449-C69E-404C-8E70-3B03615F444F}" type="sibTrans" cxnId="{F25A7EDC-118A-4746-BCC7-A06936A41458}">
      <dgm:prSet/>
      <dgm:spPr/>
      <dgm:t>
        <a:bodyPr/>
        <a:lstStyle/>
        <a:p>
          <a:endParaRPr lang="en-US"/>
        </a:p>
      </dgm:t>
    </dgm:pt>
    <dgm:pt modelId="{B53F3905-715F-4BB1-8C2E-A8CB401104AC}" type="pres">
      <dgm:prSet presAssocID="{E8B79F10-4816-40C2-A12B-BC133A9BCA57}" presName="root" presStyleCnt="0">
        <dgm:presLayoutVars>
          <dgm:dir/>
          <dgm:resizeHandles val="exact"/>
        </dgm:presLayoutVars>
      </dgm:prSet>
      <dgm:spPr/>
    </dgm:pt>
    <dgm:pt modelId="{43DD0F59-828B-416B-B4BB-E979F1116658}" type="pres">
      <dgm:prSet presAssocID="{8BE21B02-1D8E-47D5-9A95-8668EC7CF420}" presName="compNode" presStyleCnt="0"/>
      <dgm:spPr/>
    </dgm:pt>
    <dgm:pt modelId="{4B2619E6-2823-4846-B195-D441691882C8}" type="pres">
      <dgm:prSet presAssocID="{8BE21B02-1D8E-47D5-9A95-8668EC7CF420}" presName="bgRect" presStyleLbl="bgShp" presStyleIdx="0" presStyleCnt="2"/>
      <dgm:spPr/>
    </dgm:pt>
    <dgm:pt modelId="{6D12D664-5223-4246-88DA-A8B95DD20A9C}" type="pres">
      <dgm:prSet presAssocID="{8BE21B02-1D8E-47D5-9A95-8668EC7CF42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rmometro"/>
        </a:ext>
      </dgm:extLst>
    </dgm:pt>
    <dgm:pt modelId="{B8954E7B-F41F-4102-AF66-9D35A54D55C3}" type="pres">
      <dgm:prSet presAssocID="{8BE21B02-1D8E-47D5-9A95-8668EC7CF420}" presName="spaceRect" presStyleCnt="0"/>
      <dgm:spPr/>
    </dgm:pt>
    <dgm:pt modelId="{0D9C29B5-F1C9-458C-9A3C-68D6D8EF72ED}" type="pres">
      <dgm:prSet presAssocID="{8BE21B02-1D8E-47D5-9A95-8668EC7CF420}" presName="parTx" presStyleLbl="revTx" presStyleIdx="0" presStyleCnt="2">
        <dgm:presLayoutVars>
          <dgm:chMax val="0"/>
          <dgm:chPref val="0"/>
        </dgm:presLayoutVars>
      </dgm:prSet>
      <dgm:spPr/>
    </dgm:pt>
    <dgm:pt modelId="{3027368D-B893-44F5-90AE-070EEE09B9EE}" type="pres">
      <dgm:prSet presAssocID="{79EABDCF-6EDD-47CB-A243-E978CE0C29B4}" presName="sibTrans" presStyleCnt="0"/>
      <dgm:spPr/>
    </dgm:pt>
    <dgm:pt modelId="{3A6D9186-CDAC-40B8-BA84-4BE2C39A306D}" type="pres">
      <dgm:prSet presAssocID="{F30D6377-AD72-4D2D-8CD1-184E97CE8C9C}" presName="compNode" presStyleCnt="0"/>
      <dgm:spPr/>
    </dgm:pt>
    <dgm:pt modelId="{6F59E515-1ED8-4F5C-927E-778D4233CA83}" type="pres">
      <dgm:prSet presAssocID="{F30D6377-AD72-4D2D-8CD1-184E97CE8C9C}" presName="bgRect" presStyleLbl="bgShp" presStyleIdx="1" presStyleCnt="2"/>
      <dgm:spPr/>
    </dgm:pt>
    <dgm:pt modelId="{1E148AA0-AF38-4856-9FDD-1DCB32DB68BC}" type="pres">
      <dgm:prSet presAssocID="{F30D6377-AD72-4D2D-8CD1-184E97CE8C9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5D31109A-6B2D-46B7-B78D-881BBE6EB66F}" type="pres">
      <dgm:prSet presAssocID="{F30D6377-AD72-4D2D-8CD1-184E97CE8C9C}" presName="spaceRect" presStyleCnt="0"/>
      <dgm:spPr/>
    </dgm:pt>
    <dgm:pt modelId="{6AE1F08E-E0A5-4414-AA73-711A61687A26}" type="pres">
      <dgm:prSet presAssocID="{F30D6377-AD72-4D2D-8CD1-184E97CE8C9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0284413-B1D0-4398-A963-0B95130429F2}" type="presOf" srcId="{8BE21B02-1D8E-47D5-9A95-8668EC7CF420}" destId="{0D9C29B5-F1C9-458C-9A3C-68D6D8EF72ED}" srcOrd="0" destOrd="0" presId="urn:microsoft.com/office/officeart/2018/2/layout/IconVerticalSolidList"/>
    <dgm:cxn modelId="{0800E792-6541-4DE9-A0C9-B44AD1EA0F4B}" type="presOf" srcId="{F30D6377-AD72-4D2D-8CD1-184E97CE8C9C}" destId="{6AE1F08E-E0A5-4414-AA73-711A61687A26}" srcOrd="0" destOrd="0" presId="urn:microsoft.com/office/officeart/2018/2/layout/IconVerticalSolidList"/>
    <dgm:cxn modelId="{F85D96A2-041B-4D88-838E-6800AE77DDCE}" type="presOf" srcId="{E8B79F10-4816-40C2-A12B-BC133A9BCA57}" destId="{B53F3905-715F-4BB1-8C2E-A8CB401104AC}" srcOrd="0" destOrd="0" presId="urn:microsoft.com/office/officeart/2018/2/layout/IconVerticalSolidList"/>
    <dgm:cxn modelId="{F25A7EDC-118A-4746-BCC7-A06936A41458}" srcId="{E8B79F10-4816-40C2-A12B-BC133A9BCA57}" destId="{F30D6377-AD72-4D2D-8CD1-184E97CE8C9C}" srcOrd="1" destOrd="0" parTransId="{7B65052D-A664-49DC-AE45-68E5DD234ADB}" sibTransId="{41AE0449-C69E-404C-8E70-3B03615F444F}"/>
    <dgm:cxn modelId="{EEBFACF5-7757-4ADC-94E8-B91B44B45925}" srcId="{E8B79F10-4816-40C2-A12B-BC133A9BCA57}" destId="{8BE21B02-1D8E-47D5-9A95-8668EC7CF420}" srcOrd="0" destOrd="0" parTransId="{4975A434-E5FC-46B2-8255-4110357AC378}" sibTransId="{79EABDCF-6EDD-47CB-A243-E978CE0C29B4}"/>
    <dgm:cxn modelId="{3DA6D585-3F12-4407-BAEE-F5CF352B1721}" type="presParOf" srcId="{B53F3905-715F-4BB1-8C2E-A8CB401104AC}" destId="{43DD0F59-828B-416B-B4BB-E979F1116658}" srcOrd="0" destOrd="0" presId="urn:microsoft.com/office/officeart/2018/2/layout/IconVerticalSolidList"/>
    <dgm:cxn modelId="{5FC55481-CB82-4E62-8CA2-73EA8608EEAD}" type="presParOf" srcId="{43DD0F59-828B-416B-B4BB-E979F1116658}" destId="{4B2619E6-2823-4846-B195-D441691882C8}" srcOrd="0" destOrd="0" presId="urn:microsoft.com/office/officeart/2018/2/layout/IconVerticalSolidList"/>
    <dgm:cxn modelId="{6070DFE9-24FA-40D9-A718-A39DC3482A32}" type="presParOf" srcId="{43DD0F59-828B-416B-B4BB-E979F1116658}" destId="{6D12D664-5223-4246-88DA-A8B95DD20A9C}" srcOrd="1" destOrd="0" presId="urn:microsoft.com/office/officeart/2018/2/layout/IconVerticalSolidList"/>
    <dgm:cxn modelId="{AAF304B7-182B-43FA-A9EA-2B3890EC14A8}" type="presParOf" srcId="{43DD0F59-828B-416B-B4BB-E979F1116658}" destId="{B8954E7B-F41F-4102-AF66-9D35A54D55C3}" srcOrd="2" destOrd="0" presId="urn:microsoft.com/office/officeart/2018/2/layout/IconVerticalSolidList"/>
    <dgm:cxn modelId="{30D9B005-F6B5-4AF0-AF9C-3464774B52FD}" type="presParOf" srcId="{43DD0F59-828B-416B-B4BB-E979F1116658}" destId="{0D9C29B5-F1C9-458C-9A3C-68D6D8EF72ED}" srcOrd="3" destOrd="0" presId="urn:microsoft.com/office/officeart/2018/2/layout/IconVerticalSolidList"/>
    <dgm:cxn modelId="{7466AA80-D22B-42DB-B37E-21496AFB6C28}" type="presParOf" srcId="{B53F3905-715F-4BB1-8C2E-A8CB401104AC}" destId="{3027368D-B893-44F5-90AE-070EEE09B9EE}" srcOrd="1" destOrd="0" presId="urn:microsoft.com/office/officeart/2018/2/layout/IconVerticalSolidList"/>
    <dgm:cxn modelId="{867BDC4B-4F08-4602-9899-4553C9AB6510}" type="presParOf" srcId="{B53F3905-715F-4BB1-8C2E-A8CB401104AC}" destId="{3A6D9186-CDAC-40B8-BA84-4BE2C39A306D}" srcOrd="2" destOrd="0" presId="urn:microsoft.com/office/officeart/2018/2/layout/IconVerticalSolidList"/>
    <dgm:cxn modelId="{39FA7ACB-1C36-43EB-998C-E53DA8E55B7C}" type="presParOf" srcId="{3A6D9186-CDAC-40B8-BA84-4BE2C39A306D}" destId="{6F59E515-1ED8-4F5C-927E-778D4233CA83}" srcOrd="0" destOrd="0" presId="urn:microsoft.com/office/officeart/2018/2/layout/IconVerticalSolidList"/>
    <dgm:cxn modelId="{66B04AC1-13AA-46E6-8D29-A5C9E190973D}" type="presParOf" srcId="{3A6D9186-CDAC-40B8-BA84-4BE2C39A306D}" destId="{1E148AA0-AF38-4856-9FDD-1DCB32DB68BC}" srcOrd="1" destOrd="0" presId="urn:microsoft.com/office/officeart/2018/2/layout/IconVerticalSolidList"/>
    <dgm:cxn modelId="{CEBD5013-FA19-45F7-B906-3D87AF2A4683}" type="presParOf" srcId="{3A6D9186-CDAC-40B8-BA84-4BE2C39A306D}" destId="{5D31109A-6B2D-46B7-B78D-881BBE6EB66F}" srcOrd="2" destOrd="0" presId="urn:microsoft.com/office/officeart/2018/2/layout/IconVerticalSolidList"/>
    <dgm:cxn modelId="{A9E135EE-CDA9-4439-B7E4-860BFE9A2972}" type="presParOf" srcId="{3A6D9186-CDAC-40B8-BA84-4BE2C39A306D}" destId="{6AE1F08E-E0A5-4414-AA73-711A61687A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3B533C-5336-4855-A3B3-60773698CED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2B2E3CD-DD66-40B5-B03E-2771738321F3}">
      <dgm:prSet custT="1"/>
      <dgm:spPr/>
      <dgm:t>
        <a:bodyPr/>
        <a:lstStyle/>
        <a:p>
          <a:r>
            <a:rPr lang="it-IT" sz="2800" dirty="0" err="1"/>
            <a:t>Built</a:t>
          </a:r>
          <a:r>
            <a:rPr lang="it-IT" sz="2800" dirty="0"/>
            <a:t> with </a:t>
          </a:r>
          <a:r>
            <a:rPr lang="it-IT" sz="2800" b="1" dirty="0" err="1"/>
            <a:t>Akka</a:t>
          </a:r>
          <a:r>
            <a:rPr lang="it-IT" sz="2800" b="1" dirty="0"/>
            <a:t> </a:t>
          </a:r>
          <a:r>
            <a:rPr lang="it-IT" sz="2800" b="1" dirty="0" err="1"/>
            <a:t>actor</a:t>
          </a:r>
          <a:r>
            <a:rPr lang="it-IT" sz="2800" b="1" dirty="0"/>
            <a:t> model</a:t>
          </a:r>
          <a:endParaRPr lang="en-US" sz="2800" b="1" dirty="0"/>
        </a:p>
      </dgm:t>
    </dgm:pt>
    <dgm:pt modelId="{E42EFC6C-BE72-4472-A53C-D98F523606E7}" type="parTrans" cxnId="{C65EBB15-7709-43DC-AF81-816EA5EF4845}">
      <dgm:prSet/>
      <dgm:spPr/>
      <dgm:t>
        <a:bodyPr/>
        <a:lstStyle/>
        <a:p>
          <a:endParaRPr lang="en-US"/>
        </a:p>
      </dgm:t>
    </dgm:pt>
    <dgm:pt modelId="{943FEDE8-21E6-4F81-AB4C-5E4D07B0A497}" type="sibTrans" cxnId="{C65EBB15-7709-43DC-AF81-816EA5EF4845}">
      <dgm:prSet/>
      <dgm:spPr/>
      <dgm:t>
        <a:bodyPr/>
        <a:lstStyle/>
        <a:p>
          <a:endParaRPr lang="en-US"/>
        </a:p>
      </dgm:t>
    </dgm:pt>
    <dgm:pt modelId="{F64EE94F-4B3E-4126-9495-07C2F24E6D5B}">
      <dgm:prSet custT="1"/>
      <dgm:spPr/>
      <dgm:t>
        <a:bodyPr/>
        <a:lstStyle/>
        <a:p>
          <a:r>
            <a:rPr lang="it-IT" sz="2800" b="1" dirty="0"/>
            <a:t>Distributed </a:t>
          </a:r>
          <a:r>
            <a:rPr lang="it-IT" sz="2800" b="1" dirty="0" err="1"/>
            <a:t>architecture</a:t>
          </a:r>
          <a:r>
            <a:rPr lang="it-IT" sz="2800" b="1" dirty="0"/>
            <a:t> </a:t>
          </a:r>
          <a:r>
            <a:rPr lang="it-IT" sz="2800" dirty="0"/>
            <a:t>on </a:t>
          </a:r>
          <a:r>
            <a:rPr lang="it-IT" sz="2800" dirty="0" err="1"/>
            <a:t>different</a:t>
          </a:r>
          <a:r>
            <a:rPr lang="it-IT" sz="2800" dirty="0"/>
            <a:t> machines</a:t>
          </a:r>
          <a:endParaRPr lang="en-US" sz="2800" dirty="0"/>
        </a:p>
      </dgm:t>
    </dgm:pt>
    <dgm:pt modelId="{3DC18ACF-1A01-4934-B5EA-3207AA61316A}" type="parTrans" cxnId="{D73DD49B-DAAA-4D7C-B40B-D3EBE02D3ABB}">
      <dgm:prSet/>
      <dgm:spPr/>
      <dgm:t>
        <a:bodyPr/>
        <a:lstStyle/>
        <a:p>
          <a:endParaRPr lang="en-US"/>
        </a:p>
      </dgm:t>
    </dgm:pt>
    <dgm:pt modelId="{DF4DFFEF-CD9F-4EDA-849F-83C00992F299}" type="sibTrans" cxnId="{D73DD49B-DAAA-4D7C-B40B-D3EBE02D3ABB}">
      <dgm:prSet/>
      <dgm:spPr/>
      <dgm:t>
        <a:bodyPr/>
        <a:lstStyle/>
        <a:p>
          <a:endParaRPr lang="en-US"/>
        </a:p>
      </dgm:t>
    </dgm:pt>
    <dgm:pt modelId="{6D4EA4D6-1599-4683-AD3D-91E01F266312}">
      <dgm:prSet custT="1"/>
      <dgm:spPr/>
      <dgm:t>
        <a:bodyPr/>
        <a:lstStyle/>
        <a:p>
          <a:r>
            <a:rPr lang="it-IT" sz="2800" dirty="0"/>
            <a:t>Central server </a:t>
          </a:r>
          <a:r>
            <a:rPr lang="it-IT" sz="2800" dirty="0" err="1"/>
            <a:t>as</a:t>
          </a:r>
          <a:r>
            <a:rPr lang="it-IT" sz="2800" dirty="0"/>
            <a:t> </a:t>
          </a:r>
          <a:r>
            <a:rPr lang="it-IT" sz="2800" b="1" dirty="0"/>
            <a:t>supervisor</a:t>
          </a:r>
          <a:r>
            <a:rPr lang="it-IT" sz="2800" dirty="0"/>
            <a:t> and </a:t>
          </a:r>
          <a:r>
            <a:rPr lang="it-IT" sz="2800" b="1" dirty="0" err="1"/>
            <a:t>central</a:t>
          </a:r>
          <a:r>
            <a:rPr lang="it-IT" sz="2800" b="1" dirty="0"/>
            <a:t> point of access</a:t>
          </a:r>
          <a:endParaRPr lang="en-US" sz="2800" b="1" dirty="0"/>
        </a:p>
      </dgm:t>
    </dgm:pt>
    <dgm:pt modelId="{6C6E31C2-0DEF-49AC-8A16-F3CC07CB3ED5}" type="parTrans" cxnId="{4C5725F2-8B08-4710-996D-4AF4F7D1BB28}">
      <dgm:prSet/>
      <dgm:spPr/>
      <dgm:t>
        <a:bodyPr/>
        <a:lstStyle/>
        <a:p>
          <a:endParaRPr lang="en-US"/>
        </a:p>
      </dgm:t>
    </dgm:pt>
    <dgm:pt modelId="{B1293E58-A7DB-453F-A8AB-2C6CD646AB54}" type="sibTrans" cxnId="{4C5725F2-8B08-4710-996D-4AF4F7D1BB28}">
      <dgm:prSet/>
      <dgm:spPr/>
      <dgm:t>
        <a:bodyPr/>
        <a:lstStyle/>
        <a:p>
          <a:endParaRPr lang="en-US"/>
        </a:p>
      </dgm:t>
    </dgm:pt>
    <dgm:pt modelId="{7F9DB394-9B81-4F09-9153-305EC39F8AD9}">
      <dgm:prSet custT="1"/>
      <dgm:spPr/>
      <dgm:t>
        <a:bodyPr/>
        <a:lstStyle/>
        <a:p>
          <a:r>
            <a:rPr lang="it-IT" sz="2800" dirty="0"/>
            <a:t>Room servers to </a:t>
          </a:r>
          <a:r>
            <a:rPr lang="it-IT" sz="2800" dirty="0" err="1"/>
            <a:t>manage</a:t>
          </a:r>
          <a:r>
            <a:rPr lang="it-IT" sz="2800" dirty="0"/>
            <a:t> the </a:t>
          </a:r>
          <a:r>
            <a:rPr lang="it-IT" sz="2800" b="1" dirty="0" err="1"/>
            <a:t>sensors</a:t>
          </a:r>
          <a:r>
            <a:rPr lang="it-IT" sz="2800" dirty="0"/>
            <a:t> of </a:t>
          </a:r>
          <a:r>
            <a:rPr lang="it-IT" sz="2800" dirty="0" err="1"/>
            <a:t>each</a:t>
          </a:r>
          <a:r>
            <a:rPr lang="it-IT" sz="2800" dirty="0"/>
            <a:t> room</a:t>
          </a:r>
          <a:endParaRPr lang="en-US" sz="2800" dirty="0"/>
        </a:p>
      </dgm:t>
    </dgm:pt>
    <dgm:pt modelId="{0890D3E0-192F-4336-AF8A-F7C6C9043CC2}" type="parTrans" cxnId="{88418532-10BC-45E3-9953-895FCC2B8261}">
      <dgm:prSet/>
      <dgm:spPr/>
      <dgm:t>
        <a:bodyPr/>
        <a:lstStyle/>
        <a:p>
          <a:endParaRPr lang="en-US"/>
        </a:p>
      </dgm:t>
    </dgm:pt>
    <dgm:pt modelId="{5928C244-E239-4B35-8E98-466743440BC0}" type="sibTrans" cxnId="{88418532-10BC-45E3-9953-895FCC2B8261}">
      <dgm:prSet/>
      <dgm:spPr/>
      <dgm:t>
        <a:bodyPr/>
        <a:lstStyle/>
        <a:p>
          <a:endParaRPr lang="en-US"/>
        </a:p>
      </dgm:t>
    </dgm:pt>
    <dgm:pt modelId="{B55FEAE0-1267-42C5-9D9F-8D3B50D3A968}" type="pres">
      <dgm:prSet presAssocID="{733B533C-5336-4855-A3B3-60773698CED5}" presName="linear" presStyleCnt="0">
        <dgm:presLayoutVars>
          <dgm:dir/>
          <dgm:animLvl val="lvl"/>
          <dgm:resizeHandles val="exact"/>
        </dgm:presLayoutVars>
      </dgm:prSet>
      <dgm:spPr/>
    </dgm:pt>
    <dgm:pt modelId="{766C8A67-D8A5-428B-9511-1571AF6C0D9E}" type="pres">
      <dgm:prSet presAssocID="{A2B2E3CD-DD66-40B5-B03E-2771738321F3}" presName="parentLin" presStyleCnt="0"/>
      <dgm:spPr/>
    </dgm:pt>
    <dgm:pt modelId="{EB364F94-C964-4CE3-A491-BCA4D55AEE88}" type="pres">
      <dgm:prSet presAssocID="{A2B2E3CD-DD66-40B5-B03E-2771738321F3}" presName="parentLeftMargin" presStyleLbl="node1" presStyleIdx="0" presStyleCnt="4"/>
      <dgm:spPr/>
    </dgm:pt>
    <dgm:pt modelId="{049B1D5A-0DB1-48BE-934B-DA137FE88612}" type="pres">
      <dgm:prSet presAssocID="{A2B2E3CD-DD66-40B5-B03E-2771738321F3}" presName="parentText" presStyleLbl="node1" presStyleIdx="0" presStyleCnt="4" custScaleX="133454">
        <dgm:presLayoutVars>
          <dgm:chMax val="0"/>
          <dgm:bulletEnabled val="1"/>
        </dgm:presLayoutVars>
      </dgm:prSet>
      <dgm:spPr/>
    </dgm:pt>
    <dgm:pt modelId="{370EB74B-4649-46B3-9A1D-177684AFF502}" type="pres">
      <dgm:prSet presAssocID="{A2B2E3CD-DD66-40B5-B03E-2771738321F3}" presName="negativeSpace" presStyleCnt="0"/>
      <dgm:spPr/>
    </dgm:pt>
    <dgm:pt modelId="{514E574B-D27E-4E6E-AC74-5E200F20672B}" type="pres">
      <dgm:prSet presAssocID="{A2B2E3CD-DD66-40B5-B03E-2771738321F3}" presName="childText" presStyleLbl="conFgAcc1" presStyleIdx="0" presStyleCnt="4">
        <dgm:presLayoutVars>
          <dgm:bulletEnabled val="1"/>
        </dgm:presLayoutVars>
      </dgm:prSet>
      <dgm:spPr/>
    </dgm:pt>
    <dgm:pt modelId="{8356D4F8-5661-43C9-A571-E055DF8E045E}" type="pres">
      <dgm:prSet presAssocID="{943FEDE8-21E6-4F81-AB4C-5E4D07B0A497}" presName="spaceBetweenRectangles" presStyleCnt="0"/>
      <dgm:spPr/>
    </dgm:pt>
    <dgm:pt modelId="{DE22140A-79C8-4618-A5D8-7464F8BFF39B}" type="pres">
      <dgm:prSet presAssocID="{F64EE94F-4B3E-4126-9495-07C2F24E6D5B}" presName="parentLin" presStyleCnt="0"/>
      <dgm:spPr/>
    </dgm:pt>
    <dgm:pt modelId="{07786E63-DA1B-4332-989A-EDA814539C48}" type="pres">
      <dgm:prSet presAssocID="{F64EE94F-4B3E-4126-9495-07C2F24E6D5B}" presName="parentLeftMargin" presStyleLbl="node1" presStyleIdx="0" presStyleCnt="4"/>
      <dgm:spPr/>
    </dgm:pt>
    <dgm:pt modelId="{3418081D-86DA-418B-A990-AF8A26D7E357}" type="pres">
      <dgm:prSet presAssocID="{F64EE94F-4B3E-4126-9495-07C2F24E6D5B}" presName="parentText" presStyleLbl="node1" presStyleIdx="1" presStyleCnt="4" custScaleX="133578">
        <dgm:presLayoutVars>
          <dgm:chMax val="0"/>
          <dgm:bulletEnabled val="1"/>
        </dgm:presLayoutVars>
      </dgm:prSet>
      <dgm:spPr/>
    </dgm:pt>
    <dgm:pt modelId="{9C33BBC5-FA66-470C-BA55-7EE62D62A06E}" type="pres">
      <dgm:prSet presAssocID="{F64EE94F-4B3E-4126-9495-07C2F24E6D5B}" presName="negativeSpace" presStyleCnt="0"/>
      <dgm:spPr/>
    </dgm:pt>
    <dgm:pt modelId="{9F3CBEF6-FFB3-4F6A-B5A3-23296ADB79FA}" type="pres">
      <dgm:prSet presAssocID="{F64EE94F-4B3E-4126-9495-07C2F24E6D5B}" presName="childText" presStyleLbl="conFgAcc1" presStyleIdx="1" presStyleCnt="4">
        <dgm:presLayoutVars>
          <dgm:bulletEnabled val="1"/>
        </dgm:presLayoutVars>
      </dgm:prSet>
      <dgm:spPr/>
    </dgm:pt>
    <dgm:pt modelId="{62011ABD-C9BA-417E-8876-5E300FC4453F}" type="pres">
      <dgm:prSet presAssocID="{DF4DFFEF-CD9F-4EDA-849F-83C00992F299}" presName="spaceBetweenRectangles" presStyleCnt="0"/>
      <dgm:spPr/>
    </dgm:pt>
    <dgm:pt modelId="{1DCA6CE1-5215-427D-AB30-57461C941B28}" type="pres">
      <dgm:prSet presAssocID="{6D4EA4D6-1599-4683-AD3D-91E01F266312}" presName="parentLin" presStyleCnt="0"/>
      <dgm:spPr/>
    </dgm:pt>
    <dgm:pt modelId="{E07EB941-15D9-4172-9219-1C4DAEB8FA15}" type="pres">
      <dgm:prSet presAssocID="{6D4EA4D6-1599-4683-AD3D-91E01F266312}" presName="parentLeftMargin" presStyleLbl="node1" presStyleIdx="1" presStyleCnt="4"/>
      <dgm:spPr/>
    </dgm:pt>
    <dgm:pt modelId="{CF3BBE0B-5755-4F24-B3DB-B0B83A915887}" type="pres">
      <dgm:prSet presAssocID="{6D4EA4D6-1599-4683-AD3D-91E01F266312}" presName="parentText" presStyleLbl="node1" presStyleIdx="2" presStyleCnt="4" custScaleX="133810">
        <dgm:presLayoutVars>
          <dgm:chMax val="0"/>
          <dgm:bulletEnabled val="1"/>
        </dgm:presLayoutVars>
      </dgm:prSet>
      <dgm:spPr/>
    </dgm:pt>
    <dgm:pt modelId="{777CC52F-345E-4F11-802A-5D24CE74F73E}" type="pres">
      <dgm:prSet presAssocID="{6D4EA4D6-1599-4683-AD3D-91E01F266312}" presName="negativeSpace" presStyleCnt="0"/>
      <dgm:spPr/>
    </dgm:pt>
    <dgm:pt modelId="{76BFED15-70DB-415B-A452-0ED6F9EDD3FF}" type="pres">
      <dgm:prSet presAssocID="{6D4EA4D6-1599-4683-AD3D-91E01F266312}" presName="childText" presStyleLbl="conFgAcc1" presStyleIdx="2" presStyleCnt="4">
        <dgm:presLayoutVars>
          <dgm:bulletEnabled val="1"/>
        </dgm:presLayoutVars>
      </dgm:prSet>
      <dgm:spPr/>
    </dgm:pt>
    <dgm:pt modelId="{1271C88F-2023-433F-82D7-992A8DD876E9}" type="pres">
      <dgm:prSet presAssocID="{B1293E58-A7DB-453F-A8AB-2C6CD646AB54}" presName="spaceBetweenRectangles" presStyleCnt="0"/>
      <dgm:spPr/>
    </dgm:pt>
    <dgm:pt modelId="{E2947E83-39C1-43CC-B177-96C8B9C3D005}" type="pres">
      <dgm:prSet presAssocID="{7F9DB394-9B81-4F09-9153-305EC39F8AD9}" presName="parentLin" presStyleCnt="0"/>
      <dgm:spPr/>
    </dgm:pt>
    <dgm:pt modelId="{DA4579BD-E160-48C5-8241-B6C2C5010818}" type="pres">
      <dgm:prSet presAssocID="{7F9DB394-9B81-4F09-9153-305EC39F8AD9}" presName="parentLeftMargin" presStyleLbl="node1" presStyleIdx="2" presStyleCnt="4"/>
      <dgm:spPr/>
    </dgm:pt>
    <dgm:pt modelId="{F0F9B00A-033A-4903-B225-BC797E1DCA5C}" type="pres">
      <dgm:prSet presAssocID="{7F9DB394-9B81-4F09-9153-305EC39F8AD9}" presName="parentText" presStyleLbl="node1" presStyleIdx="3" presStyleCnt="4" custScaleX="132014">
        <dgm:presLayoutVars>
          <dgm:chMax val="0"/>
          <dgm:bulletEnabled val="1"/>
        </dgm:presLayoutVars>
      </dgm:prSet>
      <dgm:spPr/>
    </dgm:pt>
    <dgm:pt modelId="{7FCE8C8E-A142-4101-9537-735525C430CC}" type="pres">
      <dgm:prSet presAssocID="{7F9DB394-9B81-4F09-9153-305EC39F8AD9}" presName="negativeSpace" presStyleCnt="0"/>
      <dgm:spPr/>
    </dgm:pt>
    <dgm:pt modelId="{5C382C8B-9259-4D40-88BA-771687A0CF16}" type="pres">
      <dgm:prSet presAssocID="{7F9DB394-9B81-4F09-9153-305EC39F8AD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65EBB15-7709-43DC-AF81-816EA5EF4845}" srcId="{733B533C-5336-4855-A3B3-60773698CED5}" destId="{A2B2E3CD-DD66-40B5-B03E-2771738321F3}" srcOrd="0" destOrd="0" parTransId="{E42EFC6C-BE72-4472-A53C-D98F523606E7}" sibTransId="{943FEDE8-21E6-4F81-AB4C-5E4D07B0A497}"/>
    <dgm:cxn modelId="{DA08942A-528C-4960-AE74-E91B07FF075B}" type="presOf" srcId="{A2B2E3CD-DD66-40B5-B03E-2771738321F3}" destId="{049B1D5A-0DB1-48BE-934B-DA137FE88612}" srcOrd="1" destOrd="0" presId="urn:microsoft.com/office/officeart/2005/8/layout/list1"/>
    <dgm:cxn modelId="{465E3F31-E5E2-4FFA-8D0A-B0E863DD96BF}" type="presOf" srcId="{F64EE94F-4B3E-4126-9495-07C2F24E6D5B}" destId="{07786E63-DA1B-4332-989A-EDA814539C48}" srcOrd="0" destOrd="0" presId="urn:microsoft.com/office/officeart/2005/8/layout/list1"/>
    <dgm:cxn modelId="{88418532-10BC-45E3-9953-895FCC2B8261}" srcId="{733B533C-5336-4855-A3B3-60773698CED5}" destId="{7F9DB394-9B81-4F09-9153-305EC39F8AD9}" srcOrd="3" destOrd="0" parTransId="{0890D3E0-192F-4336-AF8A-F7C6C9043CC2}" sibTransId="{5928C244-E239-4B35-8E98-466743440BC0}"/>
    <dgm:cxn modelId="{57944837-B751-4194-9C26-03A937B7C1CB}" type="presOf" srcId="{6D4EA4D6-1599-4683-AD3D-91E01F266312}" destId="{CF3BBE0B-5755-4F24-B3DB-B0B83A915887}" srcOrd="1" destOrd="0" presId="urn:microsoft.com/office/officeart/2005/8/layout/list1"/>
    <dgm:cxn modelId="{9813FD5C-90CF-45B2-95FF-5A2E3F596C31}" type="presOf" srcId="{A2B2E3CD-DD66-40B5-B03E-2771738321F3}" destId="{EB364F94-C964-4CE3-A491-BCA4D55AEE88}" srcOrd="0" destOrd="0" presId="urn:microsoft.com/office/officeart/2005/8/layout/list1"/>
    <dgm:cxn modelId="{DE1E196F-D6C8-4276-B312-3AAC8076FA37}" type="presOf" srcId="{7F9DB394-9B81-4F09-9153-305EC39F8AD9}" destId="{F0F9B00A-033A-4903-B225-BC797E1DCA5C}" srcOrd="1" destOrd="0" presId="urn:microsoft.com/office/officeart/2005/8/layout/list1"/>
    <dgm:cxn modelId="{23879C82-045A-44E7-9B8C-948C492D42E7}" type="presOf" srcId="{7F9DB394-9B81-4F09-9153-305EC39F8AD9}" destId="{DA4579BD-E160-48C5-8241-B6C2C5010818}" srcOrd="0" destOrd="0" presId="urn:microsoft.com/office/officeart/2005/8/layout/list1"/>
    <dgm:cxn modelId="{2DEA0793-CBDA-425C-B1DD-FCC09F03DA53}" type="presOf" srcId="{6D4EA4D6-1599-4683-AD3D-91E01F266312}" destId="{E07EB941-15D9-4172-9219-1C4DAEB8FA15}" srcOrd="0" destOrd="0" presId="urn:microsoft.com/office/officeart/2005/8/layout/list1"/>
    <dgm:cxn modelId="{D73DD49B-DAAA-4D7C-B40B-D3EBE02D3ABB}" srcId="{733B533C-5336-4855-A3B3-60773698CED5}" destId="{F64EE94F-4B3E-4126-9495-07C2F24E6D5B}" srcOrd="1" destOrd="0" parTransId="{3DC18ACF-1A01-4934-B5EA-3207AA61316A}" sibTransId="{DF4DFFEF-CD9F-4EDA-849F-83C00992F299}"/>
    <dgm:cxn modelId="{712316B4-2DC5-47A0-81A0-ECBF2C4D8585}" type="presOf" srcId="{733B533C-5336-4855-A3B3-60773698CED5}" destId="{B55FEAE0-1267-42C5-9D9F-8D3B50D3A968}" srcOrd="0" destOrd="0" presId="urn:microsoft.com/office/officeart/2005/8/layout/list1"/>
    <dgm:cxn modelId="{6FF9D9CE-2BD0-44E5-A122-22666CFD1348}" type="presOf" srcId="{F64EE94F-4B3E-4126-9495-07C2F24E6D5B}" destId="{3418081D-86DA-418B-A990-AF8A26D7E357}" srcOrd="1" destOrd="0" presId="urn:microsoft.com/office/officeart/2005/8/layout/list1"/>
    <dgm:cxn modelId="{4C5725F2-8B08-4710-996D-4AF4F7D1BB28}" srcId="{733B533C-5336-4855-A3B3-60773698CED5}" destId="{6D4EA4D6-1599-4683-AD3D-91E01F266312}" srcOrd="2" destOrd="0" parTransId="{6C6E31C2-0DEF-49AC-8A16-F3CC07CB3ED5}" sibTransId="{B1293E58-A7DB-453F-A8AB-2C6CD646AB54}"/>
    <dgm:cxn modelId="{BA575F67-52E3-40F6-BD64-379267CD68A2}" type="presParOf" srcId="{B55FEAE0-1267-42C5-9D9F-8D3B50D3A968}" destId="{766C8A67-D8A5-428B-9511-1571AF6C0D9E}" srcOrd="0" destOrd="0" presId="urn:microsoft.com/office/officeart/2005/8/layout/list1"/>
    <dgm:cxn modelId="{C67B96AC-80D9-4552-9239-F5EFE0C61DB5}" type="presParOf" srcId="{766C8A67-D8A5-428B-9511-1571AF6C0D9E}" destId="{EB364F94-C964-4CE3-A491-BCA4D55AEE88}" srcOrd="0" destOrd="0" presId="urn:microsoft.com/office/officeart/2005/8/layout/list1"/>
    <dgm:cxn modelId="{50A9F2A8-5D9A-447D-98A8-EB38FBC3493F}" type="presParOf" srcId="{766C8A67-D8A5-428B-9511-1571AF6C0D9E}" destId="{049B1D5A-0DB1-48BE-934B-DA137FE88612}" srcOrd="1" destOrd="0" presId="urn:microsoft.com/office/officeart/2005/8/layout/list1"/>
    <dgm:cxn modelId="{4EF02918-B6C7-47CF-B256-C00E421F9D01}" type="presParOf" srcId="{B55FEAE0-1267-42C5-9D9F-8D3B50D3A968}" destId="{370EB74B-4649-46B3-9A1D-177684AFF502}" srcOrd="1" destOrd="0" presId="urn:microsoft.com/office/officeart/2005/8/layout/list1"/>
    <dgm:cxn modelId="{562EF6CD-9942-491C-BE04-CC6371352A8A}" type="presParOf" srcId="{B55FEAE0-1267-42C5-9D9F-8D3B50D3A968}" destId="{514E574B-D27E-4E6E-AC74-5E200F20672B}" srcOrd="2" destOrd="0" presId="urn:microsoft.com/office/officeart/2005/8/layout/list1"/>
    <dgm:cxn modelId="{A0D3DC5A-29D9-4BBE-B12E-F910C5C0CE88}" type="presParOf" srcId="{B55FEAE0-1267-42C5-9D9F-8D3B50D3A968}" destId="{8356D4F8-5661-43C9-A571-E055DF8E045E}" srcOrd="3" destOrd="0" presId="urn:microsoft.com/office/officeart/2005/8/layout/list1"/>
    <dgm:cxn modelId="{3F9774C6-80B4-4FDB-81F5-35F12C74D48F}" type="presParOf" srcId="{B55FEAE0-1267-42C5-9D9F-8D3B50D3A968}" destId="{DE22140A-79C8-4618-A5D8-7464F8BFF39B}" srcOrd="4" destOrd="0" presId="urn:microsoft.com/office/officeart/2005/8/layout/list1"/>
    <dgm:cxn modelId="{8AE7874C-36C5-471C-AADE-0CF391FAAF79}" type="presParOf" srcId="{DE22140A-79C8-4618-A5D8-7464F8BFF39B}" destId="{07786E63-DA1B-4332-989A-EDA814539C48}" srcOrd="0" destOrd="0" presId="urn:microsoft.com/office/officeart/2005/8/layout/list1"/>
    <dgm:cxn modelId="{7580090B-0460-41F8-8DD1-4ECD301A2BB1}" type="presParOf" srcId="{DE22140A-79C8-4618-A5D8-7464F8BFF39B}" destId="{3418081D-86DA-418B-A990-AF8A26D7E357}" srcOrd="1" destOrd="0" presId="urn:microsoft.com/office/officeart/2005/8/layout/list1"/>
    <dgm:cxn modelId="{496BF3BB-8DAC-4A5C-AB94-DA716CBDA227}" type="presParOf" srcId="{B55FEAE0-1267-42C5-9D9F-8D3B50D3A968}" destId="{9C33BBC5-FA66-470C-BA55-7EE62D62A06E}" srcOrd="5" destOrd="0" presId="urn:microsoft.com/office/officeart/2005/8/layout/list1"/>
    <dgm:cxn modelId="{78D3B8DA-09B7-48CE-8342-6A572C73E17B}" type="presParOf" srcId="{B55FEAE0-1267-42C5-9D9F-8D3B50D3A968}" destId="{9F3CBEF6-FFB3-4F6A-B5A3-23296ADB79FA}" srcOrd="6" destOrd="0" presId="urn:microsoft.com/office/officeart/2005/8/layout/list1"/>
    <dgm:cxn modelId="{D632CECC-B10C-4200-8B6D-821B9463252D}" type="presParOf" srcId="{B55FEAE0-1267-42C5-9D9F-8D3B50D3A968}" destId="{62011ABD-C9BA-417E-8876-5E300FC4453F}" srcOrd="7" destOrd="0" presId="urn:microsoft.com/office/officeart/2005/8/layout/list1"/>
    <dgm:cxn modelId="{B60F60C5-BE02-45D4-8AE4-7FCE7CCE0788}" type="presParOf" srcId="{B55FEAE0-1267-42C5-9D9F-8D3B50D3A968}" destId="{1DCA6CE1-5215-427D-AB30-57461C941B28}" srcOrd="8" destOrd="0" presId="urn:microsoft.com/office/officeart/2005/8/layout/list1"/>
    <dgm:cxn modelId="{EC6E9A62-9314-425F-99D0-320A6F6649CE}" type="presParOf" srcId="{1DCA6CE1-5215-427D-AB30-57461C941B28}" destId="{E07EB941-15D9-4172-9219-1C4DAEB8FA15}" srcOrd="0" destOrd="0" presId="urn:microsoft.com/office/officeart/2005/8/layout/list1"/>
    <dgm:cxn modelId="{1B2963D9-45B8-4F9B-B122-77DF2454864E}" type="presParOf" srcId="{1DCA6CE1-5215-427D-AB30-57461C941B28}" destId="{CF3BBE0B-5755-4F24-B3DB-B0B83A915887}" srcOrd="1" destOrd="0" presId="urn:microsoft.com/office/officeart/2005/8/layout/list1"/>
    <dgm:cxn modelId="{A214280B-E0ED-48E9-BA7B-234BAF9C80BD}" type="presParOf" srcId="{B55FEAE0-1267-42C5-9D9F-8D3B50D3A968}" destId="{777CC52F-345E-4F11-802A-5D24CE74F73E}" srcOrd="9" destOrd="0" presId="urn:microsoft.com/office/officeart/2005/8/layout/list1"/>
    <dgm:cxn modelId="{345E574B-DB2E-4EAE-AD11-DDE4223021A6}" type="presParOf" srcId="{B55FEAE0-1267-42C5-9D9F-8D3B50D3A968}" destId="{76BFED15-70DB-415B-A452-0ED6F9EDD3FF}" srcOrd="10" destOrd="0" presId="urn:microsoft.com/office/officeart/2005/8/layout/list1"/>
    <dgm:cxn modelId="{C0BFE2FA-50D1-4507-9A26-80196D99CFB2}" type="presParOf" srcId="{B55FEAE0-1267-42C5-9D9F-8D3B50D3A968}" destId="{1271C88F-2023-433F-82D7-992A8DD876E9}" srcOrd="11" destOrd="0" presId="urn:microsoft.com/office/officeart/2005/8/layout/list1"/>
    <dgm:cxn modelId="{34EFB01A-6C1A-47FE-9764-5945E08D783B}" type="presParOf" srcId="{B55FEAE0-1267-42C5-9D9F-8D3B50D3A968}" destId="{E2947E83-39C1-43CC-B177-96C8B9C3D005}" srcOrd="12" destOrd="0" presId="urn:microsoft.com/office/officeart/2005/8/layout/list1"/>
    <dgm:cxn modelId="{77F52285-01E2-4C64-AA06-EEB93767BAE5}" type="presParOf" srcId="{E2947E83-39C1-43CC-B177-96C8B9C3D005}" destId="{DA4579BD-E160-48C5-8241-B6C2C5010818}" srcOrd="0" destOrd="0" presId="urn:microsoft.com/office/officeart/2005/8/layout/list1"/>
    <dgm:cxn modelId="{53505515-DEE5-4419-86EF-EB9885AFCBE7}" type="presParOf" srcId="{E2947E83-39C1-43CC-B177-96C8B9C3D005}" destId="{F0F9B00A-033A-4903-B225-BC797E1DCA5C}" srcOrd="1" destOrd="0" presId="urn:microsoft.com/office/officeart/2005/8/layout/list1"/>
    <dgm:cxn modelId="{2B42BE7F-5E7E-4BB6-BB80-549A6236AFC1}" type="presParOf" srcId="{B55FEAE0-1267-42C5-9D9F-8D3B50D3A968}" destId="{7FCE8C8E-A142-4101-9537-735525C430CC}" srcOrd="13" destOrd="0" presId="urn:microsoft.com/office/officeart/2005/8/layout/list1"/>
    <dgm:cxn modelId="{C283487E-C6EC-4A48-9370-CECB5BB3E535}" type="presParOf" srcId="{B55FEAE0-1267-42C5-9D9F-8D3B50D3A968}" destId="{5C382C8B-9259-4D40-88BA-771687A0CF1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81ED76-9F4F-4FF4-9FF0-20ED65E853E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571090B-CC44-4997-A5DF-AB8AF0569548}">
      <dgm:prSet/>
      <dgm:spPr/>
      <dgm:t>
        <a:bodyPr/>
        <a:lstStyle/>
        <a:p>
          <a:r>
            <a:rPr lang="en-US" b="0" i="0" dirty="0"/>
            <a:t>Create a new room</a:t>
          </a:r>
          <a:endParaRPr lang="en-US" dirty="0"/>
        </a:p>
      </dgm:t>
    </dgm:pt>
    <dgm:pt modelId="{0647E848-BD1E-4F26-8FC7-C715566C92E0}" type="parTrans" cxnId="{F254511B-E74A-461B-9CFD-C102A42A863C}">
      <dgm:prSet/>
      <dgm:spPr/>
      <dgm:t>
        <a:bodyPr/>
        <a:lstStyle/>
        <a:p>
          <a:endParaRPr lang="en-US"/>
        </a:p>
      </dgm:t>
    </dgm:pt>
    <dgm:pt modelId="{E9DC9A92-9030-4B38-BFD1-F2145ECE4024}" type="sibTrans" cxnId="{F254511B-E74A-461B-9CFD-C102A42A863C}">
      <dgm:prSet/>
      <dgm:spPr/>
      <dgm:t>
        <a:bodyPr/>
        <a:lstStyle/>
        <a:p>
          <a:endParaRPr lang="en-US"/>
        </a:p>
      </dgm:t>
    </dgm:pt>
    <dgm:pt modelId="{E760E065-43D8-4B46-B70E-224035CB931C}">
      <dgm:prSet/>
      <dgm:spPr/>
      <dgm:t>
        <a:bodyPr/>
        <a:lstStyle/>
        <a:p>
          <a:r>
            <a:rPr lang="en-US" b="0" i="0"/>
            <a:t>Request to the server the list of all the registered rooms</a:t>
          </a:r>
          <a:endParaRPr lang="en-US"/>
        </a:p>
      </dgm:t>
    </dgm:pt>
    <dgm:pt modelId="{55AF3ACC-B87C-4DE5-AD71-3569E566D702}" type="parTrans" cxnId="{E7874E91-7903-43BA-BD2C-89F3D0F36ACA}">
      <dgm:prSet/>
      <dgm:spPr/>
      <dgm:t>
        <a:bodyPr/>
        <a:lstStyle/>
        <a:p>
          <a:endParaRPr lang="en-US"/>
        </a:p>
      </dgm:t>
    </dgm:pt>
    <dgm:pt modelId="{777B7991-BE60-4288-8820-C4F816CD534F}" type="sibTrans" cxnId="{E7874E91-7903-43BA-BD2C-89F3D0F36ACA}">
      <dgm:prSet/>
      <dgm:spPr/>
      <dgm:t>
        <a:bodyPr/>
        <a:lstStyle/>
        <a:p>
          <a:endParaRPr lang="en-US"/>
        </a:p>
      </dgm:t>
    </dgm:pt>
    <dgm:pt modelId="{4DFDFC74-FD9E-4AA4-956C-E4CB58D5ED72}">
      <dgm:prSet/>
      <dgm:spPr/>
      <dgm:t>
        <a:bodyPr/>
        <a:lstStyle/>
        <a:p>
          <a:r>
            <a:rPr lang="en-US" b="0" i="0" dirty="0"/>
            <a:t>Request to a room the current data</a:t>
          </a:r>
          <a:endParaRPr lang="en-US" dirty="0"/>
        </a:p>
      </dgm:t>
    </dgm:pt>
    <dgm:pt modelId="{CCF6D4DF-2E5C-4708-99E3-9642C8547CC9}" type="parTrans" cxnId="{231D99FD-8B42-4A84-B0F3-E2D5E71DC2C2}">
      <dgm:prSet/>
      <dgm:spPr/>
      <dgm:t>
        <a:bodyPr/>
        <a:lstStyle/>
        <a:p>
          <a:endParaRPr lang="en-US"/>
        </a:p>
      </dgm:t>
    </dgm:pt>
    <dgm:pt modelId="{5F15AEBF-E360-4EF8-AEBA-A24D12129ED4}" type="sibTrans" cxnId="{231D99FD-8B42-4A84-B0F3-E2D5E71DC2C2}">
      <dgm:prSet/>
      <dgm:spPr/>
      <dgm:t>
        <a:bodyPr/>
        <a:lstStyle/>
        <a:p>
          <a:endParaRPr lang="en-US"/>
        </a:p>
      </dgm:t>
    </dgm:pt>
    <dgm:pt modelId="{D33EDB59-7A71-4B6B-B6D4-F40A62CFC1B7}">
      <dgm:prSet/>
      <dgm:spPr/>
      <dgm:t>
        <a:bodyPr/>
        <a:lstStyle/>
        <a:p>
          <a:r>
            <a:rPr lang="en-US" b="0" i="0" dirty="0"/>
            <a:t>Set the target temperature and humidity for a room</a:t>
          </a:r>
          <a:endParaRPr lang="en-US" dirty="0"/>
        </a:p>
      </dgm:t>
    </dgm:pt>
    <dgm:pt modelId="{3D335EED-5989-49B0-BFCE-802442713508}" type="parTrans" cxnId="{B399CA86-2CD5-4649-BBF2-9D0B91C8AED3}">
      <dgm:prSet/>
      <dgm:spPr/>
      <dgm:t>
        <a:bodyPr/>
        <a:lstStyle/>
        <a:p>
          <a:endParaRPr lang="en-US"/>
        </a:p>
      </dgm:t>
    </dgm:pt>
    <dgm:pt modelId="{EDA617EC-40FF-4971-A518-32F2EF082E92}" type="sibTrans" cxnId="{B399CA86-2CD5-4649-BBF2-9D0B91C8AED3}">
      <dgm:prSet/>
      <dgm:spPr/>
      <dgm:t>
        <a:bodyPr/>
        <a:lstStyle/>
        <a:p>
          <a:endParaRPr lang="en-US"/>
        </a:p>
      </dgm:t>
    </dgm:pt>
    <dgm:pt modelId="{9E14467A-5B42-42F5-A1C8-EA33A3F3F345}">
      <dgm:prSet/>
      <dgm:spPr/>
      <dgm:t>
        <a:bodyPr/>
        <a:lstStyle/>
        <a:p>
          <a:r>
            <a:rPr lang="en-US" b="0" i="0"/>
            <a:t>Delete an existing room</a:t>
          </a:r>
          <a:endParaRPr lang="en-US"/>
        </a:p>
      </dgm:t>
    </dgm:pt>
    <dgm:pt modelId="{A20D545C-D3EB-4005-A308-75E29753DD2C}" type="parTrans" cxnId="{C643A86C-1965-461D-8479-3F3346D4C780}">
      <dgm:prSet/>
      <dgm:spPr/>
      <dgm:t>
        <a:bodyPr/>
        <a:lstStyle/>
        <a:p>
          <a:endParaRPr lang="en-US"/>
        </a:p>
      </dgm:t>
    </dgm:pt>
    <dgm:pt modelId="{B7089B85-CCC6-4391-AED4-74CD97716172}" type="sibTrans" cxnId="{C643A86C-1965-461D-8479-3F3346D4C780}">
      <dgm:prSet/>
      <dgm:spPr/>
      <dgm:t>
        <a:bodyPr/>
        <a:lstStyle/>
        <a:p>
          <a:endParaRPr lang="en-US"/>
        </a:p>
      </dgm:t>
    </dgm:pt>
    <dgm:pt modelId="{70658095-CB19-4093-B802-2664768954DC}" type="pres">
      <dgm:prSet presAssocID="{E481ED76-9F4F-4FF4-9FF0-20ED65E853E7}" presName="root" presStyleCnt="0">
        <dgm:presLayoutVars>
          <dgm:dir/>
          <dgm:resizeHandles val="exact"/>
        </dgm:presLayoutVars>
      </dgm:prSet>
      <dgm:spPr/>
    </dgm:pt>
    <dgm:pt modelId="{14ECE4B0-36E6-441B-9BFD-FD4002339FD3}" type="pres">
      <dgm:prSet presAssocID="{0571090B-CC44-4997-A5DF-AB8AF0569548}" presName="compNode" presStyleCnt="0"/>
      <dgm:spPr/>
    </dgm:pt>
    <dgm:pt modelId="{17082F3D-67D5-4FCF-9E62-818BD9228B83}" type="pres">
      <dgm:prSet presAssocID="{0571090B-CC44-4997-A5DF-AB8AF0569548}" presName="bgRect" presStyleLbl="bgShp" presStyleIdx="0" presStyleCnt="5" custLinFactNeighborY="-90254"/>
      <dgm:spPr>
        <a:solidFill>
          <a:schemeClr val="bg1"/>
        </a:solidFill>
      </dgm:spPr>
    </dgm:pt>
    <dgm:pt modelId="{310DCAA1-9520-4EC8-9AD5-56E2AA5A0C76}" type="pres">
      <dgm:prSet presAssocID="{0571090B-CC44-4997-A5DF-AB8AF056954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ggiungere"/>
        </a:ext>
      </dgm:extLst>
    </dgm:pt>
    <dgm:pt modelId="{CC7D6922-CE83-4BBE-994D-AA1287AED8E0}" type="pres">
      <dgm:prSet presAssocID="{0571090B-CC44-4997-A5DF-AB8AF0569548}" presName="spaceRect" presStyleCnt="0"/>
      <dgm:spPr/>
    </dgm:pt>
    <dgm:pt modelId="{3B0E0189-DEF5-47C1-BC4C-2570131D3ED7}" type="pres">
      <dgm:prSet presAssocID="{0571090B-CC44-4997-A5DF-AB8AF0569548}" presName="parTx" presStyleLbl="revTx" presStyleIdx="0" presStyleCnt="5">
        <dgm:presLayoutVars>
          <dgm:chMax val="0"/>
          <dgm:chPref val="0"/>
        </dgm:presLayoutVars>
      </dgm:prSet>
      <dgm:spPr/>
    </dgm:pt>
    <dgm:pt modelId="{8030C8A5-D673-4541-9316-2A33529ED290}" type="pres">
      <dgm:prSet presAssocID="{E9DC9A92-9030-4B38-BFD1-F2145ECE4024}" presName="sibTrans" presStyleCnt="0"/>
      <dgm:spPr/>
    </dgm:pt>
    <dgm:pt modelId="{69452D33-6B88-4408-AB57-A4F91F74D370}" type="pres">
      <dgm:prSet presAssocID="{E760E065-43D8-4B46-B70E-224035CB931C}" presName="compNode" presStyleCnt="0"/>
      <dgm:spPr/>
    </dgm:pt>
    <dgm:pt modelId="{1DF11F1F-1833-4FDC-B79F-EEBA9C28517E}" type="pres">
      <dgm:prSet presAssocID="{E760E065-43D8-4B46-B70E-224035CB931C}" presName="bgRect" presStyleLbl="bgShp" presStyleIdx="1" presStyleCnt="5"/>
      <dgm:spPr>
        <a:solidFill>
          <a:schemeClr val="bg1"/>
        </a:solidFill>
      </dgm:spPr>
    </dgm:pt>
    <dgm:pt modelId="{95AC9331-D376-4BE1-BFDD-560C5FC580D8}" type="pres">
      <dgm:prSet presAssocID="{E760E065-43D8-4B46-B70E-224035CB931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nco di controllo"/>
        </a:ext>
      </dgm:extLst>
    </dgm:pt>
    <dgm:pt modelId="{B3CF3227-946E-4C1F-9EBD-7167CC6DDF8D}" type="pres">
      <dgm:prSet presAssocID="{E760E065-43D8-4B46-B70E-224035CB931C}" presName="spaceRect" presStyleCnt="0"/>
      <dgm:spPr/>
    </dgm:pt>
    <dgm:pt modelId="{DFED696D-A48A-437A-BB55-688A0E47C525}" type="pres">
      <dgm:prSet presAssocID="{E760E065-43D8-4B46-B70E-224035CB931C}" presName="parTx" presStyleLbl="revTx" presStyleIdx="1" presStyleCnt="5">
        <dgm:presLayoutVars>
          <dgm:chMax val="0"/>
          <dgm:chPref val="0"/>
        </dgm:presLayoutVars>
      </dgm:prSet>
      <dgm:spPr/>
    </dgm:pt>
    <dgm:pt modelId="{EBAB081D-8242-40CE-8522-031B12D9BDDF}" type="pres">
      <dgm:prSet presAssocID="{777B7991-BE60-4288-8820-C4F816CD534F}" presName="sibTrans" presStyleCnt="0"/>
      <dgm:spPr/>
    </dgm:pt>
    <dgm:pt modelId="{586929CF-2894-4D6B-8B66-7EB413DF5BD3}" type="pres">
      <dgm:prSet presAssocID="{4DFDFC74-FD9E-4AA4-956C-E4CB58D5ED72}" presName="compNode" presStyleCnt="0"/>
      <dgm:spPr/>
    </dgm:pt>
    <dgm:pt modelId="{4166E3B5-A7FC-4093-8CF1-5A289769DAB4}" type="pres">
      <dgm:prSet presAssocID="{4DFDFC74-FD9E-4AA4-956C-E4CB58D5ED72}" presName="bgRect" presStyleLbl="bgShp" presStyleIdx="2" presStyleCnt="5"/>
      <dgm:spPr>
        <a:solidFill>
          <a:schemeClr val="bg1"/>
        </a:solidFill>
      </dgm:spPr>
    </dgm:pt>
    <dgm:pt modelId="{51ACC0EE-3E7D-42D5-AA33-D212E6B6A38E}" type="pres">
      <dgm:prSet presAssocID="{4DFDFC74-FD9E-4AA4-956C-E4CB58D5ED7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806C66A-07F8-4BFB-972C-11760D125818}" type="pres">
      <dgm:prSet presAssocID="{4DFDFC74-FD9E-4AA4-956C-E4CB58D5ED72}" presName="spaceRect" presStyleCnt="0"/>
      <dgm:spPr/>
    </dgm:pt>
    <dgm:pt modelId="{0233F894-7D93-4C98-B480-8962510AE60A}" type="pres">
      <dgm:prSet presAssocID="{4DFDFC74-FD9E-4AA4-956C-E4CB58D5ED72}" presName="parTx" presStyleLbl="revTx" presStyleIdx="2" presStyleCnt="5">
        <dgm:presLayoutVars>
          <dgm:chMax val="0"/>
          <dgm:chPref val="0"/>
        </dgm:presLayoutVars>
      </dgm:prSet>
      <dgm:spPr/>
    </dgm:pt>
    <dgm:pt modelId="{43003D74-32AB-423E-9BAC-F59286E4397B}" type="pres">
      <dgm:prSet presAssocID="{5F15AEBF-E360-4EF8-AEBA-A24D12129ED4}" presName="sibTrans" presStyleCnt="0"/>
      <dgm:spPr/>
    </dgm:pt>
    <dgm:pt modelId="{F3312BE6-74B8-4A95-9DCF-BAE9E1BDAD99}" type="pres">
      <dgm:prSet presAssocID="{D33EDB59-7A71-4B6B-B6D4-F40A62CFC1B7}" presName="compNode" presStyleCnt="0"/>
      <dgm:spPr/>
    </dgm:pt>
    <dgm:pt modelId="{19507EE7-15EA-45DE-B02A-A8462D26BDC4}" type="pres">
      <dgm:prSet presAssocID="{D33EDB59-7A71-4B6B-B6D4-F40A62CFC1B7}" presName="bgRect" presStyleLbl="bgShp" presStyleIdx="3" presStyleCnt="5"/>
      <dgm:spPr>
        <a:solidFill>
          <a:schemeClr val="bg1"/>
        </a:solidFill>
      </dgm:spPr>
    </dgm:pt>
    <dgm:pt modelId="{6FAA1B57-3E59-4ECD-82CE-35B9B0430495}" type="pres">
      <dgm:prSet presAssocID="{D33EDB59-7A71-4B6B-B6D4-F40A62CFC1B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rmometro"/>
        </a:ext>
      </dgm:extLst>
    </dgm:pt>
    <dgm:pt modelId="{FD2452FD-0FFD-419D-B49E-1A610621B439}" type="pres">
      <dgm:prSet presAssocID="{D33EDB59-7A71-4B6B-B6D4-F40A62CFC1B7}" presName="spaceRect" presStyleCnt="0"/>
      <dgm:spPr/>
    </dgm:pt>
    <dgm:pt modelId="{05DA9B01-0E9E-4952-A4B1-1886DE70291B}" type="pres">
      <dgm:prSet presAssocID="{D33EDB59-7A71-4B6B-B6D4-F40A62CFC1B7}" presName="parTx" presStyleLbl="revTx" presStyleIdx="3" presStyleCnt="5">
        <dgm:presLayoutVars>
          <dgm:chMax val="0"/>
          <dgm:chPref val="0"/>
        </dgm:presLayoutVars>
      </dgm:prSet>
      <dgm:spPr/>
    </dgm:pt>
    <dgm:pt modelId="{22DAF650-20EA-40E2-947C-2EBD6838A8BA}" type="pres">
      <dgm:prSet presAssocID="{EDA617EC-40FF-4971-A518-32F2EF082E92}" presName="sibTrans" presStyleCnt="0"/>
      <dgm:spPr/>
    </dgm:pt>
    <dgm:pt modelId="{B9D86029-9BC1-43B5-845C-A141E1639D7B}" type="pres">
      <dgm:prSet presAssocID="{9E14467A-5B42-42F5-A1C8-EA33A3F3F345}" presName="compNode" presStyleCnt="0"/>
      <dgm:spPr/>
    </dgm:pt>
    <dgm:pt modelId="{D96FAF92-BA97-435C-9B9E-AACB2A60A8EC}" type="pres">
      <dgm:prSet presAssocID="{9E14467A-5B42-42F5-A1C8-EA33A3F3F345}" presName="bgRect" presStyleLbl="bgShp" presStyleIdx="4" presStyleCnt="5" custLinFactNeighborY="19069"/>
      <dgm:spPr>
        <a:solidFill>
          <a:schemeClr val="bg1"/>
        </a:solidFill>
      </dgm:spPr>
    </dgm:pt>
    <dgm:pt modelId="{C01B10B9-9E84-4DC8-8BA1-596BB7ED477E}" type="pres">
      <dgm:prSet presAssocID="{9E14467A-5B42-42F5-A1C8-EA33A3F3F34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udi"/>
        </a:ext>
      </dgm:extLst>
    </dgm:pt>
    <dgm:pt modelId="{BADBBD79-ACCF-48BA-9DCA-AA9D63AD85ED}" type="pres">
      <dgm:prSet presAssocID="{9E14467A-5B42-42F5-A1C8-EA33A3F3F345}" presName="spaceRect" presStyleCnt="0"/>
      <dgm:spPr/>
    </dgm:pt>
    <dgm:pt modelId="{DC374563-7366-4E5A-AF0E-6169621CFC8D}" type="pres">
      <dgm:prSet presAssocID="{9E14467A-5B42-42F5-A1C8-EA33A3F3F34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254511B-E74A-461B-9CFD-C102A42A863C}" srcId="{E481ED76-9F4F-4FF4-9FF0-20ED65E853E7}" destId="{0571090B-CC44-4997-A5DF-AB8AF0569548}" srcOrd="0" destOrd="0" parTransId="{0647E848-BD1E-4F26-8FC7-C715566C92E0}" sibTransId="{E9DC9A92-9030-4B38-BFD1-F2145ECE4024}"/>
    <dgm:cxn modelId="{22B83432-A21F-4F44-9C6E-458CA2BC94B5}" type="presOf" srcId="{4DFDFC74-FD9E-4AA4-956C-E4CB58D5ED72}" destId="{0233F894-7D93-4C98-B480-8962510AE60A}" srcOrd="0" destOrd="0" presId="urn:microsoft.com/office/officeart/2018/2/layout/IconVerticalSolidList"/>
    <dgm:cxn modelId="{C643A86C-1965-461D-8479-3F3346D4C780}" srcId="{E481ED76-9F4F-4FF4-9FF0-20ED65E853E7}" destId="{9E14467A-5B42-42F5-A1C8-EA33A3F3F345}" srcOrd="4" destOrd="0" parTransId="{A20D545C-D3EB-4005-A308-75E29753DD2C}" sibTransId="{B7089B85-CCC6-4391-AED4-74CD97716172}"/>
    <dgm:cxn modelId="{1738FA74-0DD4-44A7-A561-20AE0EB3933E}" type="presOf" srcId="{9E14467A-5B42-42F5-A1C8-EA33A3F3F345}" destId="{DC374563-7366-4E5A-AF0E-6169621CFC8D}" srcOrd="0" destOrd="0" presId="urn:microsoft.com/office/officeart/2018/2/layout/IconVerticalSolidList"/>
    <dgm:cxn modelId="{90BECA76-F62C-4722-A547-7F1D923EB892}" type="presOf" srcId="{D33EDB59-7A71-4B6B-B6D4-F40A62CFC1B7}" destId="{05DA9B01-0E9E-4952-A4B1-1886DE70291B}" srcOrd="0" destOrd="0" presId="urn:microsoft.com/office/officeart/2018/2/layout/IconVerticalSolidList"/>
    <dgm:cxn modelId="{B4A3697F-57A9-46FA-ACCA-26BC918D147F}" type="presOf" srcId="{E481ED76-9F4F-4FF4-9FF0-20ED65E853E7}" destId="{70658095-CB19-4093-B802-2664768954DC}" srcOrd="0" destOrd="0" presId="urn:microsoft.com/office/officeart/2018/2/layout/IconVerticalSolidList"/>
    <dgm:cxn modelId="{B399CA86-2CD5-4649-BBF2-9D0B91C8AED3}" srcId="{E481ED76-9F4F-4FF4-9FF0-20ED65E853E7}" destId="{D33EDB59-7A71-4B6B-B6D4-F40A62CFC1B7}" srcOrd="3" destOrd="0" parTransId="{3D335EED-5989-49B0-BFCE-802442713508}" sibTransId="{EDA617EC-40FF-4971-A518-32F2EF082E92}"/>
    <dgm:cxn modelId="{E7874E91-7903-43BA-BD2C-89F3D0F36ACA}" srcId="{E481ED76-9F4F-4FF4-9FF0-20ED65E853E7}" destId="{E760E065-43D8-4B46-B70E-224035CB931C}" srcOrd="1" destOrd="0" parTransId="{55AF3ACC-B87C-4DE5-AD71-3569E566D702}" sibTransId="{777B7991-BE60-4288-8820-C4F816CD534F}"/>
    <dgm:cxn modelId="{0CDF6ED6-3C32-4970-A1A2-E4EBA601260E}" type="presOf" srcId="{0571090B-CC44-4997-A5DF-AB8AF0569548}" destId="{3B0E0189-DEF5-47C1-BC4C-2570131D3ED7}" srcOrd="0" destOrd="0" presId="urn:microsoft.com/office/officeart/2018/2/layout/IconVerticalSolidList"/>
    <dgm:cxn modelId="{0B6A7AF1-1265-452B-A28E-378AA425258C}" type="presOf" srcId="{E760E065-43D8-4B46-B70E-224035CB931C}" destId="{DFED696D-A48A-437A-BB55-688A0E47C525}" srcOrd="0" destOrd="0" presId="urn:microsoft.com/office/officeart/2018/2/layout/IconVerticalSolidList"/>
    <dgm:cxn modelId="{231D99FD-8B42-4A84-B0F3-E2D5E71DC2C2}" srcId="{E481ED76-9F4F-4FF4-9FF0-20ED65E853E7}" destId="{4DFDFC74-FD9E-4AA4-956C-E4CB58D5ED72}" srcOrd="2" destOrd="0" parTransId="{CCF6D4DF-2E5C-4708-99E3-9642C8547CC9}" sibTransId="{5F15AEBF-E360-4EF8-AEBA-A24D12129ED4}"/>
    <dgm:cxn modelId="{EDAEA0E9-B668-4B6E-B346-8B158B543A36}" type="presParOf" srcId="{70658095-CB19-4093-B802-2664768954DC}" destId="{14ECE4B0-36E6-441B-9BFD-FD4002339FD3}" srcOrd="0" destOrd="0" presId="urn:microsoft.com/office/officeart/2018/2/layout/IconVerticalSolidList"/>
    <dgm:cxn modelId="{38003B29-AC67-4269-A41A-3DB855B9610A}" type="presParOf" srcId="{14ECE4B0-36E6-441B-9BFD-FD4002339FD3}" destId="{17082F3D-67D5-4FCF-9E62-818BD9228B83}" srcOrd="0" destOrd="0" presId="urn:microsoft.com/office/officeart/2018/2/layout/IconVerticalSolidList"/>
    <dgm:cxn modelId="{4166B6F2-4999-4767-ABDF-37CDDB40D4CF}" type="presParOf" srcId="{14ECE4B0-36E6-441B-9BFD-FD4002339FD3}" destId="{310DCAA1-9520-4EC8-9AD5-56E2AA5A0C76}" srcOrd="1" destOrd="0" presId="urn:microsoft.com/office/officeart/2018/2/layout/IconVerticalSolidList"/>
    <dgm:cxn modelId="{8AE2647F-C5B0-4393-BCD6-0C1CC85320EE}" type="presParOf" srcId="{14ECE4B0-36E6-441B-9BFD-FD4002339FD3}" destId="{CC7D6922-CE83-4BBE-994D-AA1287AED8E0}" srcOrd="2" destOrd="0" presId="urn:microsoft.com/office/officeart/2018/2/layout/IconVerticalSolidList"/>
    <dgm:cxn modelId="{34F50EE8-F751-4DC1-8039-929DA8701182}" type="presParOf" srcId="{14ECE4B0-36E6-441B-9BFD-FD4002339FD3}" destId="{3B0E0189-DEF5-47C1-BC4C-2570131D3ED7}" srcOrd="3" destOrd="0" presId="urn:microsoft.com/office/officeart/2018/2/layout/IconVerticalSolidList"/>
    <dgm:cxn modelId="{84F30E94-A887-4540-9C7C-E80C3BC2AD7B}" type="presParOf" srcId="{70658095-CB19-4093-B802-2664768954DC}" destId="{8030C8A5-D673-4541-9316-2A33529ED290}" srcOrd="1" destOrd="0" presId="urn:microsoft.com/office/officeart/2018/2/layout/IconVerticalSolidList"/>
    <dgm:cxn modelId="{C38A5822-C7E6-431C-BE60-72D24107F5C4}" type="presParOf" srcId="{70658095-CB19-4093-B802-2664768954DC}" destId="{69452D33-6B88-4408-AB57-A4F91F74D370}" srcOrd="2" destOrd="0" presId="urn:microsoft.com/office/officeart/2018/2/layout/IconVerticalSolidList"/>
    <dgm:cxn modelId="{517142B1-D703-4A96-9B02-8A1192964B94}" type="presParOf" srcId="{69452D33-6B88-4408-AB57-A4F91F74D370}" destId="{1DF11F1F-1833-4FDC-B79F-EEBA9C28517E}" srcOrd="0" destOrd="0" presId="urn:microsoft.com/office/officeart/2018/2/layout/IconVerticalSolidList"/>
    <dgm:cxn modelId="{CCAEE151-DABE-489A-A1B4-8A82ABD7CD9F}" type="presParOf" srcId="{69452D33-6B88-4408-AB57-A4F91F74D370}" destId="{95AC9331-D376-4BE1-BFDD-560C5FC580D8}" srcOrd="1" destOrd="0" presId="urn:microsoft.com/office/officeart/2018/2/layout/IconVerticalSolidList"/>
    <dgm:cxn modelId="{8EA3A343-4D77-45E5-81C8-F4D03A2BFC5D}" type="presParOf" srcId="{69452D33-6B88-4408-AB57-A4F91F74D370}" destId="{B3CF3227-946E-4C1F-9EBD-7167CC6DDF8D}" srcOrd="2" destOrd="0" presId="urn:microsoft.com/office/officeart/2018/2/layout/IconVerticalSolidList"/>
    <dgm:cxn modelId="{87628E91-CE30-40C2-9131-4F69E48D958E}" type="presParOf" srcId="{69452D33-6B88-4408-AB57-A4F91F74D370}" destId="{DFED696D-A48A-437A-BB55-688A0E47C525}" srcOrd="3" destOrd="0" presId="urn:microsoft.com/office/officeart/2018/2/layout/IconVerticalSolidList"/>
    <dgm:cxn modelId="{508D251D-0CA5-4AEC-8CFA-238D274FA896}" type="presParOf" srcId="{70658095-CB19-4093-B802-2664768954DC}" destId="{EBAB081D-8242-40CE-8522-031B12D9BDDF}" srcOrd="3" destOrd="0" presId="urn:microsoft.com/office/officeart/2018/2/layout/IconVerticalSolidList"/>
    <dgm:cxn modelId="{5C854106-6101-484D-B8D4-3958AA439609}" type="presParOf" srcId="{70658095-CB19-4093-B802-2664768954DC}" destId="{586929CF-2894-4D6B-8B66-7EB413DF5BD3}" srcOrd="4" destOrd="0" presId="urn:microsoft.com/office/officeart/2018/2/layout/IconVerticalSolidList"/>
    <dgm:cxn modelId="{CB80F744-476C-4FAB-A992-96E8A8375F44}" type="presParOf" srcId="{586929CF-2894-4D6B-8B66-7EB413DF5BD3}" destId="{4166E3B5-A7FC-4093-8CF1-5A289769DAB4}" srcOrd="0" destOrd="0" presId="urn:microsoft.com/office/officeart/2018/2/layout/IconVerticalSolidList"/>
    <dgm:cxn modelId="{EFD49A96-1B88-4C4D-B38A-4AB3C5A0DD80}" type="presParOf" srcId="{586929CF-2894-4D6B-8B66-7EB413DF5BD3}" destId="{51ACC0EE-3E7D-42D5-AA33-D212E6B6A38E}" srcOrd="1" destOrd="0" presId="urn:microsoft.com/office/officeart/2018/2/layout/IconVerticalSolidList"/>
    <dgm:cxn modelId="{AA2984F9-1397-4DA0-B8D4-619AB95FDE8B}" type="presParOf" srcId="{586929CF-2894-4D6B-8B66-7EB413DF5BD3}" destId="{E806C66A-07F8-4BFB-972C-11760D125818}" srcOrd="2" destOrd="0" presId="urn:microsoft.com/office/officeart/2018/2/layout/IconVerticalSolidList"/>
    <dgm:cxn modelId="{451BB1CF-9BFA-44E9-9E79-ADB438896ECE}" type="presParOf" srcId="{586929CF-2894-4D6B-8B66-7EB413DF5BD3}" destId="{0233F894-7D93-4C98-B480-8962510AE60A}" srcOrd="3" destOrd="0" presId="urn:microsoft.com/office/officeart/2018/2/layout/IconVerticalSolidList"/>
    <dgm:cxn modelId="{A8AC7648-52AB-4F2D-8479-2154543D12DF}" type="presParOf" srcId="{70658095-CB19-4093-B802-2664768954DC}" destId="{43003D74-32AB-423E-9BAC-F59286E4397B}" srcOrd="5" destOrd="0" presId="urn:microsoft.com/office/officeart/2018/2/layout/IconVerticalSolidList"/>
    <dgm:cxn modelId="{26A30C50-D756-446D-8803-213BD6C455E5}" type="presParOf" srcId="{70658095-CB19-4093-B802-2664768954DC}" destId="{F3312BE6-74B8-4A95-9DCF-BAE9E1BDAD99}" srcOrd="6" destOrd="0" presId="urn:microsoft.com/office/officeart/2018/2/layout/IconVerticalSolidList"/>
    <dgm:cxn modelId="{DF9B9173-B768-463B-8E2B-B1DE08E778D7}" type="presParOf" srcId="{F3312BE6-74B8-4A95-9DCF-BAE9E1BDAD99}" destId="{19507EE7-15EA-45DE-B02A-A8462D26BDC4}" srcOrd="0" destOrd="0" presId="urn:microsoft.com/office/officeart/2018/2/layout/IconVerticalSolidList"/>
    <dgm:cxn modelId="{78253E25-C563-49D6-890D-A20FC87825DF}" type="presParOf" srcId="{F3312BE6-74B8-4A95-9DCF-BAE9E1BDAD99}" destId="{6FAA1B57-3E59-4ECD-82CE-35B9B0430495}" srcOrd="1" destOrd="0" presId="urn:microsoft.com/office/officeart/2018/2/layout/IconVerticalSolidList"/>
    <dgm:cxn modelId="{D3756FC9-C548-40EB-A749-29C4203BF955}" type="presParOf" srcId="{F3312BE6-74B8-4A95-9DCF-BAE9E1BDAD99}" destId="{FD2452FD-0FFD-419D-B49E-1A610621B439}" srcOrd="2" destOrd="0" presId="urn:microsoft.com/office/officeart/2018/2/layout/IconVerticalSolidList"/>
    <dgm:cxn modelId="{2C742DD6-7622-4579-A74C-B99F10567932}" type="presParOf" srcId="{F3312BE6-74B8-4A95-9DCF-BAE9E1BDAD99}" destId="{05DA9B01-0E9E-4952-A4B1-1886DE70291B}" srcOrd="3" destOrd="0" presId="urn:microsoft.com/office/officeart/2018/2/layout/IconVerticalSolidList"/>
    <dgm:cxn modelId="{064E5FA6-FE6D-4F68-85AA-2E8D4DAC03CA}" type="presParOf" srcId="{70658095-CB19-4093-B802-2664768954DC}" destId="{22DAF650-20EA-40E2-947C-2EBD6838A8BA}" srcOrd="7" destOrd="0" presId="urn:microsoft.com/office/officeart/2018/2/layout/IconVerticalSolidList"/>
    <dgm:cxn modelId="{888C1C8B-626E-455B-BF81-57DDE8B0C8FE}" type="presParOf" srcId="{70658095-CB19-4093-B802-2664768954DC}" destId="{B9D86029-9BC1-43B5-845C-A141E1639D7B}" srcOrd="8" destOrd="0" presId="urn:microsoft.com/office/officeart/2018/2/layout/IconVerticalSolidList"/>
    <dgm:cxn modelId="{AE788FF9-8EAA-4E27-B68C-A4C9F9E383F2}" type="presParOf" srcId="{B9D86029-9BC1-43B5-845C-A141E1639D7B}" destId="{D96FAF92-BA97-435C-9B9E-AACB2A60A8EC}" srcOrd="0" destOrd="0" presId="urn:microsoft.com/office/officeart/2018/2/layout/IconVerticalSolidList"/>
    <dgm:cxn modelId="{7D1D7741-FBF6-43AB-A11E-BF3CC18144C3}" type="presParOf" srcId="{B9D86029-9BC1-43B5-845C-A141E1639D7B}" destId="{C01B10B9-9E84-4DC8-8BA1-596BB7ED477E}" srcOrd="1" destOrd="0" presId="urn:microsoft.com/office/officeart/2018/2/layout/IconVerticalSolidList"/>
    <dgm:cxn modelId="{B6BA7378-CCE8-4830-B447-CE63CD0D7EDC}" type="presParOf" srcId="{B9D86029-9BC1-43B5-845C-A141E1639D7B}" destId="{BADBBD79-ACCF-48BA-9DCA-AA9D63AD85ED}" srcOrd="2" destOrd="0" presId="urn:microsoft.com/office/officeart/2018/2/layout/IconVerticalSolidList"/>
    <dgm:cxn modelId="{9A50B0D2-AB53-45E4-B430-BF12E397D61C}" type="presParOf" srcId="{B9D86029-9BC1-43B5-845C-A141E1639D7B}" destId="{DC374563-7366-4E5A-AF0E-6169621CFC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79253D-866D-40DB-9C7E-AA5C721F3E7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25BE11-1448-41FF-B624-E57B254E198B}">
      <dgm:prSet phldrT="[Tes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it-IT" dirty="0"/>
            <a:t>Cluster </a:t>
          </a:r>
          <a:r>
            <a:rPr lang="it-IT" dirty="0" err="1"/>
            <a:t>seed-node</a:t>
          </a:r>
          <a:endParaRPr lang="en-US" dirty="0"/>
        </a:p>
      </dgm:t>
    </dgm:pt>
    <dgm:pt modelId="{5597B7A7-52CD-4CE4-9C81-A9E000ECA5F1}" type="parTrans" cxnId="{33712CF3-C52B-4213-9922-C2BF7F572122}">
      <dgm:prSet/>
      <dgm:spPr/>
      <dgm:t>
        <a:bodyPr/>
        <a:lstStyle/>
        <a:p>
          <a:endParaRPr lang="en-US"/>
        </a:p>
      </dgm:t>
    </dgm:pt>
    <dgm:pt modelId="{0298DC5F-8148-4702-91DC-2AB86F68E6C1}" type="sibTrans" cxnId="{33712CF3-C52B-4213-9922-C2BF7F572122}">
      <dgm:prSet/>
      <dgm:spPr/>
      <dgm:t>
        <a:bodyPr/>
        <a:lstStyle/>
        <a:p>
          <a:endParaRPr lang="en-US"/>
        </a:p>
      </dgm:t>
    </dgm:pt>
    <dgm:pt modelId="{699D356D-D50B-4ACB-915B-BAE966304348}">
      <dgm:prSet phldrT="[Testo]"/>
      <dgm:spPr/>
      <dgm:t>
        <a:bodyPr/>
        <a:lstStyle/>
        <a:p>
          <a:r>
            <a:rPr lang="it-IT" dirty="0" err="1"/>
            <a:t>allows</a:t>
          </a:r>
          <a:r>
            <a:rPr lang="it-IT" dirty="0"/>
            <a:t> </a:t>
          </a:r>
          <a:r>
            <a:rPr lang="it-IT" dirty="0" err="1"/>
            <a:t>other</a:t>
          </a:r>
          <a:r>
            <a:rPr lang="it-IT" dirty="0"/>
            <a:t> </a:t>
          </a:r>
          <a:r>
            <a:rPr lang="it-IT" dirty="0" err="1"/>
            <a:t>actors</a:t>
          </a:r>
          <a:r>
            <a:rPr lang="it-IT" dirty="0"/>
            <a:t> to </a:t>
          </a:r>
          <a:r>
            <a:rPr lang="it-IT" b="1" dirty="0" err="1"/>
            <a:t>connect</a:t>
          </a:r>
          <a:r>
            <a:rPr lang="it-IT" dirty="0"/>
            <a:t> to the cluster</a:t>
          </a:r>
          <a:endParaRPr lang="en-US" dirty="0"/>
        </a:p>
      </dgm:t>
    </dgm:pt>
    <dgm:pt modelId="{119ECC53-376D-47C8-B7E7-64C67A301071}" type="parTrans" cxnId="{B32A6174-47A1-41F9-9FC2-517F7926982E}">
      <dgm:prSet/>
      <dgm:spPr/>
      <dgm:t>
        <a:bodyPr/>
        <a:lstStyle/>
        <a:p>
          <a:endParaRPr lang="en-US"/>
        </a:p>
      </dgm:t>
    </dgm:pt>
    <dgm:pt modelId="{6F98334A-DAF9-4653-AD64-78933F9CEF86}" type="sibTrans" cxnId="{B32A6174-47A1-41F9-9FC2-517F7926982E}">
      <dgm:prSet/>
      <dgm:spPr/>
      <dgm:t>
        <a:bodyPr/>
        <a:lstStyle/>
        <a:p>
          <a:endParaRPr lang="en-US"/>
        </a:p>
      </dgm:t>
    </dgm:pt>
    <dgm:pt modelId="{C761C20A-3C98-4ADC-AEB7-4C698312A678}">
      <dgm:prSet phldrT="[Testo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it-IT" dirty="0"/>
            <a:t>Supervisor</a:t>
          </a:r>
          <a:endParaRPr lang="en-US" dirty="0"/>
        </a:p>
      </dgm:t>
    </dgm:pt>
    <dgm:pt modelId="{5F5C0BB8-0AC8-45CF-B17C-B632640D4833}" type="parTrans" cxnId="{8C0B6EF7-BDE2-417A-B0E9-C6856395C842}">
      <dgm:prSet/>
      <dgm:spPr/>
      <dgm:t>
        <a:bodyPr/>
        <a:lstStyle/>
        <a:p>
          <a:endParaRPr lang="en-US"/>
        </a:p>
      </dgm:t>
    </dgm:pt>
    <dgm:pt modelId="{31A87CBD-44BA-427C-BB09-B7A29943F387}" type="sibTrans" cxnId="{8C0B6EF7-BDE2-417A-B0E9-C6856395C842}">
      <dgm:prSet/>
      <dgm:spPr/>
      <dgm:t>
        <a:bodyPr/>
        <a:lstStyle/>
        <a:p>
          <a:endParaRPr lang="en-US"/>
        </a:p>
      </dgm:t>
    </dgm:pt>
    <dgm:pt modelId="{B2B78B32-2A4B-484D-900E-2A420C22106E}">
      <dgm:prSet phldrT="[Testo]"/>
      <dgm:spPr/>
      <dgm:t>
        <a:bodyPr/>
        <a:lstStyle/>
        <a:p>
          <a:r>
            <a:rPr lang="it-IT" dirty="0" err="1"/>
            <a:t>implements</a:t>
          </a:r>
          <a:r>
            <a:rPr lang="it-IT" dirty="0"/>
            <a:t> </a:t>
          </a:r>
          <a:r>
            <a:rPr lang="it-IT" b="1" dirty="0" err="1"/>
            <a:t>resume</a:t>
          </a:r>
          <a:r>
            <a:rPr lang="it-IT" dirty="0"/>
            <a:t> strategy to turn back on </a:t>
          </a:r>
          <a:r>
            <a:rPr lang="it-IT" b="1" dirty="0" err="1"/>
            <a:t>crashing</a:t>
          </a:r>
          <a:r>
            <a:rPr lang="it-IT" dirty="0"/>
            <a:t> </a:t>
          </a:r>
          <a:r>
            <a:rPr lang="it-IT" dirty="0" err="1"/>
            <a:t>actors</a:t>
          </a:r>
          <a:endParaRPr lang="en-US" dirty="0"/>
        </a:p>
      </dgm:t>
    </dgm:pt>
    <dgm:pt modelId="{7FFA44B2-6BF2-447E-B03D-629C02AD6C04}" type="parTrans" cxnId="{50756D86-E848-4D06-85B4-DCA35CA80257}">
      <dgm:prSet/>
      <dgm:spPr/>
      <dgm:t>
        <a:bodyPr/>
        <a:lstStyle/>
        <a:p>
          <a:endParaRPr lang="en-US"/>
        </a:p>
      </dgm:t>
    </dgm:pt>
    <dgm:pt modelId="{55AEBFCA-0E19-45CF-AB26-2F651B710BD3}" type="sibTrans" cxnId="{50756D86-E848-4D06-85B4-DCA35CA80257}">
      <dgm:prSet/>
      <dgm:spPr/>
      <dgm:t>
        <a:bodyPr/>
        <a:lstStyle/>
        <a:p>
          <a:endParaRPr lang="en-US"/>
        </a:p>
      </dgm:t>
    </dgm:pt>
    <dgm:pt modelId="{1594EAFD-B896-4E3B-97AF-2A51FB9F4E8A}">
      <dgm:prSet phldrT="[Testo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it-IT" dirty="0"/>
            <a:t>List</a:t>
          </a:r>
          <a:r>
            <a:rPr lang="it-IT" baseline="0" dirty="0"/>
            <a:t> of rooms</a:t>
          </a:r>
          <a:endParaRPr lang="en-US" dirty="0"/>
        </a:p>
      </dgm:t>
    </dgm:pt>
    <dgm:pt modelId="{65B30802-D7D2-42C3-A9E0-82D86C91C0A7}" type="parTrans" cxnId="{BB1AA607-51AD-470A-B96B-1834B94DDBE1}">
      <dgm:prSet/>
      <dgm:spPr/>
      <dgm:t>
        <a:bodyPr/>
        <a:lstStyle/>
        <a:p>
          <a:endParaRPr lang="en-US"/>
        </a:p>
      </dgm:t>
    </dgm:pt>
    <dgm:pt modelId="{17DF1682-7634-4BB1-8A26-8E5968540835}" type="sibTrans" cxnId="{BB1AA607-51AD-470A-B96B-1834B94DDBE1}">
      <dgm:prSet/>
      <dgm:spPr/>
      <dgm:t>
        <a:bodyPr/>
        <a:lstStyle/>
        <a:p>
          <a:endParaRPr lang="en-US"/>
        </a:p>
      </dgm:t>
    </dgm:pt>
    <dgm:pt modelId="{75B08D43-E664-4842-8AF7-39365AC07D76}">
      <dgm:prSet phldrT="[Testo]"/>
      <dgm:spPr/>
      <dgm:t>
        <a:bodyPr/>
        <a:lstStyle/>
        <a:p>
          <a:r>
            <a:rPr lang="it-IT" dirty="0"/>
            <a:t>Stores a </a:t>
          </a:r>
          <a:r>
            <a:rPr lang="it-IT" b="1" dirty="0"/>
            <a:t>list</a:t>
          </a:r>
          <a:r>
            <a:rPr lang="it-IT" dirty="0"/>
            <a:t> of </a:t>
          </a:r>
          <a:r>
            <a:rPr lang="it-IT" dirty="0" err="1"/>
            <a:t>all</a:t>
          </a:r>
          <a:r>
            <a:rPr lang="it-IT" dirty="0"/>
            <a:t> the </a:t>
          </a:r>
          <a:r>
            <a:rPr lang="it-IT" dirty="0" err="1"/>
            <a:t>active</a:t>
          </a:r>
          <a:r>
            <a:rPr lang="it-IT" dirty="0"/>
            <a:t> rooms in the system</a:t>
          </a:r>
          <a:endParaRPr lang="en-US" dirty="0"/>
        </a:p>
      </dgm:t>
    </dgm:pt>
    <dgm:pt modelId="{77A94EDB-0866-4FDB-8F61-4EDD7AB605B4}" type="parTrans" cxnId="{1F8C321E-CAB7-4E7D-9A90-9040D1020529}">
      <dgm:prSet/>
      <dgm:spPr/>
      <dgm:t>
        <a:bodyPr/>
        <a:lstStyle/>
        <a:p>
          <a:endParaRPr lang="en-US"/>
        </a:p>
      </dgm:t>
    </dgm:pt>
    <dgm:pt modelId="{EE282676-2D48-46B2-A0CB-69AEE45DF719}" type="sibTrans" cxnId="{1F8C321E-CAB7-4E7D-9A90-9040D1020529}">
      <dgm:prSet/>
      <dgm:spPr/>
      <dgm:t>
        <a:bodyPr/>
        <a:lstStyle/>
        <a:p>
          <a:endParaRPr lang="en-US"/>
        </a:p>
      </dgm:t>
    </dgm:pt>
    <dgm:pt modelId="{35D11EB1-0006-4688-9945-C2561C7FB548}">
      <dgm:prSet phldrT="[Testo]"/>
      <dgm:spPr/>
      <dgm:t>
        <a:bodyPr/>
        <a:lstStyle/>
        <a:p>
          <a:r>
            <a:rPr lang="it-IT" b="1" dirty="0" err="1"/>
            <a:t>Receives</a:t>
          </a:r>
          <a:r>
            <a:rPr lang="it-IT" dirty="0"/>
            <a:t> and </a:t>
          </a:r>
          <a:r>
            <a:rPr lang="it-IT" b="1" dirty="0" err="1"/>
            <a:t>forewards</a:t>
          </a:r>
          <a:r>
            <a:rPr lang="it-IT" dirty="0"/>
            <a:t> </a:t>
          </a:r>
          <a:r>
            <a:rPr lang="it-IT" dirty="0" err="1"/>
            <a:t>messages</a:t>
          </a:r>
          <a:r>
            <a:rPr lang="it-IT" dirty="0"/>
            <a:t> from the clients to the </a:t>
          </a:r>
          <a:r>
            <a:rPr lang="it-IT" dirty="0" err="1"/>
            <a:t>correct</a:t>
          </a:r>
          <a:r>
            <a:rPr lang="it-IT" dirty="0"/>
            <a:t> room</a:t>
          </a:r>
          <a:endParaRPr lang="en-US" dirty="0"/>
        </a:p>
      </dgm:t>
    </dgm:pt>
    <dgm:pt modelId="{32C683B7-7D48-4F7D-8467-CF3D1C42B177}" type="parTrans" cxnId="{A3DB07CA-B74C-4BA8-8352-3C71B51446A1}">
      <dgm:prSet/>
      <dgm:spPr/>
      <dgm:t>
        <a:bodyPr/>
        <a:lstStyle/>
        <a:p>
          <a:endParaRPr lang="en-US"/>
        </a:p>
      </dgm:t>
    </dgm:pt>
    <dgm:pt modelId="{FAAF7E0E-9759-469B-BAA0-7F632E5C3B72}" type="sibTrans" cxnId="{A3DB07CA-B74C-4BA8-8352-3C71B51446A1}">
      <dgm:prSet/>
      <dgm:spPr/>
      <dgm:t>
        <a:bodyPr/>
        <a:lstStyle/>
        <a:p>
          <a:endParaRPr lang="en-US"/>
        </a:p>
      </dgm:t>
    </dgm:pt>
    <dgm:pt modelId="{D2FCCF56-6963-45E4-B81C-8F463EF15025}">
      <dgm:prSet phldrT="[Testo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it-IT" dirty="0"/>
            <a:t>Message </a:t>
          </a:r>
          <a:r>
            <a:rPr lang="it-IT" dirty="0" err="1"/>
            <a:t>forewarding</a:t>
          </a:r>
          <a:endParaRPr lang="en-US" dirty="0"/>
        </a:p>
      </dgm:t>
    </dgm:pt>
    <dgm:pt modelId="{595FC85B-FC34-414D-9284-19643E97A56F}" type="parTrans" cxnId="{C0E102B9-726F-4011-AD01-1559ED6606DD}">
      <dgm:prSet/>
      <dgm:spPr/>
      <dgm:t>
        <a:bodyPr/>
        <a:lstStyle/>
        <a:p>
          <a:endParaRPr lang="en-US"/>
        </a:p>
      </dgm:t>
    </dgm:pt>
    <dgm:pt modelId="{942816C0-A89C-47DC-8BA1-6B34D400C355}" type="sibTrans" cxnId="{C0E102B9-726F-4011-AD01-1559ED6606DD}">
      <dgm:prSet/>
      <dgm:spPr/>
      <dgm:t>
        <a:bodyPr/>
        <a:lstStyle/>
        <a:p>
          <a:endParaRPr lang="en-US"/>
        </a:p>
      </dgm:t>
    </dgm:pt>
    <dgm:pt modelId="{397E306F-20E1-4349-8DFE-4BB4A0EF7970}" type="pres">
      <dgm:prSet presAssocID="{4F79253D-866D-40DB-9C7E-AA5C721F3E7F}" presName="linear" presStyleCnt="0">
        <dgm:presLayoutVars>
          <dgm:animLvl val="lvl"/>
          <dgm:resizeHandles val="exact"/>
        </dgm:presLayoutVars>
      </dgm:prSet>
      <dgm:spPr/>
    </dgm:pt>
    <dgm:pt modelId="{AA5A58A5-DED1-421B-B0F7-B3BBF2598307}" type="pres">
      <dgm:prSet presAssocID="{F025BE11-1448-41FF-B624-E57B254E198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0498890-4AE2-4573-B790-4A48774FA7CD}" type="pres">
      <dgm:prSet presAssocID="{F025BE11-1448-41FF-B624-E57B254E198B}" presName="childText" presStyleLbl="revTx" presStyleIdx="0" presStyleCnt="4">
        <dgm:presLayoutVars>
          <dgm:bulletEnabled val="1"/>
        </dgm:presLayoutVars>
      </dgm:prSet>
      <dgm:spPr/>
    </dgm:pt>
    <dgm:pt modelId="{953391E2-9D0D-45E2-9C22-536A825F8528}" type="pres">
      <dgm:prSet presAssocID="{C761C20A-3C98-4ADC-AEB7-4C698312A67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74C68A6-0EC2-4A61-81B2-0D7B9D994F7B}" type="pres">
      <dgm:prSet presAssocID="{C761C20A-3C98-4ADC-AEB7-4C698312A678}" presName="childText" presStyleLbl="revTx" presStyleIdx="1" presStyleCnt="4">
        <dgm:presLayoutVars>
          <dgm:bulletEnabled val="1"/>
        </dgm:presLayoutVars>
      </dgm:prSet>
      <dgm:spPr/>
    </dgm:pt>
    <dgm:pt modelId="{DE1AA14A-9878-482B-B5C3-C185EFD699A3}" type="pres">
      <dgm:prSet presAssocID="{1594EAFD-B896-4E3B-97AF-2A51FB9F4E8A}" presName="parentText" presStyleLbl="node1" presStyleIdx="2" presStyleCnt="4" custLinFactNeighborX="-8107" custLinFactNeighborY="678">
        <dgm:presLayoutVars>
          <dgm:chMax val="0"/>
          <dgm:bulletEnabled val="1"/>
        </dgm:presLayoutVars>
      </dgm:prSet>
      <dgm:spPr/>
    </dgm:pt>
    <dgm:pt modelId="{8698CA32-47BF-4F27-AA51-860A1306EE6C}" type="pres">
      <dgm:prSet presAssocID="{1594EAFD-B896-4E3B-97AF-2A51FB9F4E8A}" presName="childText" presStyleLbl="revTx" presStyleIdx="2" presStyleCnt="4">
        <dgm:presLayoutVars>
          <dgm:bulletEnabled val="1"/>
        </dgm:presLayoutVars>
      </dgm:prSet>
      <dgm:spPr/>
    </dgm:pt>
    <dgm:pt modelId="{C076D9ED-1BE5-41A5-B3CD-C4E4C51E1781}" type="pres">
      <dgm:prSet presAssocID="{D2FCCF56-6963-45E4-B81C-8F463EF1502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95DD4A1-06F1-4494-B554-2538B7449621}" type="pres">
      <dgm:prSet presAssocID="{D2FCCF56-6963-45E4-B81C-8F463EF15025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BB1AA607-51AD-470A-B96B-1834B94DDBE1}" srcId="{4F79253D-866D-40DB-9C7E-AA5C721F3E7F}" destId="{1594EAFD-B896-4E3B-97AF-2A51FB9F4E8A}" srcOrd="2" destOrd="0" parTransId="{65B30802-D7D2-42C3-A9E0-82D86C91C0A7}" sibTransId="{17DF1682-7634-4BB1-8A26-8E5968540835}"/>
    <dgm:cxn modelId="{70F39E0E-F25B-4604-8E3A-A8F04594CE7B}" type="presOf" srcId="{75B08D43-E664-4842-8AF7-39365AC07D76}" destId="{8698CA32-47BF-4F27-AA51-860A1306EE6C}" srcOrd="0" destOrd="0" presId="urn:microsoft.com/office/officeart/2005/8/layout/vList2"/>
    <dgm:cxn modelId="{1F8C321E-CAB7-4E7D-9A90-9040D1020529}" srcId="{1594EAFD-B896-4E3B-97AF-2A51FB9F4E8A}" destId="{75B08D43-E664-4842-8AF7-39365AC07D76}" srcOrd="0" destOrd="0" parTransId="{77A94EDB-0866-4FDB-8F61-4EDD7AB605B4}" sibTransId="{EE282676-2D48-46B2-A0CB-69AEE45DF719}"/>
    <dgm:cxn modelId="{494CCE3A-2141-4166-9DEA-6999822D8D16}" type="presOf" srcId="{D2FCCF56-6963-45E4-B81C-8F463EF15025}" destId="{C076D9ED-1BE5-41A5-B3CD-C4E4C51E1781}" srcOrd="0" destOrd="0" presId="urn:microsoft.com/office/officeart/2005/8/layout/vList2"/>
    <dgm:cxn modelId="{B32A6174-47A1-41F9-9FC2-517F7926982E}" srcId="{F025BE11-1448-41FF-B624-E57B254E198B}" destId="{699D356D-D50B-4ACB-915B-BAE966304348}" srcOrd="0" destOrd="0" parTransId="{119ECC53-376D-47C8-B7E7-64C67A301071}" sibTransId="{6F98334A-DAF9-4653-AD64-78933F9CEF86}"/>
    <dgm:cxn modelId="{32FBD257-BD72-4D4E-AB59-FBC094914796}" type="presOf" srcId="{C761C20A-3C98-4ADC-AEB7-4C698312A678}" destId="{953391E2-9D0D-45E2-9C22-536A825F8528}" srcOrd="0" destOrd="0" presId="urn:microsoft.com/office/officeart/2005/8/layout/vList2"/>
    <dgm:cxn modelId="{B477D557-9FA0-4844-B474-59F29077D834}" type="presOf" srcId="{699D356D-D50B-4ACB-915B-BAE966304348}" destId="{50498890-4AE2-4573-B790-4A48774FA7CD}" srcOrd="0" destOrd="0" presId="urn:microsoft.com/office/officeart/2005/8/layout/vList2"/>
    <dgm:cxn modelId="{50756D86-E848-4D06-85B4-DCA35CA80257}" srcId="{C761C20A-3C98-4ADC-AEB7-4C698312A678}" destId="{B2B78B32-2A4B-484D-900E-2A420C22106E}" srcOrd="0" destOrd="0" parTransId="{7FFA44B2-6BF2-447E-B03D-629C02AD6C04}" sibTransId="{55AEBFCA-0E19-45CF-AB26-2F651B710BD3}"/>
    <dgm:cxn modelId="{801F9C9D-BDB6-4911-85D9-8CA3FEBBEEE8}" type="presOf" srcId="{F025BE11-1448-41FF-B624-E57B254E198B}" destId="{AA5A58A5-DED1-421B-B0F7-B3BBF2598307}" srcOrd="0" destOrd="0" presId="urn:microsoft.com/office/officeart/2005/8/layout/vList2"/>
    <dgm:cxn modelId="{E635C2AE-05C2-43D6-AA31-C99B17843879}" type="presOf" srcId="{B2B78B32-2A4B-484D-900E-2A420C22106E}" destId="{174C68A6-0EC2-4A61-81B2-0D7B9D994F7B}" srcOrd="0" destOrd="0" presId="urn:microsoft.com/office/officeart/2005/8/layout/vList2"/>
    <dgm:cxn modelId="{C0E102B9-726F-4011-AD01-1559ED6606DD}" srcId="{4F79253D-866D-40DB-9C7E-AA5C721F3E7F}" destId="{D2FCCF56-6963-45E4-B81C-8F463EF15025}" srcOrd="3" destOrd="0" parTransId="{595FC85B-FC34-414D-9284-19643E97A56F}" sibTransId="{942816C0-A89C-47DC-8BA1-6B34D400C355}"/>
    <dgm:cxn modelId="{A3DB07CA-B74C-4BA8-8352-3C71B51446A1}" srcId="{D2FCCF56-6963-45E4-B81C-8F463EF15025}" destId="{35D11EB1-0006-4688-9945-C2561C7FB548}" srcOrd="0" destOrd="0" parTransId="{32C683B7-7D48-4F7D-8467-CF3D1C42B177}" sibTransId="{FAAF7E0E-9759-469B-BAA0-7F632E5C3B72}"/>
    <dgm:cxn modelId="{2F850AD3-B319-4928-8AE5-BA10A4C73215}" type="presOf" srcId="{35D11EB1-0006-4688-9945-C2561C7FB548}" destId="{995DD4A1-06F1-4494-B554-2538B7449621}" srcOrd="0" destOrd="0" presId="urn:microsoft.com/office/officeart/2005/8/layout/vList2"/>
    <dgm:cxn modelId="{8EC75FD9-CF70-446E-9B2F-6DD72948A778}" type="presOf" srcId="{4F79253D-866D-40DB-9C7E-AA5C721F3E7F}" destId="{397E306F-20E1-4349-8DFE-4BB4A0EF7970}" srcOrd="0" destOrd="0" presId="urn:microsoft.com/office/officeart/2005/8/layout/vList2"/>
    <dgm:cxn modelId="{023BB3E9-E938-4079-89FD-75ACE980EF43}" type="presOf" srcId="{1594EAFD-B896-4E3B-97AF-2A51FB9F4E8A}" destId="{DE1AA14A-9878-482B-B5C3-C185EFD699A3}" srcOrd="0" destOrd="0" presId="urn:microsoft.com/office/officeart/2005/8/layout/vList2"/>
    <dgm:cxn modelId="{33712CF3-C52B-4213-9922-C2BF7F572122}" srcId="{4F79253D-866D-40DB-9C7E-AA5C721F3E7F}" destId="{F025BE11-1448-41FF-B624-E57B254E198B}" srcOrd="0" destOrd="0" parTransId="{5597B7A7-52CD-4CE4-9C81-A9E000ECA5F1}" sibTransId="{0298DC5F-8148-4702-91DC-2AB86F68E6C1}"/>
    <dgm:cxn modelId="{8C0B6EF7-BDE2-417A-B0E9-C6856395C842}" srcId="{4F79253D-866D-40DB-9C7E-AA5C721F3E7F}" destId="{C761C20A-3C98-4ADC-AEB7-4C698312A678}" srcOrd="1" destOrd="0" parTransId="{5F5C0BB8-0AC8-45CF-B17C-B632640D4833}" sibTransId="{31A87CBD-44BA-427C-BB09-B7A29943F387}"/>
    <dgm:cxn modelId="{792638D2-78AD-4C94-92D5-E0B215D35AAF}" type="presParOf" srcId="{397E306F-20E1-4349-8DFE-4BB4A0EF7970}" destId="{AA5A58A5-DED1-421B-B0F7-B3BBF2598307}" srcOrd="0" destOrd="0" presId="urn:microsoft.com/office/officeart/2005/8/layout/vList2"/>
    <dgm:cxn modelId="{59B8A460-1179-4EA4-B091-5DBE5AD31AB3}" type="presParOf" srcId="{397E306F-20E1-4349-8DFE-4BB4A0EF7970}" destId="{50498890-4AE2-4573-B790-4A48774FA7CD}" srcOrd="1" destOrd="0" presId="urn:microsoft.com/office/officeart/2005/8/layout/vList2"/>
    <dgm:cxn modelId="{27EEDFC8-4F94-4B9E-B0EC-84A1ECD51C6F}" type="presParOf" srcId="{397E306F-20E1-4349-8DFE-4BB4A0EF7970}" destId="{953391E2-9D0D-45E2-9C22-536A825F8528}" srcOrd="2" destOrd="0" presId="urn:microsoft.com/office/officeart/2005/8/layout/vList2"/>
    <dgm:cxn modelId="{380F2568-C2EF-4B37-A08C-C91BF9EDF8FA}" type="presParOf" srcId="{397E306F-20E1-4349-8DFE-4BB4A0EF7970}" destId="{174C68A6-0EC2-4A61-81B2-0D7B9D994F7B}" srcOrd="3" destOrd="0" presId="urn:microsoft.com/office/officeart/2005/8/layout/vList2"/>
    <dgm:cxn modelId="{38C9402B-9CAC-40BE-A9B8-71779C9CF4F5}" type="presParOf" srcId="{397E306F-20E1-4349-8DFE-4BB4A0EF7970}" destId="{DE1AA14A-9878-482B-B5C3-C185EFD699A3}" srcOrd="4" destOrd="0" presId="urn:microsoft.com/office/officeart/2005/8/layout/vList2"/>
    <dgm:cxn modelId="{EDEAD56E-5F9F-4689-9CF8-A69E3E054C43}" type="presParOf" srcId="{397E306F-20E1-4349-8DFE-4BB4A0EF7970}" destId="{8698CA32-47BF-4F27-AA51-860A1306EE6C}" srcOrd="5" destOrd="0" presId="urn:microsoft.com/office/officeart/2005/8/layout/vList2"/>
    <dgm:cxn modelId="{B9C91F23-FFD9-4A5E-AB7A-989967BB8CD7}" type="presParOf" srcId="{397E306F-20E1-4349-8DFE-4BB4A0EF7970}" destId="{C076D9ED-1BE5-41A5-B3CD-C4E4C51E1781}" srcOrd="6" destOrd="0" presId="urn:microsoft.com/office/officeart/2005/8/layout/vList2"/>
    <dgm:cxn modelId="{B63DBE73-1C2D-4928-8E13-755911C775E2}" type="presParOf" srcId="{397E306F-20E1-4349-8DFE-4BB4A0EF7970}" destId="{995DD4A1-06F1-4494-B554-2538B7449621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758FDF-8F79-4ABE-B37B-830118E283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1B4633C-CD84-4891-BFB3-E7F54EB17C6E}">
      <dgm:prSet/>
      <dgm:spPr/>
      <dgm:t>
        <a:bodyPr/>
        <a:lstStyle/>
        <a:p>
          <a:r>
            <a:rPr lang="it-IT"/>
            <a:t>Simulates sensors data</a:t>
          </a:r>
          <a:endParaRPr lang="en-US"/>
        </a:p>
      </dgm:t>
    </dgm:pt>
    <dgm:pt modelId="{170D4C0E-D88A-46B1-A733-9734F4F18598}" type="parTrans" cxnId="{CDB13B31-EEF8-46F3-B9FE-34BF46485A6C}">
      <dgm:prSet/>
      <dgm:spPr/>
      <dgm:t>
        <a:bodyPr/>
        <a:lstStyle/>
        <a:p>
          <a:endParaRPr lang="en-US"/>
        </a:p>
      </dgm:t>
    </dgm:pt>
    <dgm:pt modelId="{FE53FE36-AA0E-4A93-A2BE-1385A4914C70}" type="sibTrans" cxnId="{CDB13B31-EEF8-46F3-B9FE-34BF46485A6C}">
      <dgm:prSet/>
      <dgm:spPr/>
      <dgm:t>
        <a:bodyPr/>
        <a:lstStyle/>
        <a:p>
          <a:endParaRPr lang="en-US"/>
        </a:p>
      </dgm:t>
    </dgm:pt>
    <dgm:pt modelId="{0104527B-E023-45D5-BA5A-EC3685C2D54D}">
      <dgm:prSet/>
      <dgm:spPr/>
      <dgm:t>
        <a:bodyPr/>
        <a:lstStyle/>
        <a:p>
          <a:r>
            <a:rPr lang="en-US"/>
            <a:t>Consumes energy according to what part of the system is active</a:t>
          </a:r>
        </a:p>
      </dgm:t>
    </dgm:pt>
    <dgm:pt modelId="{0B0C59CF-A596-4252-8617-63D077883BAB}" type="parTrans" cxnId="{0F24ECC4-767D-4F0C-B4CE-3DB81B3437E7}">
      <dgm:prSet/>
      <dgm:spPr/>
      <dgm:t>
        <a:bodyPr/>
        <a:lstStyle/>
        <a:p>
          <a:endParaRPr lang="en-US"/>
        </a:p>
      </dgm:t>
    </dgm:pt>
    <dgm:pt modelId="{D565A783-68F2-4B61-9AFD-DE2EABE7B2CC}" type="sibTrans" cxnId="{0F24ECC4-767D-4F0C-B4CE-3DB81B3437E7}">
      <dgm:prSet/>
      <dgm:spPr/>
      <dgm:t>
        <a:bodyPr/>
        <a:lstStyle/>
        <a:p>
          <a:endParaRPr lang="en-US"/>
        </a:p>
      </dgm:t>
    </dgm:pt>
    <dgm:pt modelId="{F2458ECB-D30C-4A09-9066-9E9E203FE916}">
      <dgm:prSet/>
      <dgm:spPr/>
      <dgm:t>
        <a:bodyPr/>
        <a:lstStyle/>
        <a:p>
          <a:r>
            <a:rPr lang="en-US"/>
            <a:t>Receives messages and creates responses</a:t>
          </a:r>
        </a:p>
      </dgm:t>
    </dgm:pt>
    <dgm:pt modelId="{096866BF-83C5-4329-84DC-26B5BCE6518F}" type="parTrans" cxnId="{6D1C8711-B21D-4EA1-BAB1-F8D400D3A469}">
      <dgm:prSet/>
      <dgm:spPr/>
      <dgm:t>
        <a:bodyPr/>
        <a:lstStyle/>
        <a:p>
          <a:endParaRPr lang="en-US"/>
        </a:p>
      </dgm:t>
    </dgm:pt>
    <dgm:pt modelId="{88C276DA-1510-4B37-A855-4EE670743A3C}" type="sibTrans" cxnId="{6D1C8711-B21D-4EA1-BAB1-F8D400D3A469}">
      <dgm:prSet/>
      <dgm:spPr/>
      <dgm:t>
        <a:bodyPr/>
        <a:lstStyle/>
        <a:p>
          <a:endParaRPr lang="en-US"/>
        </a:p>
      </dgm:t>
    </dgm:pt>
    <dgm:pt modelId="{18353DE2-E958-4BF2-9AF0-024F7CD2CF61}" type="pres">
      <dgm:prSet presAssocID="{51758FDF-8F79-4ABE-B37B-830118E2831B}" presName="root" presStyleCnt="0">
        <dgm:presLayoutVars>
          <dgm:dir/>
          <dgm:resizeHandles val="exact"/>
        </dgm:presLayoutVars>
      </dgm:prSet>
      <dgm:spPr/>
    </dgm:pt>
    <dgm:pt modelId="{4A76B9A9-A680-4A27-92B8-B6FC377150CA}" type="pres">
      <dgm:prSet presAssocID="{41B4633C-CD84-4891-BFB3-E7F54EB17C6E}" presName="compNode" presStyleCnt="0"/>
      <dgm:spPr/>
    </dgm:pt>
    <dgm:pt modelId="{9845F6E1-915B-43FB-83AC-985EBBD1A03C}" type="pres">
      <dgm:prSet presAssocID="{41B4633C-CD84-4891-BFB3-E7F54EB17C6E}" presName="bgRect" presStyleLbl="bgShp" presStyleIdx="0" presStyleCnt="3"/>
      <dgm:spPr/>
    </dgm:pt>
    <dgm:pt modelId="{9186D6AD-5C5E-4735-9306-04F8FC40CCB2}" type="pres">
      <dgm:prSet presAssocID="{41B4633C-CD84-4891-BFB3-E7F54EB17C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e con riempimento a tinta unita"/>
        </a:ext>
      </dgm:extLst>
    </dgm:pt>
    <dgm:pt modelId="{6006C687-C3F6-40B6-A9D2-13764FCFD9B2}" type="pres">
      <dgm:prSet presAssocID="{41B4633C-CD84-4891-BFB3-E7F54EB17C6E}" presName="spaceRect" presStyleCnt="0"/>
      <dgm:spPr/>
    </dgm:pt>
    <dgm:pt modelId="{AE040728-2F20-4F9F-AB1D-B351DC499F60}" type="pres">
      <dgm:prSet presAssocID="{41B4633C-CD84-4891-BFB3-E7F54EB17C6E}" presName="parTx" presStyleLbl="revTx" presStyleIdx="0" presStyleCnt="3">
        <dgm:presLayoutVars>
          <dgm:chMax val="0"/>
          <dgm:chPref val="0"/>
        </dgm:presLayoutVars>
      </dgm:prSet>
      <dgm:spPr/>
    </dgm:pt>
    <dgm:pt modelId="{5DA562A6-73DC-435F-B5FD-CC3E967F9FEB}" type="pres">
      <dgm:prSet presAssocID="{FE53FE36-AA0E-4A93-A2BE-1385A4914C70}" presName="sibTrans" presStyleCnt="0"/>
      <dgm:spPr/>
    </dgm:pt>
    <dgm:pt modelId="{76380F0B-837F-4BC4-A359-3C65DF3573FC}" type="pres">
      <dgm:prSet presAssocID="{0104527B-E023-45D5-BA5A-EC3685C2D54D}" presName="compNode" presStyleCnt="0"/>
      <dgm:spPr/>
    </dgm:pt>
    <dgm:pt modelId="{D1CAA601-DD2B-435D-AE4F-E99858E960B9}" type="pres">
      <dgm:prSet presAssocID="{0104527B-E023-45D5-BA5A-EC3685C2D54D}" presName="bgRect" presStyleLbl="bgShp" presStyleIdx="1" presStyleCnt="3"/>
      <dgm:spPr/>
    </dgm:pt>
    <dgm:pt modelId="{58AD9315-1158-4409-A85C-0121D5ABD99E}" type="pres">
      <dgm:prSet presAssocID="{0104527B-E023-45D5-BA5A-EC3685C2D54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mpadina"/>
        </a:ext>
      </dgm:extLst>
    </dgm:pt>
    <dgm:pt modelId="{7BA4EF9F-B58F-492D-B62F-5DA352B38974}" type="pres">
      <dgm:prSet presAssocID="{0104527B-E023-45D5-BA5A-EC3685C2D54D}" presName="spaceRect" presStyleCnt="0"/>
      <dgm:spPr/>
    </dgm:pt>
    <dgm:pt modelId="{D3ED7D41-EDD0-4393-AE9C-6F4F2E4C3DF8}" type="pres">
      <dgm:prSet presAssocID="{0104527B-E023-45D5-BA5A-EC3685C2D54D}" presName="parTx" presStyleLbl="revTx" presStyleIdx="1" presStyleCnt="3">
        <dgm:presLayoutVars>
          <dgm:chMax val="0"/>
          <dgm:chPref val="0"/>
        </dgm:presLayoutVars>
      </dgm:prSet>
      <dgm:spPr/>
    </dgm:pt>
    <dgm:pt modelId="{9C0AA091-1956-4AD4-BF98-D41086A84F4F}" type="pres">
      <dgm:prSet presAssocID="{D565A783-68F2-4B61-9AFD-DE2EABE7B2CC}" presName="sibTrans" presStyleCnt="0"/>
      <dgm:spPr/>
    </dgm:pt>
    <dgm:pt modelId="{E78B99C0-C1B8-4AFC-8A1A-9EAAF3825523}" type="pres">
      <dgm:prSet presAssocID="{F2458ECB-D30C-4A09-9066-9E9E203FE916}" presName="compNode" presStyleCnt="0"/>
      <dgm:spPr/>
    </dgm:pt>
    <dgm:pt modelId="{1BEE7F17-370E-43D1-B76F-26AB7ADD1B09}" type="pres">
      <dgm:prSet presAssocID="{F2458ECB-D30C-4A09-9066-9E9E203FE916}" presName="bgRect" presStyleLbl="bgShp" presStyleIdx="2" presStyleCnt="3"/>
      <dgm:spPr/>
    </dgm:pt>
    <dgm:pt modelId="{D8BBE3D3-443A-4569-B541-2898BBB7BADE}" type="pres">
      <dgm:prSet presAssocID="{F2458ECB-D30C-4A09-9066-9E9E203FE9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2822B7B-5395-4608-8890-8DEA6DD83D60}" type="pres">
      <dgm:prSet presAssocID="{F2458ECB-D30C-4A09-9066-9E9E203FE916}" presName="spaceRect" presStyleCnt="0"/>
      <dgm:spPr/>
    </dgm:pt>
    <dgm:pt modelId="{D44E1245-8BCB-4261-9540-ACDB61C67C15}" type="pres">
      <dgm:prSet presAssocID="{F2458ECB-D30C-4A09-9066-9E9E203FE91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D1C8711-B21D-4EA1-BAB1-F8D400D3A469}" srcId="{51758FDF-8F79-4ABE-B37B-830118E2831B}" destId="{F2458ECB-D30C-4A09-9066-9E9E203FE916}" srcOrd="2" destOrd="0" parTransId="{096866BF-83C5-4329-84DC-26B5BCE6518F}" sibTransId="{88C276DA-1510-4B37-A855-4EE670743A3C}"/>
    <dgm:cxn modelId="{4CF80519-CE35-4982-AE85-DB6E4002F697}" type="presOf" srcId="{51758FDF-8F79-4ABE-B37B-830118E2831B}" destId="{18353DE2-E958-4BF2-9AF0-024F7CD2CF61}" srcOrd="0" destOrd="0" presId="urn:microsoft.com/office/officeart/2018/2/layout/IconVerticalSolidList"/>
    <dgm:cxn modelId="{CDB13B31-EEF8-46F3-B9FE-34BF46485A6C}" srcId="{51758FDF-8F79-4ABE-B37B-830118E2831B}" destId="{41B4633C-CD84-4891-BFB3-E7F54EB17C6E}" srcOrd="0" destOrd="0" parTransId="{170D4C0E-D88A-46B1-A733-9734F4F18598}" sibTransId="{FE53FE36-AA0E-4A93-A2BE-1385A4914C70}"/>
    <dgm:cxn modelId="{9167DA68-3096-4444-A061-1CFBFDF4C88B}" type="presOf" srcId="{F2458ECB-D30C-4A09-9066-9E9E203FE916}" destId="{D44E1245-8BCB-4261-9540-ACDB61C67C15}" srcOrd="0" destOrd="0" presId="urn:microsoft.com/office/officeart/2018/2/layout/IconVerticalSolidList"/>
    <dgm:cxn modelId="{8E67C67A-3F39-4B21-87C6-E57E471B05CA}" type="presOf" srcId="{0104527B-E023-45D5-BA5A-EC3685C2D54D}" destId="{D3ED7D41-EDD0-4393-AE9C-6F4F2E4C3DF8}" srcOrd="0" destOrd="0" presId="urn:microsoft.com/office/officeart/2018/2/layout/IconVerticalSolidList"/>
    <dgm:cxn modelId="{83B2DE7A-1134-42BC-8F02-626273229327}" type="presOf" srcId="{41B4633C-CD84-4891-BFB3-E7F54EB17C6E}" destId="{AE040728-2F20-4F9F-AB1D-B351DC499F60}" srcOrd="0" destOrd="0" presId="urn:microsoft.com/office/officeart/2018/2/layout/IconVerticalSolidList"/>
    <dgm:cxn modelId="{0F24ECC4-767D-4F0C-B4CE-3DB81B3437E7}" srcId="{51758FDF-8F79-4ABE-B37B-830118E2831B}" destId="{0104527B-E023-45D5-BA5A-EC3685C2D54D}" srcOrd="1" destOrd="0" parTransId="{0B0C59CF-A596-4252-8617-63D077883BAB}" sibTransId="{D565A783-68F2-4B61-9AFD-DE2EABE7B2CC}"/>
    <dgm:cxn modelId="{5CE12046-40DD-4855-AED1-1D604D0D5FC1}" type="presParOf" srcId="{18353DE2-E958-4BF2-9AF0-024F7CD2CF61}" destId="{4A76B9A9-A680-4A27-92B8-B6FC377150CA}" srcOrd="0" destOrd="0" presId="urn:microsoft.com/office/officeart/2018/2/layout/IconVerticalSolidList"/>
    <dgm:cxn modelId="{8BC264B8-B8A3-47C0-A5DA-24B9C060F7B1}" type="presParOf" srcId="{4A76B9A9-A680-4A27-92B8-B6FC377150CA}" destId="{9845F6E1-915B-43FB-83AC-985EBBD1A03C}" srcOrd="0" destOrd="0" presId="urn:microsoft.com/office/officeart/2018/2/layout/IconVerticalSolidList"/>
    <dgm:cxn modelId="{6FB6AC26-92F7-42BD-97F3-5EF4534EFD4F}" type="presParOf" srcId="{4A76B9A9-A680-4A27-92B8-B6FC377150CA}" destId="{9186D6AD-5C5E-4735-9306-04F8FC40CCB2}" srcOrd="1" destOrd="0" presId="urn:microsoft.com/office/officeart/2018/2/layout/IconVerticalSolidList"/>
    <dgm:cxn modelId="{0E61F388-A766-4FB4-B182-7EEF6E5EB624}" type="presParOf" srcId="{4A76B9A9-A680-4A27-92B8-B6FC377150CA}" destId="{6006C687-C3F6-40B6-A9D2-13764FCFD9B2}" srcOrd="2" destOrd="0" presId="urn:microsoft.com/office/officeart/2018/2/layout/IconVerticalSolidList"/>
    <dgm:cxn modelId="{A63222A2-5B7C-477B-8590-A2A0ACD2650E}" type="presParOf" srcId="{4A76B9A9-A680-4A27-92B8-B6FC377150CA}" destId="{AE040728-2F20-4F9F-AB1D-B351DC499F60}" srcOrd="3" destOrd="0" presId="urn:microsoft.com/office/officeart/2018/2/layout/IconVerticalSolidList"/>
    <dgm:cxn modelId="{4046DDA6-B790-4785-BF88-84DE9B0B1FB3}" type="presParOf" srcId="{18353DE2-E958-4BF2-9AF0-024F7CD2CF61}" destId="{5DA562A6-73DC-435F-B5FD-CC3E967F9FEB}" srcOrd="1" destOrd="0" presId="urn:microsoft.com/office/officeart/2018/2/layout/IconVerticalSolidList"/>
    <dgm:cxn modelId="{EB31B070-8618-49E2-89DA-234FF9394877}" type="presParOf" srcId="{18353DE2-E958-4BF2-9AF0-024F7CD2CF61}" destId="{76380F0B-837F-4BC4-A359-3C65DF3573FC}" srcOrd="2" destOrd="0" presId="urn:microsoft.com/office/officeart/2018/2/layout/IconVerticalSolidList"/>
    <dgm:cxn modelId="{FCB4AF19-CDC4-4152-87D8-E19B942A2529}" type="presParOf" srcId="{76380F0B-837F-4BC4-A359-3C65DF3573FC}" destId="{D1CAA601-DD2B-435D-AE4F-E99858E960B9}" srcOrd="0" destOrd="0" presId="urn:microsoft.com/office/officeart/2018/2/layout/IconVerticalSolidList"/>
    <dgm:cxn modelId="{E72072DE-6ACB-4712-9EB4-BE070D4F2303}" type="presParOf" srcId="{76380F0B-837F-4BC4-A359-3C65DF3573FC}" destId="{58AD9315-1158-4409-A85C-0121D5ABD99E}" srcOrd="1" destOrd="0" presId="urn:microsoft.com/office/officeart/2018/2/layout/IconVerticalSolidList"/>
    <dgm:cxn modelId="{33394957-C792-4A55-9910-B3CA8A018B25}" type="presParOf" srcId="{76380F0B-837F-4BC4-A359-3C65DF3573FC}" destId="{7BA4EF9F-B58F-492D-B62F-5DA352B38974}" srcOrd="2" destOrd="0" presId="urn:microsoft.com/office/officeart/2018/2/layout/IconVerticalSolidList"/>
    <dgm:cxn modelId="{15473851-B124-48FD-8148-60F4707BD226}" type="presParOf" srcId="{76380F0B-837F-4BC4-A359-3C65DF3573FC}" destId="{D3ED7D41-EDD0-4393-AE9C-6F4F2E4C3DF8}" srcOrd="3" destOrd="0" presId="urn:microsoft.com/office/officeart/2018/2/layout/IconVerticalSolidList"/>
    <dgm:cxn modelId="{73A07ABD-2870-4C0F-BAA0-1C1797B41775}" type="presParOf" srcId="{18353DE2-E958-4BF2-9AF0-024F7CD2CF61}" destId="{9C0AA091-1956-4AD4-BF98-D41086A84F4F}" srcOrd="3" destOrd="0" presId="urn:microsoft.com/office/officeart/2018/2/layout/IconVerticalSolidList"/>
    <dgm:cxn modelId="{6BD0A075-82C8-416F-9785-B8A7B705B583}" type="presParOf" srcId="{18353DE2-E958-4BF2-9AF0-024F7CD2CF61}" destId="{E78B99C0-C1B8-4AFC-8A1A-9EAAF3825523}" srcOrd="4" destOrd="0" presId="urn:microsoft.com/office/officeart/2018/2/layout/IconVerticalSolidList"/>
    <dgm:cxn modelId="{390616C2-B2F8-43C3-9ECD-DD86C7124030}" type="presParOf" srcId="{E78B99C0-C1B8-4AFC-8A1A-9EAAF3825523}" destId="{1BEE7F17-370E-43D1-B76F-26AB7ADD1B09}" srcOrd="0" destOrd="0" presId="urn:microsoft.com/office/officeart/2018/2/layout/IconVerticalSolidList"/>
    <dgm:cxn modelId="{CA1619DE-FE1D-418E-876E-B99974320A72}" type="presParOf" srcId="{E78B99C0-C1B8-4AFC-8A1A-9EAAF3825523}" destId="{D8BBE3D3-443A-4569-B541-2898BBB7BADE}" srcOrd="1" destOrd="0" presId="urn:microsoft.com/office/officeart/2018/2/layout/IconVerticalSolidList"/>
    <dgm:cxn modelId="{E2736596-6035-4FC0-8BD2-876A452C33A5}" type="presParOf" srcId="{E78B99C0-C1B8-4AFC-8A1A-9EAAF3825523}" destId="{02822B7B-5395-4608-8890-8DEA6DD83D60}" srcOrd="2" destOrd="0" presId="urn:microsoft.com/office/officeart/2018/2/layout/IconVerticalSolidList"/>
    <dgm:cxn modelId="{AC1395A4-50C3-4478-BC3A-953118FF2BD5}" type="presParOf" srcId="{E78B99C0-C1B8-4AFC-8A1A-9EAAF3825523}" destId="{D44E1245-8BCB-4261-9540-ACDB61C67C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2619E6-2823-4846-B195-D441691882C8}">
      <dsp:nvSpPr>
        <dsp:cNvPr id="0" name=""/>
        <dsp:cNvSpPr/>
      </dsp:nvSpPr>
      <dsp:spPr>
        <a:xfrm>
          <a:off x="0" y="404623"/>
          <a:ext cx="6513603" cy="23173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2D664-5223-4246-88DA-A8B95DD20A9C}">
      <dsp:nvSpPr>
        <dsp:cNvPr id="0" name=""/>
        <dsp:cNvSpPr/>
      </dsp:nvSpPr>
      <dsp:spPr>
        <a:xfrm>
          <a:off x="701009" y="926034"/>
          <a:ext cx="1274562" cy="1274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C29B5-F1C9-458C-9A3C-68D6D8EF72ED}">
      <dsp:nvSpPr>
        <dsp:cNvPr id="0" name=""/>
        <dsp:cNvSpPr/>
      </dsp:nvSpPr>
      <dsp:spPr>
        <a:xfrm>
          <a:off x="2676581" y="404623"/>
          <a:ext cx="3837022" cy="2317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257" tIns="245257" rIns="245257" bIns="245257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Create a control panel to coordinate HVAC systems in </a:t>
          </a:r>
          <a:r>
            <a:rPr lang="it-IT" sz="3200" kern="1200" dirty="0" err="1"/>
            <a:t>different</a:t>
          </a:r>
          <a:r>
            <a:rPr lang="it-IT" sz="3200" kern="1200" dirty="0"/>
            <a:t> rooms</a:t>
          </a:r>
          <a:endParaRPr lang="en-US" sz="3200" kern="1200" dirty="0"/>
        </a:p>
      </dsp:txBody>
      <dsp:txXfrm>
        <a:off x="2676581" y="404623"/>
        <a:ext cx="3837022" cy="2317386"/>
      </dsp:txXfrm>
    </dsp:sp>
    <dsp:sp modelId="{6F59E515-1ED8-4F5C-927E-778D4233CA83}">
      <dsp:nvSpPr>
        <dsp:cNvPr id="0" name=""/>
        <dsp:cNvSpPr/>
      </dsp:nvSpPr>
      <dsp:spPr>
        <a:xfrm>
          <a:off x="0" y="3163416"/>
          <a:ext cx="6513603" cy="23173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48AA0-AF38-4856-9FDD-1DCB32DB68BC}">
      <dsp:nvSpPr>
        <dsp:cNvPr id="0" name=""/>
        <dsp:cNvSpPr/>
      </dsp:nvSpPr>
      <dsp:spPr>
        <a:xfrm>
          <a:off x="701009" y="3684828"/>
          <a:ext cx="1274562" cy="1274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1F08E-E0A5-4414-AA73-711A61687A26}">
      <dsp:nvSpPr>
        <dsp:cNvPr id="0" name=""/>
        <dsp:cNvSpPr/>
      </dsp:nvSpPr>
      <dsp:spPr>
        <a:xfrm>
          <a:off x="2676581" y="3163416"/>
          <a:ext cx="3837022" cy="2317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257" tIns="245257" rIns="245257" bIns="245257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User can </a:t>
          </a:r>
          <a:r>
            <a:rPr lang="it-IT" sz="3200" kern="1200" dirty="0" err="1"/>
            <a:t>manage</a:t>
          </a:r>
          <a:r>
            <a:rPr lang="it-IT" sz="3200" kern="1200" dirty="0"/>
            <a:t> </a:t>
          </a:r>
          <a:r>
            <a:rPr lang="it-IT" sz="3200" kern="1200" dirty="0" err="1"/>
            <a:t>all</a:t>
          </a:r>
          <a:r>
            <a:rPr lang="it-IT" sz="3200" kern="1200" dirty="0"/>
            <a:t> the rooms from a control panel</a:t>
          </a:r>
          <a:endParaRPr lang="en-US" sz="3200" kern="1200" dirty="0"/>
        </a:p>
      </dsp:txBody>
      <dsp:txXfrm>
        <a:off x="2676581" y="3163416"/>
        <a:ext cx="3837022" cy="2317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4E574B-D27E-4E6E-AC74-5E200F20672B}">
      <dsp:nvSpPr>
        <dsp:cNvPr id="0" name=""/>
        <dsp:cNvSpPr/>
      </dsp:nvSpPr>
      <dsp:spPr>
        <a:xfrm>
          <a:off x="0" y="528471"/>
          <a:ext cx="6513603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B1D5A-0DB1-48BE-934B-DA137FE88612}">
      <dsp:nvSpPr>
        <dsp:cNvPr id="0" name=""/>
        <dsp:cNvSpPr/>
      </dsp:nvSpPr>
      <dsp:spPr>
        <a:xfrm>
          <a:off x="325680" y="41391"/>
          <a:ext cx="6084865" cy="974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/>
            <a:t>Built</a:t>
          </a:r>
          <a:r>
            <a:rPr lang="it-IT" sz="2800" kern="1200" dirty="0"/>
            <a:t> with </a:t>
          </a:r>
          <a:r>
            <a:rPr lang="it-IT" sz="2800" b="1" kern="1200" dirty="0" err="1"/>
            <a:t>Akka</a:t>
          </a:r>
          <a:r>
            <a:rPr lang="it-IT" sz="2800" b="1" kern="1200" dirty="0"/>
            <a:t> </a:t>
          </a:r>
          <a:r>
            <a:rPr lang="it-IT" sz="2800" b="1" kern="1200" dirty="0" err="1"/>
            <a:t>actor</a:t>
          </a:r>
          <a:r>
            <a:rPr lang="it-IT" sz="2800" b="1" kern="1200" dirty="0"/>
            <a:t> model</a:t>
          </a:r>
          <a:endParaRPr lang="en-US" sz="2800" b="1" kern="1200" dirty="0"/>
        </a:p>
      </dsp:txBody>
      <dsp:txXfrm>
        <a:off x="373235" y="88946"/>
        <a:ext cx="5989755" cy="879050"/>
      </dsp:txXfrm>
    </dsp:sp>
    <dsp:sp modelId="{9F3CBEF6-FFB3-4F6A-B5A3-23296ADB79FA}">
      <dsp:nvSpPr>
        <dsp:cNvPr id="0" name=""/>
        <dsp:cNvSpPr/>
      </dsp:nvSpPr>
      <dsp:spPr>
        <a:xfrm>
          <a:off x="0" y="2025352"/>
          <a:ext cx="6513603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8081D-86DA-418B-A990-AF8A26D7E357}">
      <dsp:nvSpPr>
        <dsp:cNvPr id="0" name=""/>
        <dsp:cNvSpPr/>
      </dsp:nvSpPr>
      <dsp:spPr>
        <a:xfrm>
          <a:off x="325680" y="1538272"/>
          <a:ext cx="6090519" cy="97416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/>
            <a:t>Distributed </a:t>
          </a:r>
          <a:r>
            <a:rPr lang="it-IT" sz="2800" b="1" kern="1200" dirty="0" err="1"/>
            <a:t>architecture</a:t>
          </a:r>
          <a:r>
            <a:rPr lang="it-IT" sz="2800" b="1" kern="1200" dirty="0"/>
            <a:t> </a:t>
          </a:r>
          <a:r>
            <a:rPr lang="it-IT" sz="2800" kern="1200" dirty="0"/>
            <a:t>on </a:t>
          </a:r>
          <a:r>
            <a:rPr lang="it-IT" sz="2800" kern="1200" dirty="0" err="1"/>
            <a:t>different</a:t>
          </a:r>
          <a:r>
            <a:rPr lang="it-IT" sz="2800" kern="1200" dirty="0"/>
            <a:t> machines</a:t>
          </a:r>
          <a:endParaRPr lang="en-US" sz="2800" kern="1200" dirty="0"/>
        </a:p>
      </dsp:txBody>
      <dsp:txXfrm>
        <a:off x="373235" y="1585827"/>
        <a:ext cx="5995409" cy="879050"/>
      </dsp:txXfrm>
    </dsp:sp>
    <dsp:sp modelId="{76BFED15-70DB-415B-A452-0ED6F9EDD3FF}">
      <dsp:nvSpPr>
        <dsp:cNvPr id="0" name=""/>
        <dsp:cNvSpPr/>
      </dsp:nvSpPr>
      <dsp:spPr>
        <a:xfrm>
          <a:off x="0" y="3522232"/>
          <a:ext cx="6513603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BBE0B-5755-4F24-B3DB-B0B83A915887}">
      <dsp:nvSpPr>
        <dsp:cNvPr id="0" name=""/>
        <dsp:cNvSpPr/>
      </dsp:nvSpPr>
      <dsp:spPr>
        <a:xfrm>
          <a:off x="325680" y="3035152"/>
          <a:ext cx="6101097" cy="97416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Central server </a:t>
          </a:r>
          <a:r>
            <a:rPr lang="it-IT" sz="2800" kern="1200" dirty="0" err="1"/>
            <a:t>as</a:t>
          </a:r>
          <a:r>
            <a:rPr lang="it-IT" sz="2800" kern="1200" dirty="0"/>
            <a:t> </a:t>
          </a:r>
          <a:r>
            <a:rPr lang="it-IT" sz="2800" b="1" kern="1200" dirty="0"/>
            <a:t>supervisor</a:t>
          </a:r>
          <a:r>
            <a:rPr lang="it-IT" sz="2800" kern="1200" dirty="0"/>
            <a:t> and </a:t>
          </a:r>
          <a:r>
            <a:rPr lang="it-IT" sz="2800" b="1" kern="1200" dirty="0" err="1"/>
            <a:t>central</a:t>
          </a:r>
          <a:r>
            <a:rPr lang="it-IT" sz="2800" b="1" kern="1200" dirty="0"/>
            <a:t> point of access</a:t>
          </a:r>
          <a:endParaRPr lang="en-US" sz="2800" b="1" kern="1200" dirty="0"/>
        </a:p>
      </dsp:txBody>
      <dsp:txXfrm>
        <a:off x="373235" y="3082707"/>
        <a:ext cx="6005987" cy="879050"/>
      </dsp:txXfrm>
    </dsp:sp>
    <dsp:sp modelId="{5C382C8B-9259-4D40-88BA-771687A0CF16}">
      <dsp:nvSpPr>
        <dsp:cNvPr id="0" name=""/>
        <dsp:cNvSpPr/>
      </dsp:nvSpPr>
      <dsp:spPr>
        <a:xfrm>
          <a:off x="0" y="5019111"/>
          <a:ext cx="6513603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9B00A-033A-4903-B225-BC797E1DCA5C}">
      <dsp:nvSpPr>
        <dsp:cNvPr id="0" name=""/>
        <dsp:cNvSpPr/>
      </dsp:nvSpPr>
      <dsp:spPr>
        <a:xfrm>
          <a:off x="325680" y="4532032"/>
          <a:ext cx="6019208" cy="9741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Room servers to </a:t>
          </a:r>
          <a:r>
            <a:rPr lang="it-IT" sz="2800" kern="1200" dirty="0" err="1"/>
            <a:t>manage</a:t>
          </a:r>
          <a:r>
            <a:rPr lang="it-IT" sz="2800" kern="1200" dirty="0"/>
            <a:t> the </a:t>
          </a:r>
          <a:r>
            <a:rPr lang="it-IT" sz="2800" b="1" kern="1200" dirty="0" err="1"/>
            <a:t>sensors</a:t>
          </a:r>
          <a:r>
            <a:rPr lang="it-IT" sz="2800" kern="1200" dirty="0"/>
            <a:t> of </a:t>
          </a:r>
          <a:r>
            <a:rPr lang="it-IT" sz="2800" kern="1200" dirty="0" err="1"/>
            <a:t>each</a:t>
          </a:r>
          <a:r>
            <a:rPr lang="it-IT" sz="2800" kern="1200" dirty="0"/>
            <a:t> room</a:t>
          </a:r>
          <a:endParaRPr lang="en-US" sz="2800" kern="1200" dirty="0"/>
        </a:p>
      </dsp:txBody>
      <dsp:txXfrm>
        <a:off x="373235" y="4579587"/>
        <a:ext cx="5924098" cy="879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82F3D-67D5-4FCF-9E62-818BD9228B83}">
      <dsp:nvSpPr>
        <dsp:cNvPr id="0" name=""/>
        <dsp:cNvSpPr/>
      </dsp:nvSpPr>
      <dsp:spPr>
        <a:xfrm>
          <a:off x="0" y="0"/>
          <a:ext cx="5506192" cy="638053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DCAA1-9520-4EC8-9AD5-56E2AA5A0C76}">
      <dsp:nvSpPr>
        <dsp:cNvPr id="0" name=""/>
        <dsp:cNvSpPr/>
      </dsp:nvSpPr>
      <dsp:spPr>
        <a:xfrm>
          <a:off x="193011" y="146557"/>
          <a:ext cx="350929" cy="350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E0189-DEF5-47C1-BC4C-2570131D3ED7}">
      <dsp:nvSpPr>
        <dsp:cNvPr id="0" name=""/>
        <dsp:cNvSpPr/>
      </dsp:nvSpPr>
      <dsp:spPr>
        <a:xfrm>
          <a:off x="736951" y="2995"/>
          <a:ext cx="4769240" cy="638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27" tIns="67527" rIns="67527" bIns="6752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Create a new room</a:t>
          </a:r>
          <a:endParaRPr lang="en-US" sz="1800" kern="1200" dirty="0"/>
        </a:p>
      </dsp:txBody>
      <dsp:txXfrm>
        <a:off x="736951" y="2995"/>
        <a:ext cx="4769240" cy="638053"/>
      </dsp:txXfrm>
    </dsp:sp>
    <dsp:sp modelId="{1DF11F1F-1833-4FDC-B79F-EEBA9C28517E}">
      <dsp:nvSpPr>
        <dsp:cNvPr id="0" name=""/>
        <dsp:cNvSpPr/>
      </dsp:nvSpPr>
      <dsp:spPr>
        <a:xfrm>
          <a:off x="0" y="800562"/>
          <a:ext cx="5506192" cy="638053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AC9331-D376-4BE1-BFDD-560C5FC580D8}">
      <dsp:nvSpPr>
        <dsp:cNvPr id="0" name=""/>
        <dsp:cNvSpPr/>
      </dsp:nvSpPr>
      <dsp:spPr>
        <a:xfrm>
          <a:off x="193011" y="944124"/>
          <a:ext cx="350929" cy="350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D696D-A48A-437A-BB55-688A0E47C525}">
      <dsp:nvSpPr>
        <dsp:cNvPr id="0" name=""/>
        <dsp:cNvSpPr/>
      </dsp:nvSpPr>
      <dsp:spPr>
        <a:xfrm>
          <a:off x="736951" y="800562"/>
          <a:ext cx="4769240" cy="638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27" tIns="67527" rIns="67527" bIns="6752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Request to the server the list of all the registered rooms</a:t>
          </a:r>
          <a:endParaRPr lang="en-US" sz="1800" kern="1200"/>
        </a:p>
      </dsp:txBody>
      <dsp:txXfrm>
        <a:off x="736951" y="800562"/>
        <a:ext cx="4769240" cy="638053"/>
      </dsp:txXfrm>
    </dsp:sp>
    <dsp:sp modelId="{4166E3B5-A7FC-4093-8CF1-5A289769DAB4}">
      <dsp:nvSpPr>
        <dsp:cNvPr id="0" name=""/>
        <dsp:cNvSpPr/>
      </dsp:nvSpPr>
      <dsp:spPr>
        <a:xfrm>
          <a:off x="0" y="1598129"/>
          <a:ext cx="5506192" cy="638053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ACC0EE-3E7D-42D5-AA33-D212E6B6A38E}">
      <dsp:nvSpPr>
        <dsp:cNvPr id="0" name=""/>
        <dsp:cNvSpPr/>
      </dsp:nvSpPr>
      <dsp:spPr>
        <a:xfrm>
          <a:off x="193011" y="1741691"/>
          <a:ext cx="350929" cy="350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3F894-7D93-4C98-B480-8962510AE60A}">
      <dsp:nvSpPr>
        <dsp:cNvPr id="0" name=""/>
        <dsp:cNvSpPr/>
      </dsp:nvSpPr>
      <dsp:spPr>
        <a:xfrm>
          <a:off x="736951" y="1598129"/>
          <a:ext cx="4769240" cy="638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27" tIns="67527" rIns="67527" bIns="6752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Request to a room the current data</a:t>
          </a:r>
          <a:endParaRPr lang="en-US" sz="1800" kern="1200" dirty="0"/>
        </a:p>
      </dsp:txBody>
      <dsp:txXfrm>
        <a:off x="736951" y="1598129"/>
        <a:ext cx="4769240" cy="638053"/>
      </dsp:txXfrm>
    </dsp:sp>
    <dsp:sp modelId="{19507EE7-15EA-45DE-B02A-A8462D26BDC4}">
      <dsp:nvSpPr>
        <dsp:cNvPr id="0" name=""/>
        <dsp:cNvSpPr/>
      </dsp:nvSpPr>
      <dsp:spPr>
        <a:xfrm>
          <a:off x="0" y="2395696"/>
          <a:ext cx="5506192" cy="638053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A1B57-3E59-4ECD-82CE-35B9B0430495}">
      <dsp:nvSpPr>
        <dsp:cNvPr id="0" name=""/>
        <dsp:cNvSpPr/>
      </dsp:nvSpPr>
      <dsp:spPr>
        <a:xfrm>
          <a:off x="193011" y="2539258"/>
          <a:ext cx="350929" cy="3509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A9B01-0E9E-4952-A4B1-1886DE70291B}">
      <dsp:nvSpPr>
        <dsp:cNvPr id="0" name=""/>
        <dsp:cNvSpPr/>
      </dsp:nvSpPr>
      <dsp:spPr>
        <a:xfrm>
          <a:off x="736951" y="2395696"/>
          <a:ext cx="4769240" cy="638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27" tIns="67527" rIns="67527" bIns="6752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Set the target temperature and humidity for a room</a:t>
          </a:r>
          <a:endParaRPr lang="en-US" sz="1800" kern="1200" dirty="0"/>
        </a:p>
      </dsp:txBody>
      <dsp:txXfrm>
        <a:off x="736951" y="2395696"/>
        <a:ext cx="4769240" cy="638053"/>
      </dsp:txXfrm>
    </dsp:sp>
    <dsp:sp modelId="{D96FAF92-BA97-435C-9B9E-AACB2A60A8EC}">
      <dsp:nvSpPr>
        <dsp:cNvPr id="0" name=""/>
        <dsp:cNvSpPr/>
      </dsp:nvSpPr>
      <dsp:spPr>
        <a:xfrm>
          <a:off x="0" y="3196258"/>
          <a:ext cx="5506192" cy="638053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B10B9-9E84-4DC8-8BA1-596BB7ED477E}">
      <dsp:nvSpPr>
        <dsp:cNvPr id="0" name=""/>
        <dsp:cNvSpPr/>
      </dsp:nvSpPr>
      <dsp:spPr>
        <a:xfrm>
          <a:off x="193011" y="3336824"/>
          <a:ext cx="350929" cy="35092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74563-7366-4E5A-AF0E-6169621CFC8D}">
      <dsp:nvSpPr>
        <dsp:cNvPr id="0" name=""/>
        <dsp:cNvSpPr/>
      </dsp:nvSpPr>
      <dsp:spPr>
        <a:xfrm>
          <a:off x="736951" y="3193262"/>
          <a:ext cx="4769240" cy="638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27" tIns="67527" rIns="67527" bIns="6752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Delete an existing room</a:t>
          </a:r>
          <a:endParaRPr lang="en-US" sz="1800" kern="1200"/>
        </a:p>
      </dsp:txBody>
      <dsp:txXfrm>
        <a:off x="736951" y="3193262"/>
        <a:ext cx="4769240" cy="6380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A58A5-DED1-421B-B0F7-B3BBF2598307}">
      <dsp:nvSpPr>
        <dsp:cNvPr id="0" name=""/>
        <dsp:cNvSpPr/>
      </dsp:nvSpPr>
      <dsp:spPr>
        <a:xfrm>
          <a:off x="0" y="43758"/>
          <a:ext cx="6518234" cy="719549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Cluster </a:t>
          </a:r>
          <a:r>
            <a:rPr lang="it-IT" sz="3000" kern="1200" dirty="0" err="1"/>
            <a:t>seed-node</a:t>
          </a:r>
          <a:endParaRPr lang="en-US" sz="3000" kern="1200" dirty="0"/>
        </a:p>
      </dsp:txBody>
      <dsp:txXfrm>
        <a:off x="35125" y="78883"/>
        <a:ext cx="6447984" cy="649299"/>
      </dsp:txXfrm>
    </dsp:sp>
    <dsp:sp modelId="{50498890-4AE2-4573-B790-4A48774FA7CD}">
      <dsp:nvSpPr>
        <dsp:cNvPr id="0" name=""/>
        <dsp:cNvSpPr/>
      </dsp:nvSpPr>
      <dsp:spPr>
        <a:xfrm>
          <a:off x="0" y="763308"/>
          <a:ext cx="6518234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300" kern="1200" dirty="0" err="1"/>
            <a:t>allows</a:t>
          </a:r>
          <a:r>
            <a:rPr lang="it-IT" sz="2300" kern="1200" dirty="0"/>
            <a:t> </a:t>
          </a:r>
          <a:r>
            <a:rPr lang="it-IT" sz="2300" kern="1200" dirty="0" err="1"/>
            <a:t>other</a:t>
          </a:r>
          <a:r>
            <a:rPr lang="it-IT" sz="2300" kern="1200" dirty="0"/>
            <a:t> </a:t>
          </a:r>
          <a:r>
            <a:rPr lang="it-IT" sz="2300" kern="1200" dirty="0" err="1"/>
            <a:t>actors</a:t>
          </a:r>
          <a:r>
            <a:rPr lang="it-IT" sz="2300" kern="1200" dirty="0"/>
            <a:t> to </a:t>
          </a:r>
          <a:r>
            <a:rPr lang="it-IT" sz="2300" b="1" kern="1200" dirty="0" err="1"/>
            <a:t>connect</a:t>
          </a:r>
          <a:r>
            <a:rPr lang="it-IT" sz="2300" kern="1200" dirty="0"/>
            <a:t> to the cluster</a:t>
          </a:r>
          <a:endParaRPr lang="en-US" sz="2300" kern="1200" dirty="0"/>
        </a:p>
      </dsp:txBody>
      <dsp:txXfrm>
        <a:off x="0" y="763308"/>
        <a:ext cx="6518234" cy="496800"/>
      </dsp:txXfrm>
    </dsp:sp>
    <dsp:sp modelId="{953391E2-9D0D-45E2-9C22-536A825F8528}">
      <dsp:nvSpPr>
        <dsp:cNvPr id="0" name=""/>
        <dsp:cNvSpPr/>
      </dsp:nvSpPr>
      <dsp:spPr>
        <a:xfrm>
          <a:off x="0" y="1260108"/>
          <a:ext cx="6518234" cy="719549"/>
        </a:xfrm>
        <a:prstGeom prst="round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Supervisor</a:t>
          </a:r>
          <a:endParaRPr lang="en-US" sz="3000" kern="1200" dirty="0"/>
        </a:p>
      </dsp:txBody>
      <dsp:txXfrm>
        <a:off x="35125" y="1295233"/>
        <a:ext cx="6447984" cy="649299"/>
      </dsp:txXfrm>
    </dsp:sp>
    <dsp:sp modelId="{174C68A6-0EC2-4A61-81B2-0D7B9D994F7B}">
      <dsp:nvSpPr>
        <dsp:cNvPr id="0" name=""/>
        <dsp:cNvSpPr/>
      </dsp:nvSpPr>
      <dsp:spPr>
        <a:xfrm>
          <a:off x="0" y="1979658"/>
          <a:ext cx="6518234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300" kern="1200" dirty="0" err="1"/>
            <a:t>implements</a:t>
          </a:r>
          <a:r>
            <a:rPr lang="it-IT" sz="2300" kern="1200" dirty="0"/>
            <a:t> </a:t>
          </a:r>
          <a:r>
            <a:rPr lang="it-IT" sz="2300" b="1" kern="1200" dirty="0" err="1"/>
            <a:t>resume</a:t>
          </a:r>
          <a:r>
            <a:rPr lang="it-IT" sz="2300" kern="1200" dirty="0"/>
            <a:t> strategy to turn back on </a:t>
          </a:r>
          <a:r>
            <a:rPr lang="it-IT" sz="2300" b="1" kern="1200" dirty="0" err="1"/>
            <a:t>crashing</a:t>
          </a:r>
          <a:r>
            <a:rPr lang="it-IT" sz="2300" kern="1200" dirty="0"/>
            <a:t> </a:t>
          </a:r>
          <a:r>
            <a:rPr lang="it-IT" sz="2300" kern="1200" dirty="0" err="1"/>
            <a:t>actors</a:t>
          </a:r>
          <a:endParaRPr lang="en-US" sz="2300" kern="1200" dirty="0"/>
        </a:p>
      </dsp:txBody>
      <dsp:txXfrm>
        <a:off x="0" y="1979658"/>
        <a:ext cx="6518234" cy="729675"/>
      </dsp:txXfrm>
    </dsp:sp>
    <dsp:sp modelId="{DE1AA14A-9878-482B-B5C3-C185EFD699A3}">
      <dsp:nvSpPr>
        <dsp:cNvPr id="0" name=""/>
        <dsp:cNvSpPr/>
      </dsp:nvSpPr>
      <dsp:spPr>
        <a:xfrm>
          <a:off x="0" y="2712701"/>
          <a:ext cx="6518234" cy="719549"/>
        </a:xfrm>
        <a:prstGeom prst="round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List</a:t>
          </a:r>
          <a:r>
            <a:rPr lang="it-IT" sz="3000" kern="1200" baseline="0" dirty="0"/>
            <a:t> of rooms</a:t>
          </a:r>
          <a:endParaRPr lang="en-US" sz="3000" kern="1200" dirty="0"/>
        </a:p>
      </dsp:txBody>
      <dsp:txXfrm>
        <a:off x="35125" y="2747826"/>
        <a:ext cx="6447984" cy="649299"/>
      </dsp:txXfrm>
    </dsp:sp>
    <dsp:sp modelId="{8698CA32-47BF-4F27-AA51-860A1306EE6C}">
      <dsp:nvSpPr>
        <dsp:cNvPr id="0" name=""/>
        <dsp:cNvSpPr/>
      </dsp:nvSpPr>
      <dsp:spPr>
        <a:xfrm>
          <a:off x="0" y="3428883"/>
          <a:ext cx="6518234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300" kern="1200" dirty="0"/>
            <a:t>Stores a </a:t>
          </a:r>
          <a:r>
            <a:rPr lang="it-IT" sz="2300" b="1" kern="1200" dirty="0"/>
            <a:t>list</a:t>
          </a:r>
          <a:r>
            <a:rPr lang="it-IT" sz="2300" kern="1200" dirty="0"/>
            <a:t> of </a:t>
          </a:r>
          <a:r>
            <a:rPr lang="it-IT" sz="2300" kern="1200" dirty="0" err="1"/>
            <a:t>all</a:t>
          </a:r>
          <a:r>
            <a:rPr lang="it-IT" sz="2300" kern="1200" dirty="0"/>
            <a:t> the </a:t>
          </a:r>
          <a:r>
            <a:rPr lang="it-IT" sz="2300" kern="1200" dirty="0" err="1"/>
            <a:t>active</a:t>
          </a:r>
          <a:r>
            <a:rPr lang="it-IT" sz="2300" kern="1200" dirty="0"/>
            <a:t> rooms in the system</a:t>
          </a:r>
          <a:endParaRPr lang="en-US" sz="2300" kern="1200" dirty="0"/>
        </a:p>
      </dsp:txBody>
      <dsp:txXfrm>
        <a:off x="0" y="3428883"/>
        <a:ext cx="6518234" cy="496800"/>
      </dsp:txXfrm>
    </dsp:sp>
    <dsp:sp modelId="{C076D9ED-1BE5-41A5-B3CD-C4E4C51E1781}">
      <dsp:nvSpPr>
        <dsp:cNvPr id="0" name=""/>
        <dsp:cNvSpPr/>
      </dsp:nvSpPr>
      <dsp:spPr>
        <a:xfrm>
          <a:off x="0" y="3925683"/>
          <a:ext cx="6518234" cy="719549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Message </a:t>
          </a:r>
          <a:r>
            <a:rPr lang="it-IT" sz="3000" kern="1200" dirty="0" err="1"/>
            <a:t>forewarding</a:t>
          </a:r>
          <a:endParaRPr lang="en-US" sz="3000" kern="1200" dirty="0"/>
        </a:p>
      </dsp:txBody>
      <dsp:txXfrm>
        <a:off x="35125" y="3960808"/>
        <a:ext cx="6447984" cy="649299"/>
      </dsp:txXfrm>
    </dsp:sp>
    <dsp:sp modelId="{995DD4A1-06F1-4494-B554-2538B7449621}">
      <dsp:nvSpPr>
        <dsp:cNvPr id="0" name=""/>
        <dsp:cNvSpPr/>
      </dsp:nvSpPr>
      <dsp:spPr>
        <a:xfrm>
          <a:off x="0" y="4645233"/>
          <a:ext cx="6518234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300" b="1" kern="1200" dirty="0" err="1"/>
            <a:t>Receives</a:t>
          </a:r>
          <a:r>
            <a:rPr lang="it-IT" sz="2300" kern="1200" dirty="0"/>
            <a:t> and </a:t>
          </a:r>
          <a:r>
            <a:rPr lang="it-IT" sz="2300" b="1" kern="1200" dirty="0" err="1"/>
            <a:t>forewards</a:t>
          </a:r>
          <a:r>
            <a:rPr lang="it-IT" sz="2300" kern="1200" dirty="0"/>
            <a:t> </a:t>
          </a:r>
          <a:r>
            <a:rPr lang="it-IT" sz="2300" kern="1200" dirty="0" err="1"/>
            <a:t>messages</a:t>
          </a:r>
          <a:r>
            <a:rPr lang="it-IT" sz="2300" kern="1200" dirty="0"/>
            <a:t> from the clients to the </a:t>
          </a:r>
          <a:r>
            <a:rPr lang="it-IT" sz="2300" kern="1200" dirty="0" err="1"/>
            <a:t>correct</a:t>
          </a:r>
          <a:r>
            <a:rPr lang="it-IT" sz="2300" kern="1200" dirty="0"/>
            <a:t> room</a:t>
          </a:r>
          <a:endParaRPr lang="en-US" sz="2300" kern="1200" dirty="0"/>
        </a:p>
      </dsp:txBody>
      <dsp:txXfrm>
        <a:off x="0" y="4645233"/>
        <a:ext cx="6518234" cy="7296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5F6E1-915B-43FB-83AC-985EBBD1A03C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6D6AD-5C5E-4735-9306-04F8FC40CCB2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40728-2F20-4F9F-AB1D-B351DC499F60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Simulates sensors data</a:t>
          </a:r>
          <a:endParaRPr lang="en-US" sz="2500" kern="1200"/>
        </a:p>
      </dsp:txBody>
      <dsp:txXfrm>
        <a:off x="1941716" y="718"/>
        <a:ext cx="4571887" cy="1681139"/>
      </dsp:txXfrm>
    </dsp:sp>
    <dsp:sp modelId="{D1CAA601-DD2B-435D-AE4F-E99858E960B9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AD9315-1158-4409-A85C-0121D5ABD99E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D7D41-EDD0-4393-AE9C-6F4F2E4C3DF8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Consumes energy according to what part of the system is active</a:t>
          </a:r>
        </a:p>
      </dsp:txBody>
      <dsp:txXfrm>
        <a:off x="1941716" y="2102143"/>
        <a:ext cx="4571887" cy="1681139"/>
      </dsp:txXfrm>
    </dsp:sp>
    <dsp:sp modelId="{1BEE7F17-370E-43D1-B76F-26AB7ADD1B09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BE3D3-443A-4569-B541-2898BBB7BADE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E1245-8BCB-4261-9540-ACDB61C67C15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Receives messages and creates responses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C9D8D9-20C3-4A21-9652-60E2633B9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448606C-7E1F-48CB-A647-D1C0D6C29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D06672-12E9-464E-974F-80CCFC1D4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5B5B-68EA-46A6-B756-E6A4AEC0203D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08695D-4EE2-4DAB-8EA8-D0B27CD9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969EC-1E78-41AD-A74D-0660252D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3103-5732-4E0F-9281-BD6B822835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843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FE4F36-3057-4376-8640-20014E7CB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97CBBB-ABD5-4019-9CD4-9B8F151F4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57C2E7-FB80-48CF-AC1D-12CB9D45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5B5B-68EA-46A6-B756-E6A4AEC0203D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486552-1ADA-45CF-A6D5-B288089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330C0D-8F9A-4439-B7C0-68600201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3103-5732-4E0F-9281-BD6B822835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349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BC12B9F-A4FB-478F-9B28-52696798C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008171B-EE8B-4FF0-95BE-BDD797935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2B7FCF-0426-4DD8-BD15-95BA30ED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5B5B-68EA-46A6-B756-E6A4AEC0203D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E824A1-1205-4ED6-9C8F-09DA932A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6746FB-A372-41E6-9F30-CE531F37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3103-5732-4E0F-9281-BD6B822835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52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2AA396-6998-4EF4-910E-DA12B01D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294F12-6DB1-45B4-BFD3-5CFF59621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FC8A6D-B8D6-4C04-AF19-CB86AFFD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5B5B-68EA-46A6-B756-E6A4AEC0203D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094E0D-927E-4A9E-849B-B93D3018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3A758A-F6D1-4137-AA9C-6332902A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3103-5732-4E0F-9281-BD6B822835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008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0D860F-17AF-4030-B58B-22329EC2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5E8A233-16F8-42A2-A589-B2AF13E2A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68D2CE-0D1C-4DF6-BE15-5B8D8C0E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5B5B-68EA-46A6-B756-E6A4AEC0203D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ACDD32-D43A-4E4A-9259-D0D9DC54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D265E7-15BD-40D4-91AD-8C51761C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3103-5732-4E0F-9281-BD6B822835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542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73AD71-C688-47AF-8801-CCD38E62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530351-F4F1-49AC-84C3-48AF459F5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418435C-A8B6-4D54-BBA2-205167446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4A88DD-FBA1-42A1-848B-94B09FE06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5B5B-68EA-46A6-B756-E6A4AEC0203D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B27D81-B8DA-4D93-8035-A3EA9F4F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172D672-FFC9-4D83-95AB-321C0A7A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3103-5732-4E0F-9281-BD6B822835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446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0F4695-84D3-470C-AA14-2212E32B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D95488-BEB6-4DC7-82BF-7185AC15B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5FB20D-D3BD-4F56-A4F3-AB070F6A7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137053A-18CC-4E9D-A50B-F941B2A84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5FD55F7-AE6F-4284-88F6-7A7BEEDA0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10E8693-826E-4C14-AB76-210DCF54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5B5B-68EA-46A6-B756-E6A4AEC0203D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088E151-3AD4-4FAB-AEC1-9A686947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F176416-CD41-4668-983D-D0506691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3103-5732-4E0F-9281-BD6B822835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473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F6A5F4-44E0-431C-8F06-77986523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F8C11EB-6EFA-440F-881C-CDBDE23B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5B5B-68EA-46A6-B756-E6A4AEC0203D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B7162E3-0BC0-4B0A-80E1-8ED6E3F4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A77F8B-9077-4547-8200-3E616864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3103-5732-4E0F-9281-BD6B822835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267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AA3C05A-0181-4D68-A31A-741A45A7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5B5B-68EA-46A6-B756-E6A4AEC0203D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117B68E-94F2-43A4-83EC-E2B8A391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97B9FE4-879E-4AD4-B23B-DAFC2895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3103-5732-4E0F-9281-BD6B822835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318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9E9C3A-A45D-4304-8FC9-A26D7A3E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CDD66C-0AD3-4A93-83D1-086E0528F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4A36A9A-D452-43CE-914C-59393EF38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E85F35D-0857-4CB7-B213-1B5F72C2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5B5B-68EA-46A6-B756-E6A4AEC0203D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EDF299A-252F-42F7-A79D-901903A4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60B52AC-C081-41EE-9C31-5BB2924CA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3103-5732-4E0F-9281-BD6B822835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573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DB2931-B030-4A6D-96D0-D47BB9E33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16AEB86-C678-4C31-8AD1-2FE0F6F65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838C8E-B4B6-41C6-9B6E-C1639A383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9B23A8E-9D0A-44FC-B8A7-2EF6EB6BD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5B5B-68EA-46A6-B756-E6A4AEC0203D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948315-FD1A-4204-AE25-39F2FC98D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2AE972-EF6A-40D1-A2BD-96B518AF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3103-5732-4E0F-9281-BD6B822835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591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79FB4D5-9389-4B36-8E1E-4DEC090A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78A2650-5B6E-45FE-B9C6-F814E055F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E8697E-ACED-4AD8-B68F-E8DEA9713B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55B5B-68EA-46A6-B756-E6A4AEC0203D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AD98F1-74D1-4A35-90FC-BA1CE2CDB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AAEBE4-B573-4AC8-AA17-B4BF505CD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E3103-5732-4E0F-9281-BD6B822835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008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circuit board">
            <a:extLst>
              <a:ext uri="{FF2B5EF4-FFF2-40B4-BE49-F238E27FC236}">
                <a16:creationId xmlns:a16="http://schemas.microsoft.com/office/drawing/2014/main" id="{893D55CA-FF66-478E-B481-A640D9E847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33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225EAF-427A-4D72-93DA-BB1219338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it-IT" sz="6600" b="0" i="0" dirty="0">
                <a:effectLst/>
                <a:latin typeface="Arial" panose="020B0604020202020204" pitchFamily="34" charset="0"/>
              </a:rPr>
              <a:t>A Simple Smart Home</a:t>
            </a:r>
            <a:endParaRPr lang="it-IT" sz="66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7438E3-E582-4DEB-A1D8-9921EAEDD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it-IT" b="0" i="0" dirty="0">
                <a:effectLst/>
                <a:latin typeface="Arial" panose="020B0604020202020204" pitchFamily="34" charset="0"/>
              </a:rPr>
              <a:t>Middleware Technologies for Distributed Systems 2020/2021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5413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3C6EE4D-34A5-4E81-84EE-52DB61FC6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it-IT" sz="6600" b="1" dirty="0" err="1">
                <a:solidFill>
                  <a:srgbClr val="FFFFFF"/>
                </a:solidFill>
              </a:rPr>
              <a:t>Problem</a:t>
            </a:r>
            <a:endParaRPr lang="en-US" sz="6600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8D1BFEFF-097D-41A5-857C-71FB274C11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78446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588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9CAFFDD-555B-4F16-8FC7-4906ED118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520" y="1386076"/>
            <a:ext cx="3416158" cy="1421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graphicFrame>
        <p:nvGraphicFramePr>
          <p:cNvPr id="12" name="CasellaDiTesto 8">
            <a:extLst>
              <a:ext uri="{FF2B5EF4-FFF2-40B4-BE49-F238E27FC236}">
                <a16:creationId xmlns:a16="http://schemas.microsoft.com/office/drawing/2014/main" id="{C3165D2F-B192-4435-902A-B542AD1120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807792"/>
              </p:ext>
            </p:extLst>
          </p:nvPr>
        </p:nvGraphicFramePr>
        <p:xfrm>
          <a:off x="5194300" y="470925"/>
          <a:ext cx="6513604" cy="5892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Immagine 12">
            <a:extLst>
              <a:ext uri="{FF2B5EF4-FFF2-40B4-BE49-F238E27FC236}">
                <a16:creationId xmlns:a16="http://schemas.microsoft.com/office/drawing/2014/main" id="{DE3682D0-14A0-43E6-8401-32214B7DB2CF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9460" y="3453659"/>
            <a:ext cx="3350277" cy="22637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75573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3C6EE4D-34A5-4E81-84EE-52DB61FC6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it-IT" sz="6600" b="1" dirty="0">
                <a:solidFill>
                  <a:srgbClr val="FFFFFF"/>
                </a:solidFill>
              </a:rPr>
              <a:t>Clients</a:t>
            </a:r>
            <a:endParaRPr lang="en-US" sz="6600" b="1" dirty="0">
              <a:solidFill>
                <a:srgbClr val="FFFFFF"/>
              </a:solidFill>
            </a:endParaRPr>
          </a:p>
        </p:txBody>
      </p:sp>
      <p:graphicFrame>
        <p:nvGraphicFramePr>
          <p:cNvPr id="10" name="Segnaposto contenuto 2">
            <a:extLst>
              <a:ext uri="{FF2B5EF4-FFF2-40B4-BE49-F238E27FC236}">
                <a16:creationId xmlns:a16="http://schemas.microsoft.com/office/drawing/2014/main" id="{A44D6BB7-3062-453D-82D9-61DA41E141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6757720"/>
              </p:ext>
            </p:extLst>
          </p:nvPr>
        </p:nvGraphicFramePr>
        <p:xfrm>
          <a:off x="5769428" y="1400218"/>
          <a:ext cx="5506192" cy="3834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D9028CC-09E7-40A8-BB3B-C3A06419E933}"/>
              </a:ext>
            </a:extLst>
          </p:cNvPr>
          <p:cNvSpPr txBox="1"/>
          <p:nvPr/>
        </p:nvSpPr>
        <p:spPr>
          <a:xfrm>
            <a:off x="5181600" y="781171"/>
            <a:ext cx="60950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A user can decide to: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CAADB8C-D065-4C10-A2B8-4AB30C73CA05}"/>
              </a:ext>
            </a:extLst>
          </p:cNvPr>
          <p:cNvSpPr txBox="1"/>
          <p:nvPr/>
        </p:nvSpPr>
        <p:spPr>
          <a:xfrm>
            <a:off x="5181600" y="5391913"/>
            <a:ext cx="6248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</a:rPr>
              <a:t>Each one of these operations will send a message to the central server.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305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3C6EE4D-34A5-4E81-84EE-52DB61FC6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it-IT" sz="6600" b="1" dirty="0">
                <a:solidFill>
                  <a:srgbClr val="FFFFFF"/>
                </a:solidFill>
              </a:rPr>
              <a:t>Central server</a:t>
            </a:r>
            <a:endParaRPr lang="en-US" sz="6600" b="1" dirty="0">
              <a:solidFill>
                <a:srgbClr val="FFFFFF"/>
              </a:solidFill>
            </a:endParaRP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AC0CD3EE-7851-492E-8E99-4A4FAEBDC6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5939557"/>
              </p:ext>
            </p:extLst>
          </p:nvPr>
        </p:nvGraphicFramePr>
        <p:xfrm>
          <a:off x="5244038" y="470925"/>
          <a:ext cx="651823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695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A474A1BF-AF68-4A61-9C09-2E5A458B9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069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olo 1">
            <a:extLst>
              <a:ext uri="{FF2B5EF4-FFF2-40B4-BE49-F238E27FC236}">
                <a16:creationId xmlns:a16="http://schemas.microsoft.com/office/drawing/2014/main" id="{2C318E02-F16A-454E-A3AA-A183F6CAA1E1}"/>
              </a:ext>
            </a:extLst>
          </p:cNvPr>
          <p:cNvSpPr txBox="1">
            <a:spLocks/>
          </p:cNvSpPr>
          <p:nvPr/>
        </p:nvSpPr>
        <p:spPr>
          <a:xfrm>
            <a:off x="1015429" y="1164404"/>
            <a:ext cx="3416158" cy="479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600" b="1" dirty="0">
                <a:solidFill>
                  <a:srgbClr val="FFFFFF"/>
                </a:solidFill>
              </a:rPr>
              <a:t>Room servers</a:t>
            </a:r>
            <a:endParaRPr lang="en-US" sz="6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012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3C6EE4D-34A5-4E81-84EE-52DB61FC6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it-IT" sz="5400" b="1" dirty="0">
                <a:solidFill>
                  <a:srgbClr val="FFFFFF"/>
                </a:solidFill>
              </a:rPr>
              <a:t>Testing</a:t>
            </a:r>
            <a:br>
              <a:rPr lang="it-IT" sz="5400" b="1" dirty="0">
                <a:solidFill>
                  <a:srgbClr val="FFFFFF"/>
                </a:solidFill>
              </a:rPr>
            </a:br>
            <a:r>
              <a:rPr lang="it-IT" sz="5400" b="1" dirty="0">
                <a:solidFill>
                  <a:srgbClr val="FFFFFF"/>
                </a:solidFill>
              </a:rPr>
              <a:t>&amp;</a:t>
            </a:r>
            <a:br>
              <a:rPr lang="it-IT" sz="5400" b="1" dirty="0">
                <a:solidFill>
                  <a:srgbClr val="FFFFFF"/>
                </a:solidFill>
              </a:rPr>
            </a:br>
            <a:r>
              <a:rPr lang="it-IT" sz="5400" b="1" dirty="0" err="1">
                <a:solidFill>
                  <a:srgbClr val="FFFFFF"/>
                </a:solidFill>
              </a:rPr>
              <a:t>Conclusions</a:t>
            </a:r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FA0C8FB-8D76-4475-A024-C4A22DCDB6DF}"/>
              </a:ext>
            </a:extLst>
          </p:cNvPr>
          <p:cNvSpPr txBox="1"/>
          <p:nvPr/>
        </p:nvSpPr>
        <p:spPr>
          <a:xfrm>
            <a:off x="5106390" y="593766"/>
            <a:ext cx="67154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Test 1:</a:t>
            </a:r>
          </a:p>
          <a:p>
            <a:r>
              <a:rPr lang="it-IT" sz="2000" dirty="0"/>
              <a:t>    </a:t>
            </a:r>
            <a:r>
              <a:rPr lang="it-IT" sz="2000" dirty="0" err="1"/>
              <a:t>Run</a:t>
            </a:r>
            <a:r>
              <a:rPr lang="it-IT" sz="2000" dirty="0"/>
              <a:t> </a:t>
            </a: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processes</a:t>
            </a:r>
            <a:r>
              <a:rPr lang="it-IT" sz="2000" dirty="0"/>
              <a:t> on the </a:t>
            </a:r>
            <a:r>
              <a:rPr lang="it-IT" sz="2000" dirty="0" err="1"/>
              <a:t>same</a:t>
            </a:r>
            <a:r>
              <a:rPr lang="it-IT" sz="2000" dirty="0"/>
              <a:t> machine</a:t>
            </a:r>
          </a:p>
          <a:p>
            <a:endParaRPr lang="it-IT" sz="2000" dirty="0"/>
          </a:p>
          <a:p>
            <a:r>
              <a:rPr lang="it-IT" sz="2000" b="1" dirty="0"/>
              <a:t>Test 2:</a:t>
            </a:r>
          </a:p>
          <a:p>
            <a:r>
              <a:rPr lang="it-IT" sz="2000" dirty="0"/>
              <a:t>     </a:t>
            </a:r>
            <a:r>
              <a:rPr lang="it-IT" sz="2000" dirty="0" err="1"/>
              <a:t>Run</a:t>
            </a:r>
            <a:r>
              <a:rPr lang="it-IT" sz="2000" dirty="0"/>
              <a:t> clients and server on </a:t>
            </a:r>
            <a:r>
              <a:rPr lang="it-IT" sz="2000" dirty="0" err="1"/>
              <a:t>different</a:t>
            </a:r>
            <a:r>
              <a:rPr lang="it-IT" sz="2000" dirty="0"/>
              <a:t> machines</a:t>
            </a:r>
            <a:endParaRPr lang="en-US" sz="2000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358D76A4-6DFD-4853-A531-F913F66BA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038" y="2377210"/>
            <a:ext cx="2573291" cy="3887024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E00D5EC2-E736-40D6-A3A6-86147421A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010" y="2548471"/>
            <a:ext cx="3535876" cy="318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786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214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A Simple Smart Home</vt:lpstr>
      <vt:lpstr>Problem</vt:lpstr>
      <vt:lpstr>Architecture</vt:lpstr>
      <vt:lpstr>Clients</vt:lpstr>
      <vt:lpstr>Central server</vt:lpstr>
      <vt:lpstr>Presentazione standard di PowerPoint</vt:lpstr>
      <vt:lpstr>Testing &amp;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Smart Home</dc:title>
  <dc:creator>Fabio Losavio</dc:creator>
  <cp:lastModifiedBy>Fabio Losavio</cp:lastModifiedBy>
  <cp:revision>16</cp:revision>
  <dcterms:created xsi:type="dcterms:W3CDTF">2021-04-16T16:13:28Z</dcterms:created>
  <dcterms:modified xsi:type="dcterms:W3CDTF">2021-04-16T18:57:23Z</dcterms:modified>
</cp:coreProperties>
</file>