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22D8F-3D15-57C7-415A-3D2B2DBF9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B62F6A-AE73-1695-7C91-4C69F0CAF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47F53C-201C-F0E9-21C4-4660C901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4B18E0-4004-F0B9-25FD-6EB9576F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B62A1-E603-9575-F227-611952C8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09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917ED-B869-4538-31D5-7DAB83C1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E20681-5EAE-8B26-2F08-D8E4E6633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F4C2BB-49A2-782C-81ED-DC427B5A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8B29BE-0186-97CE-CC78-2D0C2840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5B3A6C-8F60-4708-9EEC-6C8E3F86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33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11C877-A951-BAF7-BEB8-EC4CF8A82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17CB2-71C8-713D-EBED-855248BC2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1A1AAA-FD10-3CF6-334D-744E4CAB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12FC40-6F0E-6640-7E00-EE35C992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AEE2EC-79EE-6615-0396-23B139C3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87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F8050-6965-85EC-EE3D-9D029FC1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55684C-FB2E-7DE9-DF95-E36E102B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698C21-A76D-EB91-07E6-591008F6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B1C73A-6C6F-DA62-4AA8-ABDA2762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61DE65-2221-4376-972F-61D890F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535C0-8D8F-B589-C280-33FBF72F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2575F9-6D95-C16F-8F41-67A6A82B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189321-7699-FE8A-8656-8FF7F609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2F062-8B34-0B47-9F6B-952A539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3111A-A0A9-66FF-8D1E-51152416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8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92B76-F935-D833-458E-C9610C0C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F9F789-792E-5061-7606-028A965A6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9E8056-2438-FF74-C97F-7C2FB8AF3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0DF1AE-7630-343E-25AC-F858BAF0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796328-D64D-39C6-EAEC-3D72C043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9F28D1-B360-D19B-B8A7-AA2274DB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53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868AA-51C8-0C81-E3AD-AF2EA4B8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75D61A-C29A-9657-3603-889C74C4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FFA065-F8D9-4BDC-A5AA-DDE052241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CE9C48-A9BE-16B9-E3DC-3575DE825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0A000B6-09CE-30D4-DE89-B1B91BC97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2E9D9C2-C729-0A7E-CE1B-4E29733D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C35BD4-F146-EFF8-E887-580F4B2A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6E91E2-6D19-CB41-ECFD-34B11F70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76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6E7DF-BB2A-193F-635B-B47C9199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DAE2A7-DC90-A316-225B-A6220795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C7977E-6CAD-8535-50A3-ABC008CD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68ED0C-D9B2-3341-CFD5-37BE8371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8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B3B8DB6-187B-CFD5-6404-E65CE9BA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3C718F8-4941-E3E4-807F-3A2BBAE6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C8F026-9BB3-A044-1429-2D7CC4BE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1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43439-BCE2-EC7C-FFE0-35604034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4600C-543F-5123-D5EC-CE1EA2DA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EBC58D-1562-5C3F-7B39-FFAA61860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374EC2-BA78-4A2A-1A6F-EB7F2C2E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20DBD2-73A9-FC14-936B-A9F0163E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8FBD82-DD20-DC90-ECA2-C1E358F5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63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98515-EC7E-8852-4556-4373A2EF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052FE9-6C61-40D2-CE16-5BB3FF631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C97C5D-B295-F90C-A6A2-A5CBA4A9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06D369-474D-C537-8834-68A0D1A6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F71FAC-A66E-D996-F562-676EF71C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33192A-9712-304B-2C5C-DB5B0FF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EF4D4DE-93C7-39B0-8E7E-74FE1BE6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B662A6-E5C7-ADA5-FB5F-D7F09E667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7F5CC-374D-EE69-D76F-3EAA1CE60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4E11-895C-4766-99AE-B17128092741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85FEF0-8AB7-96EF-BC02-05C035759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30FDA-8619-41BE-E42B-624F60FE7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52B4-0AE9-4CF1-AC90-2FDD8059E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6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6FF28A9-B69C-0EEB-310C-1CB8D2AEA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81" y="1809609"/>
            <a:ext cx="4587638" cy="323878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F00C66C-DC60-8A01-08F4-86C3B5006DE0}"/>
              </a:ext>
            </a:extLst>
          </p:cNvPr>
          <p:cNvCxnSpPr/>
          <p:nvPr/>
        </p:nvCxnSpPr>
        <p:spPr>
          <a:xfrm flipV="1">
            <a:off x="4657344" y="2048256"/>
            <a:ext cx="0" cy="2017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CE361C2-B078-5D8B-B122-2E32FC230416}"/>
              </a:ext>
            </a:extLst>
          </p:cNvPr>
          <p:cNvCxnSpPr>
            <a:cxnSpLocks/>
          </p:cNvCxnSpPr>
          <p:nvPr/>
        </p:nvCxnSpPr>
        <p:spPr>
          <a:xfrm>
            <a:off x="4657344" y="4066032"/>
            <a:ext cx="1670304" cy="658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A1F3FA8-7DD3-61A1-DD67-36D88DC850FC}"/>
              </a:ext>
            </a:extLst>
          </p:cNvPr>
          <p:cNvCxnSpPr>
            <a:cxnSpLocks/>
          </p:cNvCxnSpPr>
          <p:nvPr/>
        </p:nvCxnSpPr>
        <p:spPr>
          <a:xfrm flipV="1">
            <a:off x="4657344" y="3194304"/>
            <a:ext cx="1207008" cy="871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61A8F3-4186-2A68-A4BB-5162897E797F}"/>
              </a:ext>
            </a:extLst>
          </p:cNvPr>
          <p:cNvSpPr txBox="1"/>
          <p:nvPr/>
        </p:nvSpPr>
        <p:spPr>
          <a:xfrm>
            <a:off x="5181600" y="4332397"/>
            <a:ext cx="9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66FDAB-6C30-C960-E126-89E8BAB0BCF7}"/>
              </a:ext>
            </a:extLst>
          </p:cNvPr>
          <p:cNvSpPr txBox="1"/>
          <p:nvPr/>
        </p:nvSpPr>
        <p:spPr>
          <a:xfrm>
            <a:off x="5285232" y="3523370"/>
            <a:ext cx="9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D392EB9-4D1A-FB3D-7262-0A8D761E84D5}"/>
              </a:ext>
            </a:extLst>
          </p:cNvPr>
          <p:cNvSpPr txBox="1"/>
          <p:nvPr/>
        </p:nvSpPr>
        <p:spPr>
          <a:xfrm>
            <a:off x="4358640" y="2116848"/>
            <a:ext cx="9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it-IT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74F5AB4-496C-E33A-32CC-ABA33C50B771}"/>
              </a:ext>
            </a:extLst>
          </p:cNvPr>
          <p:cNvSpPr/>
          <p:nvPr/>
        </p:nvSpPr>
        <p:spPr>
          <a:xfrm>
            <a:off x="4885944" y="400507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64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5AC68EA-487C-21A4-252A-E37D26DC3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73" y="2671533"/>
            <a:ext cx="2743438" cy="1623201"/>
          </a:xfr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870643F-5108-EC91-DD3C-AA8D57547D5B}"/>
              </a:ext>
            </a:extLst>
          </p:cNvPr>
          <p:cNvCxnSpPr>
            <a:cxnSpLocks/>
          </p:cNvCxnSpPr>
          <p:nvPr/>
        </p:nvCxnSpPr>
        <p:spPr>
          <a:xfrm>
            <a:off x="6272784" y="3791712"/>
            <a:ext cx="0" cy="847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AF39B65-C3E7-79A8-CAC4-814E42473169}"/>
              </a:ext>
            </a:extLst>
          </p:cNvPr>
          <p:cNvCxnSpPr>
            <a:cxnSpLocks/>
          </p:cNvCxnSpPr>
          <p:nvPr/>
        </p:nvCxnSpPr>
        <p:spPr>
          <a:xfrm>
            <a:off x="6272784" y="3791712"/>
            <a:ext cx="969264" cy="268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E8997B0-A0DF-6023-CE44-0B6CC134DDCB}"/>
              </a:ext>
            </a:extLst>
          </p:cNvPr>
          <p:cNvCxnSpPr>
            <a:cxnSpLocks/>
          </p:cNvCxnSpPr>
          <p:nvPr/>
        </p:nvCxnSpPr>
        <p:spPr>
          <a:xfrm flipV="1">
            <a:off x="6266747" y="3311691"/>
            <a:ext cx="694944" cy="480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487807-3463-785A-5029-B4A4784BBDDA}"/>
              </a:ext>
            </a:extLst>
          </p:cNvPr>
          <p:cNvSpPr txBox="1"/>
          <p:nvPr/>
        </p:nvSpPr>
        <p:spPr>
          <a:xfrm>
            <a:off x="6266747" y="4170625"/>
            <a:ext cx="9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9A4EF0-71FA-F66D-65EA-DCBEE408647F}"/>
              </a:ext>
            </a:extLst>
          </p:cNvPr>
          <p:cNvSpPr txBox="1"/>
          <p:nvPr/>
        </p:nvSpPr>
        <p:spPr>
          <a:xfrm>
            <a:off x="6906768" y="3332124"/>
            <a:ext cx="9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15BE559-3D9B-3B03-5602-AE87A9AD8D62}"/>
              </a:ext>
            </a:extLst>
          </p:cNvPr>
          <p:cNvSpPr txBox="1"/>
          <p:nvPr/>
        </p:nvSpPr>
        <p:spPr>
          <a:xfrm>
            <a:off x="6772656" y="3965526"/>
            <a:ext cx="9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7127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VERZEROLI</dc:creator>
  <cp:lastModifiedBy>MATTEO VERZEROLI</cp:lastModifiedBy>
  <cp:revision>1</cp:revision>
  <dcterms:created xsi:type="dcterms:W3CDTF">2023-01-25T11:06:37Z</dcterms:created>
  <dcterms:modified xsi:type="dcterms:W3CDTF">2023-01-25T11:12:17Z</dcterms:modified>
</cp:coreProperties>
</file>