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C6B1DC-A527-4D5F-8E10-761304E0AD27}" type="datetimeFigureOut">
              <a:rPr lang="it-IT" smtClean="0"/>
              <a:t>05/09/2021</a:t>
            </a:fld>
            <a:endParaRPr lang="it-I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133D39-F55D-4BA8-A040-02DEA37930B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886953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133D39-F55D-4BA8-A040-02DEA37930BB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663177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CA0A1-8343-42FF-B912-DCFA2C6A15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054C93-23C9-43CA-87BD-4DF9B2E833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F53E0E-34DB-489F-B402-AAD959400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F9CD8-1FD1-4D93-9CA7-B69B2D9E2BD1}" type="datetimeFigureOut">
              <a:rPr lang="it-IT" smtClean="0"/>
              <a:t>05/09/2021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F5CB22-4ADE-46F9-B3A0-D42D5E1E3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B1A9F5-06D5-4C34-B8CE-5B5876C04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5AD13-B044-4588-AE63-8E846EB3ED1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28971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AB21C-D8BB-4DCF-BBCB-C649F0E1C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2CEB2B-30D8-461A-A60F-58170CCB42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C7B2A9-514F-4302-88CA-8A7EAC861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F9CD8-1FD1-4D93-9CA7-B69B2D9E2BD1}" type="datetimeFigureOut">
              <a:rPr lang="it-IT" smtClean="0"/>
              <a:t>05/09/2021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34F937-0400-4E62-BD29-5B96A8C78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CF2F80-2CB8-463E-855D-151FD16EF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5AD13-B044-4588-AE63-8E846EB3ED1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15293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748342-52E0-4194-9E9C-5CEB6B1C7B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3E7332-EB43-47A7-8FDB-0CD0A33211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3FF725-342B-437F-967C-8825C650C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F9CD8-1FD1-4D93-9CA7-B69B2D9E2BD1}" type="datetimeFigureOut">
              <a:rPr lang="it-IT" smtClean="0"/>
              <a:t>05/09/2021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255391-0C58-40CC-97F4-0734CEB60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7FB2A-7203-498C-858D-184237DDF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5AD13-B044-4588-AE63-8E846EB3ED1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14443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113BA-80E9-429F-BB4F-A35CDE3C4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2C2D6-1EF7-4589-A8FB-528EA4DD8F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90053C-1E4B-4300-B373-E06A71208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F9CD8-1FD1-4D93-9CA7-B69B2D9E2BD1}" type="datetimeFigureOut">
              <a:rPr lang="it-IT" smtClean="0"/>
              <a:t>05/09/2021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4C596-AF66-446B-AFE7-A1B932173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53D6CD-92D9-4106-90BB-24D5A6629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5AD13-B044-4588-AE63-8E846EB3ED1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40886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0B25A-73CF-4D0D-8720-858EE9160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9F955D-9BB2-4CD5-9681-F9257574B2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A337FB-7AC3-486E-8ACC-982C7CD05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F9CD8-1FD1-4D93-9CA7-B69B2D9E2BD1}" type="datetimeFigureOut">
              <a:rPr lang="it-IT" smtClean="0"/>
              <a:t>05/09/2021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E4604D-FEA7-4630-B2F4-216727070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1C47F2-7A95-43B9-AA8E-562AEC67C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5AD13-B044-4588-AE63-8E846EB3ED1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14994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FA004-BA00-4899-ACA9-03C252B14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349A95-0192-46FA-A5E2-8EBA07BFA3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E13379-9D62-4583-8943-D4BCB59B0A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7E199E-844F-42F0-AF29-02859E298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F9CD8-1FD1-4D93-9CA7-B69B2D9E2BD1}" type="datetimeFigureOut">
              <a:rPr lang="it-IT" smtClean="0"/>
              <a:t>05/09/2021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481648-8F9A-4C39-B3C4-E3EA2A10A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B3076D-A375-40C6-9BF0-24D109D13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5AD13-B044-4588-AE63-8E846EB3ED1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1809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95429-3DF0-4CE4-8341-693DF6AE7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0343B1-214E-4245-B6D3-5263E1C9E3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82623B-D5BA-4760-BA4F-AD32C06EBB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F5ECE5-B3AD-48DE-B511-12904092C9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6259C4-FF81-4479-93A2-3FE0EF650E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8ED2F5-00E5-452F-B045-6EAEBF85F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F9CD8-1FD1-4D93-9CA7-B69B2D9E2BD1}" type="datetimeFigureOut">
              <a:rPr lang="it-IT" smtClean="0"/>
              <a:t>05/09/2021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9E648C-4685-486A-B364-67FA4EDEA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32993A-BE3B-490D-BCE8-6131E7F34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5AD13-B044-4588-AE63-8E846EB3ED1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18373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CBEB5-4C1B-4C0F-B891-0FABFAA01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E3269A-BE2C-4537-8760-10644678B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F9CD8-1FD1-4D93-9CA7-B69B2D9E2BD1}" type="datetimeFigureOut">
              <a:rPr lang="it-IT" smtClean="0"/>
              <a:t>05/09/2021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BB8FF2-746C-4B91-B6DD-0852067BE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30B666-A380-40E7-B7FB-2A0B6592E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5AD13-B044-4588-AE63-8E846EB3ED1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63380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3A9495-C8EE-4775-8727-778101FF2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F9CD8-1FD1-4D93-9CA7-B69B2D9E2BD1}" type="datetimeFigureOut">
              <a:rPr lang="it-IT" smtClean="0"/>
              <a:t>05/09/2021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5BC96B-7924-4C9E-A751-B5C2DC1B4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F6C90A-1FC2-4963-B1B3-45B9ECFE5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5AD13-B044-4588-AE63-8E846EB3ED1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4386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2A023-514D-408C-9112-63C3598C8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9E4A11-E4E8-4629-B8E7-92496A46F7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D790B8-26E6-4F96-9419-65DA1B6A7D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64BD70-5D9D-41F3-9610-76CF8FC03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F9CD8-1FD1-4D93-9CA7-B69B2D9E2BD1}" type="datetimeFigureOut">
              <a:rPr lang="it-IT" smtClean="0"/>
              <a:t>05/09/2021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3D2DFA-F7D5-4BF9-8C0B-964164F85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21244F-66FE-4952-AF72-D57A530F6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5AD13-B044-4588-AE63-8E846EB3ED1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77785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6CA6A-A158-42C4-B6C2-555D5D8E1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2D9CF6-8B4D-48AC-947D-0095C714A2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8EA9EB-ECEE-45D1-9731-0EC78DD873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795F77-A747-46D9-90CE-B9C0DF931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F9CD8-1FD1-4D93-9CA7-B69B2D9E2BD1}" type="datetimeFigureOut">
              <a:rPr lang="it-IT" smtClean="0"/>
              <a:t>05/09/2021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AA9327-6272-418D-8350-979A48D80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A589AE-16EA-4208-A11C-F61C69DFF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5AD13-B044-4588-AE63-8E846EB3ED1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49241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3998C1-959F-4482-9A3B-187C12605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C4990D-A650-47A5-A4D4-C7063E2B3C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309D71-E52F-4CA9-BD5F-AD272BD210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0F9CD8-1FD1-4D93-9CA7-B69B2D9E2BD1}" type="datetimeFigureOut">
              <a:rPr lang="it-IT" smtClean="0"/>
              <a:t>05/09/2021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EBE4F6-7799-41D0-A50E-399AF2E264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228DD-99BC-496D-B9CA-0EE79B4260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65AD13-B044-4588-AE63-8E846EB3ED1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63305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CD2A6344-B190-47E5-9C4D-13B8CEA57666}"/>
              </a:ext>
            </a:extLst>
          </p:cNvPr>
          <p:cNvSpPr/>
          <p:nvPr/>
        </p:nvSpPr>
        <p:spPr>
          <a:xfrm>
            <a:off x="5046142" y="1892283"/>
            <a:ext cx="1253765" cy="124433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/>
              <a:t>1</a:t>
            </a:r>
          </a:p>
          <a:p>
            <a:pPr algn="ctr"/>
            <a:r>
              <a:rPr lang="en-GB" sz="1600" dirty="0"/>
              <a:t>IDLE</a:t>
            </a:r>
            <a:endParaRPr lang="it-IT" sz="160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95B7D1B-4236-4161-8832-A2DDA3F78338}"/>
              </a:ext>
            </a:extLst>
          </p:cNvPr>
          <p:cNvSpPr/>
          <p:nvPr/>
        </p:nvSpPr>
        <p:spPr>
          <a:xfrm>
            <a:off x="2988297" y="1906517"/>
            <a:ext cx="1192543" cy="122349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/>
              <a:t>0</a:t>
            </a:r>
          </a:p>
          <a:p>
            <a:pPr algn="ctr"/>
            <a:r>
              <a:rPr lang="en-GB" sz="1600" dirty="0"/>
              <a:t>START</a:t>
            </a:r>
          </a:p>
          <a:p>
            <a:pPr algn="ctr"/>
            <a:r>
              <a:rPr lang="en-GB" sz="1600" dirty="0"/>
              <a:t>UP</a:t>
            </a:r>
            <a:endParaRPr lang="it-IT" sz="160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C707714-F4CA-495C-B163-C348B4B62DCC}"/>
              </a:ext>
            </a:extLst>
          </p:cNvPr>
          <p:cNvSpPr/>
          <p:nvPr/>
        </p:nvSpPr>
        <p:spPr>
          <a:xfrm>
            <a:off x="7165209" y="1907358"/>
            <a:ext cx="1253765" cy="124433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/>
              <a:t>2</a:t>
            </a:r>
          </a:p>
          <a:p>
            <a:pPr algn="ctr"/>
            <a:r>
              <a:rPr lang="en-GB" sz="1600" dirty="0"/>
              <a:t>STREAM</a:t>
            </a:r>
            <a:endParaRPr lang="it-IT" sz="160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DDA27EF-1EBC-4EC1-B941-C867D3FD7235}"/>
              </a:ext>
            </a:extLst>
          </p:cNvPr>
          <p:cNvSpPr/>
          <p:nvPr/>
        </p:nvSpPr>
        <p:spPr>
          <a:xfrm>
            <a:off x="5046142" y="3827205"/>
            <a:ext cx="1253765" cy="124433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/>
              <a:t>3</a:t>
            </a:r>
          </a:p>
          <a:p>
            <a:pPr algn="ctr"/>
            <a:r>
              <a:rPr lang="en-GB" sz="1600" dirty="0"/>
              <a:t>ERROR</a:t>
            </a:r>
            <a:endParaRPr lang="it-IT" sz="160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1936AA4-689C-44EB-962C-0C2C4504F66B}"/>
              </a:ext>
            </a:extLst>
          </p:cNvPr>
          <p:cNvSpPr/>
          <p:nvPr/>
        </p:nvSpPr>
        <p:spPr>
          <a:xfrm>
            <a:off x="2396614" y="2435043"/>
            <a:ext cx="154934" cy="16782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92CB3AD5-EED7-44FF-9092-870240CDCB2A}"/>
              </a:ext>
            </a:extLst>
          </p:cNvPr>
          <p:cNvCxnSpPr>
            <a:cxnSpLocks/>
            <a:stCxn id="8" idx="6"/>
            <a:endCxn id="5" idx="2"/>
          </p:cNvCxnSpPr>
          <p:nvPr/>
        </p:nvCxnSpPr>
        <p:spPr>
          <a:xfrm flipV="1">
            <a:off x="2551548" y="2518262"/>
            <a:ext cx="436749" cy="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5517E767-777A-45F1-8A2B-F0598AB06AF1}"/>
              </a:ext>
            </a:extLst>
          </p:cNvPr>
          <p:cNvSpPr txBox="1"/>
          <p:nvPr/>
        </p:nvSpPr>
        <p:spPr>
          <a:xfrm>
            <a:off x="1942328" y="2199653"/>
            <a:ext cx="10744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POWER ON</a:t>
            </a:r>
            <a:endParaRPr lang="it-IT" sz="1200" dirty="0"/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B3FA7138-AEAF-4D9B-806D-F75153E16008}"/>
              </a:ext>
            </a:extLst>
          </p:cNvPr>
          <p:cNvCxnSpPr>
            <a:stCxn id="5" idx="6"/>
            <a:endCxn id="4" idx="2"/>
          </p:cNvCxnSpPr>
          <p:nvPr/>
        </p:nvCxnSpPr>
        <p:spPr>
          <a:xfrm flipV="1">
            <a:off x="4180840" y="2514452"/>
            <a:ext cx="865302" cy="38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4F6DF0E4-C5DF-4F57-9AE8-7B5923EA185B}"/>
              </a:ext>
            </a:extLst>
          </p:cNvPr>
          <p:cNvSpPr txBox="1"/>
          <p:nvPr/>
        </p:nvSpPr>
        <p:spPr>
          <a:xfrm>
            <a:off x="4392818" y="2199653"/>
            <a:ext cx="4413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INIT</a:t>
            </a:r>
            <a:endParaRPr lang="it-IT" sz="1200" dirty="0"/>
          </a:p>
        </p:txBody>
      </p: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80874270-FAC8-48C0-81ED-30C3F84F16FE}"/>
              </a:ext>
            </a:extLst>
          </p:cNvPr>
          <p:cNvCxnSpPr>
            <a:cxnSpLocks/>
            <a:stCxn id="5" idx="4"/>
            <a:endCxn id="7" idx="2"/>
          </p:cNvCxnSpPr>
          <p:nvPr/>
        </p:nvCxnSpPr>
        <p:spPr>
          <a:xfrm rot="16200000" flipH="1">
            <a:off x="3655672" y="3058903"/>
            <a:ext cx="1319367" cy="146157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232E2E50-2F78-4946-849A-C7F9DA764931}"/>
              </a:ext>
            </a:extLst>
          </p:cNvPr>
          <p:cNvSpPr txBox="1"/>
          <p:nvPr/>
        </p:nvSpPr>
        <p:spPr>
          <a:xfrm>
            <a:off x="3763100" y="4172375"/>
            <a:ext cx="9849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INIT ERROR</a:t>
            </a:r>
            <a:endParaRPr lang="it-IT" sz="12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5D48215-B449-4055-9826-E670B7BAF7B8}"/>
              </a:ext>
            </a:extLst>
          </p:cNvPr>
          <p:cNvSpPr txBox="1"/>
          <p:nvPr/>
        </p:nvSpPr>
        <p:spPr>
          <a:xfrm>
            <a:off x="6173695" y="1795778"/>
            <a:ext cx="13225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BUTTON PRESSED</a:t>
            </a:r>
            <a:endParaRPr lang="it-IT" sz="1200" dirty="0"/>
          </a:p>
        </p:txBody>
      </p: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F39AC0B7-399F-499F-9C80-839E4AF9EC4E}"/>
              </a:ext>
            </a:extLst>
          </p:cNvPr>
          <p:cNvCxnSpPr>
            <a:stCxn id="4" idx="7"/>
            <a:endCxn id="6" idx="1"/>
          </p:cNvCxnSpPr>
          <p:nvPr/>
        </p:nvCxnSpPr>
        <p:spPr>
          <a:xfrm>
            <a:off x="6116297" y="2074512"/>
            <a:ext cx="1232522" cy="15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Connector: Elbow 42">
            <a:extLst>
              <a:ext uri="{FF2B5EF4-FFF2-40B4-BE49-F238E27FC236}">
                <a16:creationId xmlns:a16="http://schemas.microsoft.com/office/drawing/2014/main" id="{986D59D8-FF6F-4919-9EA1-86C7D77EF98D}"/>
              </a:ext>
            </a:extLst>
          </p:cNvPr>
          <p:cNvCxnSpPr>
            <a:cxnSpLocks/>
            <a:stCxn id="6" idx="3"/>
            <a:endCxn id="4" idx="5"/>
          </p:cNvCxnSpPr>
          <p:nvPr/>
        </p:nvCxnSpPr>
        <p:spPr>
          <a:xfrm flipH="1" flipV="1">
            <a:off x="6116297" y="2954392"/>
            <a:ext cx="1232522" cy="15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9C8B93BC-4D27-4048-AAAA-9007F59DEB94}"/>
              </a:ext>
            </a:extLst>
          </p:cNvPr>
          <p:cNvSpPr txBox="1"/>
          <p:nvPr/>
        </p:nvSpPr>
        <p:spPr>
          <a:xfrm>
            <a:off x="6116297" y="2945815"/>
            <a:ext cx="13225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BUTTON PRESSED</a:t>
            </a:r>
            <a:endParaRPr lang="it-IT" sz="1200" dirty="0"/>
          </a:p>
        </p:txBody>
      </p:sp>
      <p:cxnSp>
        <p:nvCxnSpPr>
          <p:cNvPr id="50" name="Connector: Elbow 42">
            <a:extLst>
              <a:ext uri="{FF2B5EF4-FFF2-40B4-BE49-F238E27FC236}">
                <a16:creationId xmlns:a16="http://schemas.microsoft.com/office/drawing/2014/main" id="{44C31FC1-AF9E-41EE-A437-9D2479D27FDE}"/>
              </a:ext>
            </a:extLst>
          </p:cNvPr>
          <p:cNvCxnSpPr>
            <a:cxnSpLocks/>
            <a:stCxn id="6" idx="4"/>
            <a:endCxn id="7" idx="6"/>
          </p:cNvCxnSpPr>
          <p:nvPr/>
        </p:nvCxnSpPr>
        <p:spPr>
          <a:xfrm rot="5400000">
            <a:off x="6397161" y="3054443"/>
            <a:ext cx="1297678" cy="149218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7F190D8F-5348-4AF6-B409-003352F94104}"/>
              </a:ext>
            </a:extLst>
          </p:cNvPr>
          <p:cNvSpPr txBox="1"/>
          <p:nvPr/>
        </p:nvSpPr>
        <p:spPr>
          <a:xfrm>
            <a:off x="6438900" y="4172375"/>
            <a:ext cx="13225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STREAM ERROR</a:t>
            </a:r>
            <a:endParaRPr lang="it-IT" sz="1200" dirty="0"/>
          </a:p>
        </p:txBody>
      </p: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CD21BFF6-80C0-4EC9-BF1F-A4939E811D37}"/>
              </a:ext>
            </a:extLst>
          </p:cNvPr>
          <p:cNvCxnSpPr>
            <a:stCxn id="4" idx="4"/>
            <a:endCxn id="7" idx="0"/>
          </p:cNvCxnSpPr>
          <p:nvPr/>
        </p:nvCxnSpPr>
        <p:spPr>
          <a:xfrm>
            <a:off x="5673025" y="3136621"/>
            <a:ext cx="0" cy="690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05A16363-242D-4D2F-9DA9-EF2E757236C1}"/>
              </a:ext>
            </a:extLst>
          </p:cNvPr>
          <p:cNvSpPr txBox="1"/>
          <p:nvPr/>
        </p:nvSpPr>
        <p:spPr>
          <a:xfrm>
            <a:off x="4919930" y="3198167"/>
            <a:ext cx="13225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LIGHT ON</a:t>
            </a:r>
          </a:p>
          <a:p>
            <a:r>
              <a:rPr lang="en-GB" sz="1200" dirty="0"/>
              <a:t>ERROR</a:t>
            </a:r>
            <a:endParaRPr lang="it-IT" sz="1200" dirty="0"/>
          </a:p>
        </p:txBody>
      </p:sp>
    </p:spTree>
    <p:extLst>
      <p:ext uri="{BB962C8B-B14F-4D97-AF65-F5344CB8AC3E}">
        <p14:creationId xmlns:p14="http://schemas.microsoft.com/office/powerpoint/2010/main" val="18467004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24</Words>
  <Application>Microsoft Office PowerPoint</Application>
  <PresentationFormat>Widescreen</PresentationFormat>
  <Paragraphs>18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MATTEO VERZEROLI</dc:creator>
  <cp:lastModifiedBy>MATTEO VERZEROLI</cp:lastModifiedBy>
  <cp:revision>2</cp:revision>
  <dcterms:created xsi:type="dcterms:W3CDTF">2021-09-05T08:03:59Z</dcterms:created>
  <dcterms:modified xsi:type="dcterms:W3CDTF">2021-09-05T08:45:57Z</dcterms:modified>
</cp:coreProperties>
</file>