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103A2F-811F-46D8-B80F-8EDDCA027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11ACAC-88D8-497F-A910-6E66FA549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6BD3AA-98D5-41B7-B4A4-FFBF029E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00C6E0-655C-48B5-A1F0-4B1AC697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CE6836-BF26-4650-99F2-A07A3500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87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70E903-42E3-468B-B3A8-56D2DEEA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BAFD981-D5F1-46CF-A5A8-0E5B6FDC5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973C18-4A86-42D4-8FDA-74687742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1BDD53-50BF-4A3E-B260-9DCD8A6A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261103-24F3-4827-AFFD-62226D11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154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7776C82-16DB-4D42-AFF7-323314FD3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DC20C9-1810-4617-A2DA-EDC2F0B79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F5A4BF-A1DE-4F75-BFF4-04522CA1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9D46BB-850C-46D6-9549-40E42EB5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ADBE75-9C37-43FF-81C3-1CDD1883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998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79619A-C1D2-47B2-8789-14E980BE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8CF1B5-D2F2-46E2-9215-D6825E80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8248BB-4E96-4A02-907F-BAD40B6A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7A3CBB-8FCB-47CA-8DB4-96BE2637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C9F698-74E2-4D7E-8B71-D7C0F19E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77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123B02-E023-4AAE-8CBD-2CB80FCE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A60D27-41EB-4B38-8C2F-ECA872BDF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B1B5F0-22FD-4817-8CDB-4F7614E3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376618-5573-4492-914E-4080EBDC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EC8B7C-2167-4697-9EF0-CEBB211A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34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D8DB51-42D5-464F-AC0C-918AE695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E048D4-1563-4F12-941A-844DB7A83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EAACC4-2863-4668-A9D2-23F8EA795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F722D7-E7B9-44A7-A713-03F5CDF7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D97461-F083-45CA-B392-1715BAF5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1B750B-AAA8-4FBB-9A4F-CFA030CF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76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0878A9-641E-44B0-8AA0-8307A42B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5AFCAC-761E-4DCE-9939-C16446624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867B41-5160-42A2-AE11-7E2F6B0C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14FC17-87B9-4359-AF0A-C396D4E16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B5960F0-8ED5-49CA-9AAD-5DDEA0129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A21FC2E-0BF0-471D-8563-50B81E88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A1095DC-9A69-4E23-9F46-8FC5D33A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BE7299A-17B3-4319-83BE-7510C553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386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FEA0D8-B0AB-437F-920E-1B4849C9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5B69FD5-BD74-4644-80CA-0BA2B6C9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FFAE5B-A1C3-4758-BAE3-A6801663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63EC9D-3644-44E3-9DF0-22A99478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080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801C36F-9398-4DBA-B317-8DCB4C54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2A7A75-34CE-49AA-BA88-D092C728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376EEF-23B3-4BC2-A0F0-BAFF1798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01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A687FD-9C68-4AD3-BFAE-50B73529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98B9E8-01A2-4358-BB1B-7F942F8CF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7F86D5-16D8-415A-B470-98B550406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584F9D-40DB-4719-80D6-B19B177F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0F14DD-2CEC-4AE9-9096-66E04055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E4A91F-B9B2-4111-8CC0-A5860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419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6FFC96-8D50-4302-8CF0-2CDAB0B1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CB3B415-ABAF-4A25-9EEA-DB24757A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9E670D-87A3-4A8E-B41E-DA1280C75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C05B2A-53FB-4F05-B434-92782C06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539-FE76-49BC-A63B-53ACA49435F5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A02C01-8652-4DBF-9BBA-FD25C029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B7B8E0-0C54-4C3F-B544-44B6B8D8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806-6789-4602-B1FC-201228C63C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06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ED28B9C-7C44-4413-8EE5-E1D11DE5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B7FAF3-2E8B-4746-AE99-6B179A99F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4721AE-ECC1-45CA-B64A-ABDD1BEEA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9539-FE76-49BC-A63B-53ACA49435F5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9DD521-AD30-4BBA-94E4-2AB2F693E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E0DE43-0DF6-46F1-B267-472FDB7E0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F806-6789-4602-B1FC-201228C63C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13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A7BDBA4-008C-4FEA-BE65-6A2BD19453F1}"/>
              </a:ext>
            </a:extLst>
          </p:cNvPr>
          <p:cNvSpPr/>
          <p:nvPr/>
        </p:nvSpPr>
        <p:spPr>
          <a:xfrm>
            <a:off x="4687409" y="736847"/>
            <a:ext cx="1997475" cy="476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prstDash val="sysDash"/>
          </a:ln>
          <a:effectLst>
            <a:softEdge rad="127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95F66E4-F94B-44AE-8F0D-ADEF50572C62}"/>
              </a:ext>
            </a:extLst>
          </p:cNvPr>
          <p:cNvSpPr/>
          <p:nvPr/>
        </p:nvSpPr>
        <p:spPr>
          <a:xfrm>
            <a:off x="4927106" y="1498477"/>
            <a:ext cx="1526959" cy="967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Sensore PPG MAX86916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1CC24991-F5AA-408D-A670-31B1F26B17D8}"/>
              </a:ext>
            </a:extLst>
          </p:cNvPr>
          <p:cNvSpPr/>
          <p:nvPr/>
        </p:nvSpPr>
        <p:spPr>
          <a:xfrm>
            <a:off x="4927107" y="4163629"/>
            <a:ext cx="1526958" cy="967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LDO</a:t>
            </a:r>
          </a:p>
          <a:p>
            <a:pPr algn="ctr"/>
            <a:r>
              <a:rPr lang="it-IT" sz="1600" dirty="0"/>
              <a:t>ADP166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DCFE68E-064C-4329-BFD5-ACC6C599D0DB}"/>
              </a:ext>
            </a:extLst>
          </p:cNvPr>
          <p:cNvSpPr/>
          <p:nvPr/>
        </p:nvSpPr>
        <p:spPr>
          <a:xfrm>
            <a:off x="4927106" y="2831053"/>
            <a:ext cx="1526960" cy="967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Accelerometro</a:t>
            </a:r>
          </a:p>
          <a:p>
            <a:pPr algn="ctr"/>
            <a:r>
              <a:rPr lang="it-IT" sz="1600" dirty="0"/>
              <a:t>LIS2DW12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0DCFBD5-F7FE-4BF5-8EBF-7DCA44318CEC}"/>
              </a:ext>
            </a:extLst>
          </p:cNvPr>
          <p:cNvSpPr/>
          <p:nvPr/>
        </p:nvSpPr>
        <p:spPr>
          <a:xfrm>
            <a:off x="7696939" y="736847"/>
            <a:ext cx="2858611" cy="47658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EE64D50-FE23-4E26-8DF1-25FB332ADBEC}"/>
              </a:ext>
            </a:extLst>
          </p:cNvPr>
          <p:cNvSpPr/>
          <p:nvPr/>
        </p:nvSpPr>
        <p:spPr>
          <a:xfrm>
            <a:off x="7968449" y="1324466"/>
            <a:ext cx="2324470" cy="3996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Microcontrollore</a:t>
            </a:r>
          </a:p>
          <a:p>
            <a:pPr algn="ctr"/>
            <a:r>
              <a:rPr lang="it-IT" dirty="0"/>
              <a:t>STM32F407</a:t>
            </a:r>
          </a:p>
          <a:p>
            <a:pPr algn="ctr"/>
            <a:endParaRPr lang="it-IT" dirty="0"/>
          </a:p>
        </p:txBody>
      </p:sp>
      <p:sp>
        <p:nvSpPr>
          <p:cNvPr id="3" name="Freccia bidirezionale orizzontale 2">
            <a:extLst>
              <a:ext uri="{FF2B5EF4-FFF2-40B4-BE49-F238E27FC236}">
                <a16:creationId xmlns:a16="http://schemas.microsoft.com/office/drawing/2014/main" id="{0A582F84-3F50-417B-A399-C682B308A5DA}"/>
              </a:ext>
            </a:extLst>
          </p:cNvPr>
          <p:cNvSpPr/>
          <p:nvPr/>
        </p:nvSpPr>
        <p:spPr>
          <a:xfrm>
            <a:off x="6591669" y="1804756"/>
            <a:ext cx="1198487" cy="355107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I2C</a:t>
            </a:r>
          </a:p>
        </p:txBody>
      </p:sp>
      <p:sp>
        <p:nvSpPr>
          <p:cNvPr id="10" name="Freccia bidirezionale orizzontale 9">
            <a:extLst>
              <a:ext uri="{FF2B5EF4-FFF2-40B4-BE49-F238E27FC236}">
                <a16:creationId xmlns:a16="http://schemas.microsoft.com/office/drawing/2014/main" id="{121E1568-C8FB-49A2-9E85-DCDF7957E02A}"/>
              </a:ext>
            </a:extLst>
          </p:cNvPr>
          <p:cNvSpPr/>
          <p:nvPr/>
        </p:nvSpPr>
        <p:spPr>
          <a:xfrm>
            <a:off x="6591669" y="3251446"/>
            <a:ext cx="1198487" cy="355107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I2C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C2F61CA-1173-4A48-B1F2-D3D4FC28E1D8}"/>
              </a:ext>
            </a:extLst>
          </p:cNvPr>
          <p:cNvSpPr txBox="1"/>
          <p:nvPr/>
        </p:nvSpPr>
        <p:spPr>
          <a:xfrm>
            <a:off x="7832693" y="865959"/>
            <a:ext cx="259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STM32F4DISCOVERY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A6EECD-A15C-4CBB-A691-C751685B0348}"/>
              </a:ext>
            </a:extLst>
          </p:cNvPr>
          <p:cNvSpPr txBox="1"/>
          <p:nvPr/>
        </p:nvSpPr>
        <p:spPr>
          <a:xfrm>
            <a:off x="4687409" y="865959"/>
            <a:ext cx="19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ADAPTER BOARD</a:t>
            </a:r>
          </a:p>
        </p:txBody>
      </p:sp>
    </p:spTree>
    <p:extLst>
      <p:ext uri="{BB962C8B-B14F-4D97-AF65-F5344CB8AC3E}">
        <p14:creationId xmlns:p14="http://schemas.microsoft.com/office/powerpoint/2010/main" val="325280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26D9464-F134-4D92-A777-A6D5BCC4A4E2}"/>
              </a:ext>
            </a:extLst>
          </p:cNvPr>
          <p:cNvSpPr/>
          <p:nvPr/>
        </p:nvSpPr>
        <p:spPr>
          <a:xfrm>
            <a:off x="4882718" y="1145219"/>
            <a:ext cx="2867488" cy="4464000"/>
          </a:xfrm>
          <a:prstGeom prst="rect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2F9B1F3-310D-41CB-8117-897F80C0E271}"/>
              </a:ext>
            </a:extLst>
          </p:cNvPr>
          <p:cNvSpPr/>
          <p:nvPr/>
        </p:nvSpPr>
        <p:spPr>
          <a:xfrm>
            <a:off x="5154227" y="1431000"/>
            <a:ext cx="2324470" cy="3996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Microcontrollore</a:t>
            </a:r>
          </a:p>
          <a:p>
            <a:pPr algn="ctr"/>
            <a:r>
              <a:rPr lang="it-IT" dirty="0"/>
              <a:t>STM32F4DISCOVERY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380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8ACEB23-63AD-4B52-AA69-9657699D1153}"/>
              </a:ext>
            </a:extLst>
          </p:cNvPr>
          <p:cNvSpPr/>
          <p:nvPr/>
        </p:nvSpPr>
        <p:spPr>
          <a:xfrm>
            <a:off x="4687410" y="577049"/>
            <a:ext cx="1864310" cy="4338039"/>
          </a:xfrm>
          <a:prstGeom prst="rect">
            <a:avLst/>
          </a:prstGeom>
          <a:ln w="28575">
            <a:prstDash val="sysDash"/>
          </a:ln>
          <a:effectLst>
            <a:softEdge rad="127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4CAAAE5-ED02-4F7F-9590-51B463D37E4C}"/>
              </a:ext>
            </a:extLst>
          </p:cNvPr>
          <p:cNvSpPr/>
          <p:nvPr/>
        </p:nvSpPr>
        <p:spPr>
          <a:xfrm>
            <a:off x="4927106" y="1591231"/>
            <a:ext cx="1384916" cy="967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Sensore PPG MAXM86161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2634538-8BF2-43A6-8E21-B5C9C546BEB6}"/>
              </a:ext>
            </a:extLst>
          </p:cNvPr>
          <p:cNvSpPr/>
          <p:nvPr/>
        </p:nvSpPr>
        <p:spPr>
          <a:xfrm>
            <a:off x="4856084" y="3429000"/>
            <a:ext cx="1526960" cy="967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Accelerometro</a:t>
            </a:r>
          </a:p>
          <a:p>
            <a:pPr algn="ctr"/>
            <a:r>
              <a:rPr lang="it-IT" sz="1600" dirty="0"/>
              <a:t>LIS2DW12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7B43EE6-3FB2-4F27-86B6-FC2DACF2630C}"/>
              </a:ext>
            </a:extLst>
          </p:cNvPr>
          <p:cNvSpPr/>
          <p:nvPr/>
        </p:nvSpPr>
        <p:spPr>
          <a:xfrm>
            <a:off x="7470558" y="577049"/>
            <a:ext cx="2867488" cy="4338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0146178-147A-48DB-8E68-39D03D97BBDB}"/>
              </a:ext>
            </a:extLst>
          </p:cNvPr>
          <p:cNvSpPr/>
          <p:nvPr/>
        </p:nvSpPr>
        <p:spPr>
          <a:xfrm>
            <a:off x="7742067" y="1229944"/>
            <a:ext cx="2324470" cy="35293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Microcontrollore</a:t>
            </a:r>
          </a:p>
          <a:p>
            <a:pPr algn="ctr"/>
            <a:r>
              <a:rPr lang="it-IT" dirty="0"/>
              <a:t>STM32F407</a:t>
            </a:r>
          </a:p>
          <a:p>
            <a:pPr algn="ctr"/>
            <a:endParaRPr lang="it-IT" dirty="0"/>
          </a:p>
        </p:txBody>
      </p:sp>
      <p:sp>
        <p:nvSpPr>
          <p:cNvPr id="9" name="Freccia bidirezionale orizzontale 8">
            <a:extLst>
              <a:ext uri="{FF2B5EF4-FFF2-40B4-BE49-F238E27FC236}">
                <a16:creationId xmlns:a16="http://schemas.microsoft.com/office/drawing/2014/main" id="{46A0B4A3-25BF-4614-ABE2-263FA6CB591E}"/>
              </a:ext>
            </a:extLst>
          </p:cNvPr>
          <p:cNvSpPr/>
          <p:nvPr/>
        </p:nvSpPr>
        <p:spPr>
          <a:xfrm>
            <a:off x="6431129" y="1888723"/>
            <a:ext cx="1198487" cy="355107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I2C</a:t>
            </a:r>
          </a:p>
        </p:txBody>
      </p:sp>
      <p:sp>
        <p:nvSpPr>
          <p:cNvPr id="10" name="Freccia bidirezionale orizzontale 9">
            <a:extLst>
              <a:ext uri="{FF2B5EF4-FFF2-40B4-BE49-F238E27FC236}">
                <a16:creationId xmlns:a16="http://schemas.microsoft.com/office/drawing/2014/main" id="{C91D6C13-E8A9-43D4-8DB5-86EE98ADC012}"/>
              </a:ext>
            </a:extLst>
          </p:cNvPr>
          <p:cNvSpPr/>
          <p:nvPr/>
        </p:nvSpPr>
        <p:spPr>
          <a:xfrm>
            <a:off x="6431129" y="3735279"/>
            <a:ext cx="1198487" cy="355107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I2C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EEA4EAB-10C6-40BB-9077-A7E51AB96F3F}"/>
              </a:ext>
            </a:extLst>
          </p:cNvPr>
          <p:cNvSpPr txBox="1"/>
          <p:nvPr/>
        </p:nvSpPr>
        <p:spPr>
          <a:xfrm>
            <a:off x="7606311" y="678888"/>
            <a:ext cx="259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STM32F4DISCOVERY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3A973FF-F56E-44A9-B423-2E45AEA522D3}"/>
              </a:ext>
            </a:extLst>
          </p:cNvPr>
          <p:cNvSpPr txBox="1"/>
          <p:nvPr/>
        </p:nvSpPr>
        <p:spPr>
          <a:xfrm>
            <a:off x="4722917" y="678888"/>
            <a:ext cx="182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ADAPTER BOARD</a:t>
            </a:r>
          </a:p>
        </p:txBody>
      </p:sp>
    </p:spTree>
    <p:extLst>
      <p:ext uri="{BB962C8B-B14F-4D97-AF65-F5344CB8AC3E}">
        <p14:creationId xmlns:p14="http://schemas.microsoft.com/office/powerpoint/2010/main" val="85883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WASIM ESSBAI</dc:creator>
  <cp:lastModifiedBy>WASIM ESSBAI</cp:lastModifiedBy>
  <cp:revision>13</cp:revision>
  <dcterms:created xsi:type="dcterms:W3CDTF">2021-07-17T18:02:31Z</dcterms:created>
  <dcterms:modified xsi:type="dcterms:W3CDTF">2021-07-21T17:28:48Z</dcterms:modified>
</cp:coreProperties>
</file>