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346" r:id="rId7"/>
    <p:sldId id="349" r:id="rId8"/>
    <p:sldId id="261" r:id="rId9"/>
    <p:sldId id="350" r:id="rId10"/>
    <p:sldId id="351" r:id="rId11"/>
    <p:sldId id="352" r:id="rId12"/>
    <p:sldId id="353" r:id="rId13"/>
    <p:sldId id="354" r:id="rId14"/>
    <p:sldId id="355" r:id="rId15"/>
    <p:sldId id="347" r:id="rId16"/>
    <p:sldId id="356" r:id="rId17"/>
    <p:sldId id="357" r:id="rId18"/>
    <p:sldId id="358" r:id="rId19"/>
    <p:sldId id="359" r:id="rId20"/>
    <p:sldId id="360" r:id="rId21"/>
    <p:sldId id="273" r:id="rId22"/>
    <p:sldId id="262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265" r:id="rId54"/>
    <p:sldId id="266" r:id="rId55"/>
    <p:sldId id="330" r:id="rId56"/>
    <p:sldId id="331" r:id="rId57"/>
    <p:sldId id="332" r:id="rId58"/>
    <p:sldId id="333" r:id="rId59"/>
    <p:sldId id="334" r:id="rId60"/>
    <p:sldId id="335" r:id="rId61"/>
    <p:sldId id="336" r:id="rId62"/>
    <p:sldId id="337" r:id="rId63"/>
    <p:sldId id="338" r:id="rId64"/>
    <p:sldId id="339" r:id="rId65"/>
    <p:sldId id="340" r:id="rId66"/>
    <p:sldId id="304" r:id="rId67"/>
    <p:sldId id="268" r:id="rId68"/>
    <p:sldId id="305" r:id="rId69"/>
    <p:sldId id="306" r:id="rId70"/>
    <p:sldId id="307" r:id="rId71"/>
    <p:sldId id="308" r:id="rId72"/>
    <p:sldId id="309" r:id="rId73"/>
    <p:sldId id="310" r:id="rId74"/>
    <p:sldId id="311" r:id="rId75"/>
    <p:sldId id="312" r:id="rId76"/>
    <p:sldId id="313" r:id="rId77"/>
    <p:sldId id="314" r:id="rId78"/>
    <p:sldId id="315" r:id="rId79"/>
    <p:sldId id="316" r:id="rId80"/>
    <p:sldId id="317" r:id="rId81"/>
    <p:sldId id="318" r:id="rId82"/>
    <p:sldId id="319" r:id="rId83"/>
    <p:sldId id="320" r:id="rId84"/>
    <p:sldId id="321" r:id="rId85"/>
    <p:sldId id="322" r:id="rId86"/>
    <p:sldId id="323" r:id="rId87"/>
    <p:sldId id="324" r:id="rId88"/>
    <p:sldId id="325" r:id="rId89"/>
    <p:sldId id="326" r:id="rId90"/>
    <p:sldId id="269" r:id="rId91"/>
    <p:sldId id="342" r:id="rId92"/>
    <p:sldId id="270" r:id="rId93"/>
    <p:sldId id="341" r:id="rId94"/>
    <p:sldId id="345" r:id="rId95"/>
    <p:sldId id="343" r:id="rId96"/>
    <p:sldId id="344" r:id="rId97"/>
    <p:sldId id="271" r:id="rId98"/>
    <p:sldId id="327" r:id="rId99"/>
    <p:sldId id="272" r:id="rId100"/>
    <p:sldId id="328" r:id="rId101"/>
    <p:sldId id="329" r:id="rId10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and ER" id="{097FD3D7-62BD-DC4D-9D87-8591F17E9EE6}">
          <p14:sldIdLst>
            <p14:sldId id="256"/>
            <p14:sldId id="257"/>
            <p14:sldId id="258"/>
            <p14:sldId id="264"/>
            <p14:sldId id="259"/>
            <p14:sldId id="346"/>
          </p14:sldIdLst>
        </p14:section>
        <p14:section name="SQL DDL" id="{5C63D26F-3039-4A68-A8F3-2A99845D9889}">
          <p14:sldIdLst>
            <p14:sldId id="349"/>
            <p14:sldId id="261"/>
            <p14:sldId id="350"/>
            <p14:sldId id="351"/>
            <p14:sldId id="352"/>
            <p14:sldId id="353"/>
            <p14:sldId id="354"/>
            <p14:sldId id="355"/>
            <p14:sldId id="347"/>
            <p14:sldId id="356"/>
            <p14:sldId id="357"/>
            <p14:sldId id="358"/>
            <p14:sldId id="359"/>
            <p14:sldId id="360"/>
          </p14:sldIdLst>
        </p14:section>
        <p14:section name="Trigger design and code" id="{78807A64-D6A9-B748-B790-7612D38E7E92}">
          <p14:sldIdLst>
            <p14:sldId id="273"/>
            <p14:sldId id="262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ORM Design" id="{3466C9DC-FB62-5D4C-8A68-C6A49BCAC959}">
          <p14:sldIdLst>
            <p14:sldId id="265"/>
            <p14:sldId id="266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</p14:sldIdLst>
        </p14:section>
        <p14:section name="Entities" id="{BE22694A-E2F9-2E4B-9B4C-8EB73914367A}">
          <p14:sldIdLst>
            <p14:sldId id="304"/>
            <p14:sldId id="268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269"/>
          </p14:sldIdLst>
        </p14:section>
        <p14:section name="Components" id="{81DE8590-7C83-4B4E-9541-EC9A132D5065}">
          <p14:sldIdLst>
            <p14:sldId id="342"/>
            <p14:sldId id="270"/>
            <p14:sldId id="341"/>
            <p14:sldId id="345"/>
            <p14:sldId id="343"/>
            <p14:sldId id="344"/>
            <p14:sldId id="271"/>
          </p14:sldIdLst>
        </p14:section>
        <p14:section name="UML Sequence" id="{7D5CC972-32BD-CB40-A2F8-E5BFC9168719}">
          <p14:sldIdLst>
            <p14:sldId id="327"/>
            <p14:sldId id="272"/>
            <p14:sldId id="328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3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EBD01EB5-3200-C314-1E7F-3AC1DF3E2DF4}"/>
              </a:ext>
            </a:extLst>
          </p:cNvPr>
          <p:cNvSpPr/>
          <p:nvPr userDrawn="1"/>
        </p:nvSpPr>
        <p:spPr>
          <a:xfrm>
            <a:off x="0" y="0"/>
            <a:ext cx="12192000" cy="6618514"/>
          </a:xfrm>
          <a:prstGeom prst="rect">
            <a:avLst/>
          </a:prstGeom>
          <a:solidFill>
            <a:srgbClr val="004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EB3699-A550-4082-B3B4-76259EA95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6357"/>
            <a:ext cx="9144000" cy="92528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159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C7C4-946E-424A-B343-0815BB1CA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2A922-70E2-4025-9D67-BF8A385D6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C6753-C6DC-4641-A069-9E24E259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655FA-71D0-40E3-8412-38112021179B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16446-4F15-4C48-B911-FB67AC02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3A5A0-40DF-4A37-A2C8-E16106EA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278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29450-AEF6-421F-8ACD-A34F35C12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8DB1D-4DCB-4DB9-A984-3483CEB9C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66CAB-5E7C-443B-B278-FAB4E27A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655FA-71D0-40E3-8412-38112021179B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3FF28-CA01-4A01-B8D5-3D648960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4ADD4-1737-431D-88F2-A86D867C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31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3DA0-D9C4-49CE-9893-26AC4E60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6" y="0"/>
            <a:ext cx="10515600" cy="9396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7289-43AA-4754-B366-F56ED005C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C4672-58C1-4EED-813A-96916559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655FA-71D0-40E3-8412-38112021179B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2CE65-35FF-43E3-9531-39B68757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432CA-CC98-4EDB-A1C6-6E0E8B30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453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F0AE-5540-44A9-AECD-FDB1BD89E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842E1-1288-43E5-BD2C-DA80701FB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C2D6D-BC1F-4FA6-8339-F01CFAE4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655FA-71D0-40E3-8412-38112021179B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A5E89-3DEC-4F9E-8D5E-16075CC03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2C77B-B297-499E-A241-9495C098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341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D6B4-5752-4459-BD6A-FECFA9B9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45BEF-E521-4649-9395-BEC23E750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2BD8D-E057-4997-BA2B-08408E57D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CFBC0-2DC3-4A89-A5F5-5B216A3EEE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655FA-71D0-40E3-8412-38112021179B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DF3D0-1A84-4462-A19D-AC9EF91F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1BE81-1EDF-47FA-B2EA-D5939156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113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E757-54BC-4AF1-82A5-EF68D1C5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157EB-9912-4185-ADC5-A2C71A908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303F2-7E49-4017-A0F3-6DAE5CD4D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7780A-9BBF-4C6F-951E-81EB89E30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70193-519D-4A88-BA93-F02296488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A40DF5-D396-4CA3-A579-1B4BB143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655FA-71D0-40E3-8412-38112021179B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270E4-6124-4E06-8D71-3A2A63C1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FCD8D-A623-474B-AB23-7F8BC5C6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261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8E5A-EF64-47B4-94AB-6DC54D06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ACD214-3EF1-46B9-AF81-B1F18750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655FA-71D0-40E3-8412-38112021179B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6F8C79-084C-43BD-89BD-BE65C3BB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7D5DA-10C8-4B62-97A0-883AA381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42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DB0E1F-F1BA-40A0-A185-B6BB5E60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655FA-71D0-40E3-8412-38112021179B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ABE9CB-94F5-46C4-BFA9-4D7A1093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51E22-4943-4705-A81D-290455ED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369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F2DCD-6EC1-4DAE-8FB0-A8189ED6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BCED-46C2-42E0-B278-D8B83F12D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DAB37-B307-4087-B883-051832D9F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893FB-82FE-45E4-B7E4-5766F82A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655FA-71D0-40E3-8412-38112021179B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FD99A-F355-4394-914A-EF5CF3D9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7EE71-8AD9-4BB8-99A3-016EAFCC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522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7D9A-F0C2-4184-A278-1C8AE6A8F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C3247-5F38-4583-810F-C4F9B52B0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2B2A9-CD54-4B8A-B68E-F3EBFD65F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AE88A-6902-4955-984B-D5E41B9E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655FA-71D0-40E3-8412-38112021179B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02FF9-43CE-486F-970A-404360BF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39632-FE60-4F45-A40C-75DFBCFF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343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1F39516C-C581-AB39-75B5-0C917B00A3E9}"/>
              </a:ext>
            </a:extLst>
          </p:cNvPr>
          <p:cNvSpPr/>
          <p:nvPr userDrawn="1"/>
        </p:nvSpPr>
        <p:spPr>
          <a:xfrm>
            <a:off x="0" y="0"/>
            <a:ext cx="12192000" cy="957943"/>
          </a:xfrm>
          <a:prstGeom prst="rect">
            <a:avLst/>
          </a:prstGeom>
          <a:solidFill>
            <a:srgbClr val="004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583FE-CEFE-48DE-9E0F-35DC56AFC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939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0CF5D-0C89-415C-85CA-AC06A4228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188A2D2-789F-F42D-A9AF-F516D509082F}"/>
              </a:ext>
            </a:extLst>
          </p:cNvPr>
          <p:cNvSpPr/>
          <p:nvPr userDrawn="1"/>
        </p:nvSpPr>
        <p:spPr>
          <a:xfrm>
            <a:off x="0" y="6589486"/>
            <a:ext cx="12192000" cy="268514"/>
          </a:xfrm>
          <a:prstGeom prst="rect">
            <a:avLst/>
          </a:prstGeom>
          <a:solidFill>
            <a:srgbClr val="004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dirty="0"/>
              <a:t>Data </a:t>
            </a:r>
            <a:r>
              <a:rPr lang="it-IT" sz="1400" dirty="0" err="1"/>
              <a:t>Bases</a:t>
            </a:r>
            <a:r>
              <a:rPr lang="it-IT" sz="1400" dirty="0"/>
              <a:t> 2 – JPA Project – Mattia Siriani, Matteo </a:t>
            </a:r>
            <a:r>
              <a:rPr lang="it-IT" sz="1400" dirty="0" err="1"/>
              <a:t>Visotto</a:t>
            </a:r>
            <a:endParaRPr lang="it-IT" sz="1400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C841623-66AF-FCC9-33C7-DEDC5BAE93C3}"/>
              </a:ext>
            </a:extLst>
          </p:cNvPr>
          <p:cNvSpPr/>
          <p:nvPr userDrawn="1"/>
        </p:nvSpPr>
        <p:spPr>
          <a:xfrm>
            <a:off x="10326812" y="6567586"/>
            <a:ext cx="17101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Politecnico di Milano</a:t>
            </a:r>
          </a:p>
        </p:txBody>
      </p:sp>
    </p:spTree>
    <p:extLst>
      <p:ext uri="{BB962C8B-B14F-4D97-AF65-F5344CB8AC3E}">
        <p14:creationId xmlns:p14="http://schemas.microsoft.com/office/powerpoint/2010/main" val="154442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2C21-DFE0-4E5C-8D96-623CED9F6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6664"/>
            <a:ext cx="9144000" cy="1655762"/>
          </a:xfrm>
        </p:spPr>
        <p:txBody>
          <a:bodyPr>
            <a:normAutofit/>
          </a:bodyPr>
          <a:lstStyle/>
          <a:p>
            <a:r>
              <a:rPr lang="en-US" b="1" dirty="0"/>
              <a:t>DATA BASES 2</a:t>
            </a:r>
            <a:br>
              <a:rPr lang="en-US" b="1" dirty="0"/>
            </a:br>
            <a:r>
              <a:rPr lang="en-US" sz="3600" dirty="0"/>
              <a:t>JPA Project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41DBC-D5A0-4E8E-96A6-BE5BE37E5DB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737360" y="3815965"/>
            <a:ext cx="8717280" cy="500003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Mattia Siriani (10571322)	Matteo </a:t>
            </a:r>
            <a:r>
              <a:rPr lang="it-IT" dirty="0" err="1">
                <a:solidFill>
                  <a:schemeClr val="bg1"/>
                </a:solidFill>
              </a:rPr>
              <a:t>Visotto</a:t>
            </a:r>
            <a:r>
              <a:rPr lang="it-IT" dirty="0">
                <a:solidFill>
                  <a:schemeClr val="bg1"/>
                </a:solidFill>
              </a:rPr>
              <a:t> (10608623)</a:t>
            </a:r>
          </a:p>
        </p:txBody>
      </p:sp>
    </p:spTree>
    <p:extLst>
      <p:ext uri="{BB962C8B-B14F-4D97-AF65-F5344CB8AC3E}">
        <p14:creationId xmlns:p14="http://schemas.microsoft.com/office/powerpoint/2010/main" val="425557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38A7-1D29-40CD-BFD2-419077F8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DDL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698A4FA-979D-51E8-0FDF-E1D4BDEA7E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CREATE TABLE IF NOT EXISTS `</a:t>
            </a:r>
            <a:r>
              <a:rPr lang="en-US" dirty="0" err="1"/>
              <a:t>optional_product_in_package</a:t>
            </a:r>
            <a:r>
              <a:rPr lang="en-US" dirty="0"/>
              <a:t>` (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package_id</a:t>
            </a:r>
            <a:r>
              <a:rPr lang="en-US" dirty="0"/>
              <a:t>` int(11) NOT NULL,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optional_product_id</a:t>
            </a:r>
            <a:r>
              <a:rPr lang="en-US" dirty="0"/>
              <a:t>` int(11) NOT NULL,</a:t>
            </a:r>
          </a:p>
          <a:p>
            <a:pPr marL="0" indent="0">
              <a:buNone/>
            </a:pPr>
            <a:r>
              <a:rPr lang="en-US" dirty="0"/>
              <a:t>  PRIMARY KEY (`package_id`,`</a:t>
            </a:r>
            <a:r>
              <a:rPr lang="en-US" dirty="0" err="1"/>
              <a:t>optional_product_id</a:t>
            </a:r>
            <a:r>
              <a:rPr lang="en-US" dirty="0"/>
              <a:t>`),</a:t>
            </a:r>
          </a:p>
          <a:p>
            <a:pPr marL="0" indent="0">
              <a:buNone/>
            </a:pPr>
            <a:r>
              <a:rPr lang="en-US" dirty="0"/>
              <a:t>  KEY `</a:t>
            </a:r>
            <a:r>
              <a:rPr lang="en-US" dirty="0" err="1"/>
              <a:t>optional_product_id</a:t>
            </a:r>
            <a:r>
              <a:rPr lang="en-US" dirty="0"/>
              <a:t>` (`</a:t>
            </a:r>
            <a:r>
              <a:rPr lang="en-US" dirty="0" err="1"/>
              <a:t>optional_product_id</a:t>
            </a:r>
            <a:r>
              <a:rPr lang="en-US" dirty="0"/>
              <a:t>`)</a:t>
            </a:r>
          </a:p>
          <a:p>
            <a:pPr marL="0" indent="0">
              <a:buNone/>
            </a:pPr>
            <a:r>
              <a:rPr lang="en-US" dirty="0"/>
              <a:t>)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8AAE39A-F1AE-4FF7-BD2E-997EFE7D9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CREATE TABLE IF NOT EXISTS `</a:t>
            </a:r>
            <a:r>
              <a:rPr lang="en-US" dirty="0" err="1"/>
              <a:t>optional_product_order</a:t>
            </a:r>
            <a:r>
              <a:rPr lang="en-US" dirty="0"/>
              <a:t>` (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order_id</a:t>
            </a:r>
            <a:r>
              <a:rPr lang="en-US" dirty="0"/>
              <a:t>` int(11) NOT NULL,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optional_id</a:t>
            </a:r>
            <a:r>
              <a:rPr lang="en-US" dirty="0"/>
              <a:t>` int(11) NOT NULL,</a:t>
            </a:r>
          </a:p>
          <a:p>
            <a:pPr marL="0" indent="0">
              <a:buNone/>
            </a:pPr>
            <a:r>
              <a:rPr lang="en-US" dirty="0"/>
              <a:t>  PRIMARY KEY (`order_id`,`</a:t>
            </a:r>
            <a:r>
              <a:rPr lang="en-US" dirty="0" err="1"/>
              <a:t>optional_id</a:t>
            </a:r>
            <a:r>
              <a:rPr lang="en-US" dirty="0"/>
              <a:t>`),</a:t>
            </a:r>
          </a:p>
          <a:p>
            <a:pPr marL="0" indent="0">
              <a:buNone/>
            </a:pPr>
            <a:r>
              <a:rPr lang="en-US" dirty="0"/>
              <a:t>  KEY `</a:t>
            </a:r>
            <a:r>
              <a:rPr lang="en-US" dirty="0" err="1"/>
              <a:t>optional_id</a:t>
            </a:r>
            <a:r>
              <a:rPr lang="en-US" dirty="0"/>
              <a:t>` (`</a:t>
            </a:r>
            <a:r>
              <a:rPr lang="en-US" dirty="0" err="1"/>
              <a:t>optional_id</a:t>
            </a:r>
            <a:r>
              <a:rPr lang="en-US" dirty="0"/>
              <a:t>`)</a:t>
            </a:r>
          </a:p>
          <a:p>
            <a:pPr marL="0" indent="0">
              <a:buNone/>
            </a:pPr>
            <a:r>
              <a:rPr lang="en-US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708948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32AE-3912-4C0C-BF19-08F16210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 order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2FACED0-5A9A-469E-B09F-414240F0C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87" y="1996281"/>
            <a:ext cx="8582025" cy="4010025"/>
          </a:xfrm>
        </p:spPr>
      </p:pic>
    </p:spTree>
    <p:extLst>
      <p:ext uri="{BB962C8B-B14F-4D97-AF65-F5344CB8AC3E}">
        <p14:creationId xmlns:p14="http://schemas.microsoft.com/office/powerpoint/2010/main" val="220127502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6C76-CE91-40B7-BCBE-5799F20F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4789CFF-4FE8-4003-BBC5-F01FF82F5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9132"/>
            <a:ext cx="10515600" cy="3844323"/>
          </a:xfrm>
        </p:spPr>
      </p:pic>
    </p:spTree>
    <p:extLst>
      <p:ext uri="{BB962C8B-B14F-4D97-AF65-F5344CB8AC3E}">
        <p14:creationId xmlns:p14="http://schemas.microsoft.com/office/powerpoint/2010/main" val="5822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38A7-1D29-40CD-BFD2-419077F8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DDL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698A4FA-979D-51E8-0FDF-E1D4BDEA7E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CREATE TABLE IF NOT EXISTS `orders` (</a:t>
            </a:r>
          </a:p>
          <a:p>
            <a:pPr marL="0" indent="0">
              <a:buNone/>
            </a:pPr>
            <a:r>
              <a:rPr lang="en-US" dirty="0"/>
              <a:t>  `id` int(11) NOT NULL AUTO_INCREMENT,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user_id</a:t>
            </a:r>
            <a:r>
              <a:rPr lang="en-US" dirty="0"/>
              <a:t>` int(11) DEFAULT NULL,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package_id</a:t>
            </a:r>
            <a:r>
              <a:rPr lang="en-US" dirty="0"/>
              <a:t>` int(11) DEFAULT NULL,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validity_period</a:t>
            </a:r>
            <a:r>
              <a:rPr lang="en-US" dirty="0"/>
              <a:t>` int(11) NOT NULL,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order_status</a:t>
            </a:r>
            <a:r>
              <a:rPr lang="en-US" dirty="0"/>
              <a:t>` int(11) NOT NULL DEFAULT 0,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start_date</a:t>
            </a:r>
            <a:r>
              <a:rPr lang="en-US" dirty="0"/>
              <a:t>` date NOT NULL,</a:t>
            </a:r>
          </a:p>
          <a:p>
            <a:pPr marL="0" indent="0">
              <a:buNone/>
            </a:pPr>
            <a:r>
              <a:rPr lang="en-US" dirty="0"/>
              <a:t>  `price` double NOT NULL DEFAULT 0,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createdAt</a:t>
            </a:r>
            <a:r>
              <a:rPr lang="en-US" dirty="0"/>
              <a:t>` timestamp NOT NULL DEFAULT </a:t>
            </a:r>
            <a:r>
              <a:rPr lang="en-US" dirty="0" err="1"/>
              <a:t>current_timestamp</a:t>
            </a:r>
            <a:r>
              <a:rPr lang="en-US" dirty="0"/>
              <a:t>(),</a:t>
            </a:r>
          </a:p>
          <a:p>
            <a:pPr marL="0" indent="0">
              <a:buNone/>
            </a:pPr>
            <a:r>
              <a:rPr lang="en-US" dirty="0"/>
              <a:t>  PRIMARY KEY (`id`),</a:t>
            </a:r>
          </a:p>
          <a:p>
            <a:pPr marL="0" indent="0">
              <a:buNone/>
            </a:pPr>
            <a:r>
              <a:rPr lang="en-US" dirty="0"/>
              <a:t>  KEY `orders_ibfk_2` (`</a:t>
            </a:r>
            <a:r>
              <a:rPr lang="en-US" dirty="0" err="1"/>
              <a:t>package_id</a:t>
            </a:r>
            <a:r>
              <a:rPr lang="en-US" dirty="0"/>
              <a:t>`),</a:t>
            </a:r>
          </a:p>
          <a:p>
            <a:pPr marL="0" indent="0">
              <a:buNone/>
            </a:pPr>
            <a:r>
              <a:rPr lang="en-US" dirty="0"/>
              <a:t>  KEY `</a:t>
            </a:r>
            <a:r>
              <a:rPr lang="en-US" dirty="0" err="1"/>
              <a:t>user_id</a:t>
            </a:r>
            <a:r>
              <a:rPr lang="en-US" dirty="0"/>
              <a:t>` (`</a:t>
            </a:r>
            <a:r>
              <a:rPr lang="en-US" dirty="0" err="1"/>
              <a:t>user_id</a:t>
            </a:r>
            <a:r>
              <a:rPr lang="en-US" dirty="0"/>
              <a:t>`) USING BTREE</a:t>
            </a:r>
          </a:p>
          <a:p>
            <a:pPr marL="0" indent="0">
              <a:buNone/>
            </a:pPr>
            <a:r>
              <a:rPr lang="en-US" dirty="0"/>
              <a:t>)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8AAE39A-F1AE-4FF7-BD2E-997EFE7D9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CREATE TABLE IF NOT EXISTS `</a:t>
            </a:r>
            <a:r>
              <a:rPr lang="en-US" dirty="0" err="1"/>
              <a:t>package_price</a:t>
            </a:r>
            <a:r>
              <a:rPr lang="en-US" dirty="0"/>
              <a:t>` (</a:t>
            </a:r>
          </a:p>
          <a:p>
            <a:pPr marL="0" indent="0">
              <a:buNone/>
            </a:pPr>
            <a:r>
              <a:rPr lang="en-US" dirty="0"/>
              <a:t>  `id` int(11) NOT NULL AUTO_INCREMENT,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package_id</a:t>
            </a:r>
            <a:r>
              <a:rPr lang="en-US" dirty="0"/>
              <a:t>` int(11) NOT NULL,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validity_period</a:t>
            </a:r>
            <a:r>
              <a:rPr lang="en-US" dirty="0"/>
              <a:t>` int(11) NOT NULL,</a:t>
            </a:r>
          </a:p>
          <a:p>
            <a:pPr marL="0" indent="0">
              <a:buNone/>
            </a:pPr>
            <a:r>
              <a:rPr lang="en-US" dirty="0"/>
              <a:t>  `price` float DEFAULT NULL,</a:t>
            </a:r>
          </a:p>
          <a:p>
            <a:pPr marL="0" indent="0">
              <a:buNone/>
            </a:pPr>
            <a:r>
              <a:rPr lang="en-US" dirty="0"/>
              <a:t>  PRIMARY KEY (`id`),</a:t>
            </a:r>
          </a:p>
          <a:p>
            <a:pPr marL="0" indent="0">
              <a:buNone/>
            </a:pPr>
            <a:r>
              <a:rPr lang="en-US" dirty="0"/>
              <a:t>  KEY `</a:t>
            </a:r>
            <a:r>
              <a:rPr lang="en-US" dirty="0" err="1"/>
              <a:t>package_id</a:t>
            </a:r>
            <a:r>
              <a:rPr lang="en-US" dirty="0"/>
              <a:t>` (`</a:t>
            </a:r>
            <a:r>
              <a:rPr lang="en-US" dirty="0" err="1"/>
              <a:t>package_id</a:t>
            </a:r>
            <a:r>
              <a:rPr lang="en-US" dirty="0"/>
              <a:t>`)</a:t>
            </a:r>
          </a:p>
          <a:p>
            <a:pPr marL="0" indent="0">
              <a:buNone/>
            </a:pPr>
            <a:r>
              <a:rPr lang="en-US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7978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38A7-1D29-40CD-BFD2-419077F8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DDL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698A4FA-979D-51E8-0FDF-E1D4BDEA7E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CREATE TABLE IF NOT EXISTS `</a:t>
            </a:r>
            <a:r>
              <a:rPr lang="en-US" dirty="0" err="1"/>
              <a:t>payment_history</a:t>
            </a:r>
            <a:r>
              <a:rPr lang="en-US" dirty="0"/>
              <a:t>` (</a:t>
            </a:r>
          </a:p>
          <a:p>
            <a:pPr marL="0" indent="0">
              <a:buNone/>
            </a:pPr>
            <a:r>
              <a:rPr lang="en-US" dirty="0"/>
              <a:t>  `id` int(11) NOT NULL AUTO_INCREMENT,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user_id</a:t>
            </a:r>
            <a:r>
              <a:rPr lang="en-US" dirty="0"/>
              <a:t>` int(11) DEFAULT NULL,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order_id</a:t>
            </a:r>
            <a:r>
              <a:rPr lang="en-US" dirty="0"/>
              <a:t>` int(11) NOT NULL,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date_time</a:t>
            </a:r>
            <a:r>
              <a:rPr lang="en-US" dirty="0"/>
              <a:t>` timestamp NOT NULL DEFAULT </a:t>
            </a:r>
            <a:r>
              <a:rPr lang="en-US" dirty="0" err="1"/>
              <a:t>current_timestamp</a:t>
            </a:r>
            <a:r>
              <a:rPr lang="en-US" dirty="0"/>
              <a:t>(),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payment_status</a:t>
            </a:r>
            <a:r>
              <a:rPr lang="en-US" dirty="0"/>
              <a:t>` int(11) NOT NULL DEFAULT 0,</a:t>
            </a:r>
          </a:p>
          <a:p>
            <a:pPr marL="0" indent="0">
              <a:buNone/>
            </a:pPr>
            <a:r>
              <a:rPr lang="en-US" dirty="0"/>
              <a:t>  PRIMARY KEY (`id`),</a:t>
            </a:r>
          </a:p>
          <a:p>
            <a:pPr marL="0" indent="0">
              <a:buNone/>
            </a:pPr>
            <a:r>
              <a:rPr lang="en-US" dirty="0"/>
              <a:t>  KEY `</a:t>
            </a:r>
            <a:r>
              <a:rPr lang="en-US" dirty="0" err="1"/>
              <a:t>order_id</a:t>
            </a:r>
            <a:r>
              <a:rPr lang="en-US" dirty="0"/>
              <a:t>` (`</a:t>
            </a:r>
            <a:r>
              <a:rPr lang="en-US" dirty="0" err="1"/>
              <a:t>order_id</a:t>
            </a:r>
            <a:r>
              <a:rPr lang="en-US" dirty="0"/>
              <a:t>`),</a:t>
            </a:r>
          </a:p>
          <a:p>
            <a:pPr marL="0" indent="0">
              <a:buNone/>
            </a:pPr>
            <a:r>
              <a:rPr lang="en-US" dirty="0"/>
              <a:t>  KEY `payment_history_ibfk_1` (`</a:t>
            </a:r>
            <a:r>
              <a:rPr lang="en-US" dirty="0" err="1"/>
              <a:t>user_id</a:t>
            </a:r>
            <a:r>
              <a:rPr lang="en-US" dirty="0"/>
              <a:t>`)</a:t>
            </a:r>
          </a:p>
          <a:p>
            <a:pPr marL="0" indent="0">
              <a:buNone/>
            </a:pPr>
            <a:r>
              <a:rPr lang="en-US" dirty="0"/>
              <a:t>)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8AAE39A-F1AE-4FF7-BD2E-997EFE7D9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CREATE TABLE IF NOT EXISTS `service` (</a:t>
            </a:r>
          </a:p>
          <a:p>
            <a:pPr marL="0" indent="0">
              <a:buNone/>
            </a:pPr>
            <a:r>
              <a:rPr lang="en-US" dirty="0"/>
              <a:t>  `id` int(11) NOT NULL AUTO_INCREMENT,</a:t>
            </a:r>
          </a:p>
          <a:p>
            <a:pPr marL="0" indent="0">
              <a:buNone/>
            </a:pPr>
            <a:r>
              <a:rPr lang="en-US" dirty="0"/>
              <a:t>  `name` varchar(255) NOT NULL,</a:t>
            </a:r>
          </a:p>
          <a:p>
            <a:pPr marL="0" indent="0">
              <a:buNone/>
            </a:pPr>
            <a:r>
              <a:rPr lang="en-US" dirty="0"/>
              <a:t>  `min` int(11) DEFAULT NULL,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sms</a:t>
            </a:r>
            <a:r>
              <a:rPr lang="en-US" dirty="0"/>
              <a:t>` int(11) DEFAULT NULL,</a:t>
            </a:r>
          </a:p>
          <a:p>
            <a:pPr marL="0" indent="0">
              <a:buNone/>
            </a:pPr>
            <a:r>
              <a:rPr lang="en-US" dirty="0"/>
              <a:t>  `internet` int(11) DEFAULT NULL,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extra_min</a:t>
            </a:r>
            <a:r>
              <a:rPr lang="en-US" dirty="0"/>
              <a:t>` float DEFAULT NULL,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extra_sms</a:t>
            </a:r>
            <a:r>
              <a:rPr lang="en-US" dirty="0"/>
              <a:t>` float DEFAULT NULL,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extra_internet</a:t>
            </a:r>
            <a:r>
              <a:rPr lang="en-US" dirty="0"/>
              <a:t>` float DEFAULT NULL,</a:t>
            </a:r>
          </a:p>
          <a:p>
            <a:pPr marL="0" indent="0">
              <a:buNone/>
            </a:pPr>
            <a:r>
              <a:rPr lang="en-US" dirty="0"/>
              <a:t>  PRIMARY KEY (`id`)</a:t>
            </a:r>
          </a:p>
          <a:p>
            <a:pPr marL="0" indent="0">
              <a:buNone/>
            </a:pPr>
            <a:r>
              <a:rPr lang="en-US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6086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38A7-1D29-40CD-BFD2-419077F8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DDL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698A4FA-979D-51E8-0FDF-E1D4BDEA7E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IF NOT EXISTS `</a:t>
            </a:r>
            <a:r>
              <a:rPr lang="en-US" dirty="0" err="1"/>
              <a:t>service_in_package</a:t>
            </a:r>
            <a:r>
              <a:rPr lang="en-US" dirty="0"/>
              <a:t>` (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package_id</a:t>
            </a:r>
            <a:r>
              <a:rPr lang="en-US" dirty="0"/>
              <a:t>` int(11) NOT NULL,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service_id</a:t>
            </a:r>
            <a:r>
              <a:rPr lang="en-US" dirty="0"/>
              <a:t>` int(11) NOT NULL,</a:t>
            </a:r>
          </a:p>
          <a:p>
            <a:pPr marL="0" indent="0">
              <a:buNone/>
            </a:pPr>
            <a:r>
              <a:rPr lang="en-US" dirty="0"/>
              <a:t>  PRIMARY KEY (`package_id`,`</a:t>
            </a:r>
            <a:r>
              <a:rPr lang="en-US" dirty="0" err="1"/>
              <a:t>service_id</a:t>
            </a:r>
            <a:r>
              <a:rPr lang="en-US" dirty="0"/>
              <a:t>`),</a:t>
            </a:r>
          </a:p>
          <a:p>
            <a:pPr marL="0" indent="0">
              <a:buNone/>
            </a:pPr>
            <a:r>
              <a:rPr lang="en-US" dirty="0"/>
              <a:t>  KEY `</a:t>
            </a:r>
            <a:r>
              <a:rPr lang="en-US" dirty="0" err="1"/>
              <a:t>service_id</a:t>
            </a:r>
            <a:r>
              <a:rPr lang="en-US" dirty="0"/>
              <a:t>` (`</a:t>
            </a:r>
            <a:r>
              <a:rPr lang="en-US" dirty="0" err="1"/>
              <a:t>service_id</a:t>
            </a:r>
            <a:r>
              <a:rPr lang="en-US" dirty="0"/>
              <a:t>`)</a:t>
            </a:r>
          </a:p>
          <a:p>
            <a:pPr marL="0" indent="0">
              <a:buNone/>
            </a:pPr>
            <a:r>
              <a:rPr lang="en-US" dirty="0"/>
              <a:t>)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8AAE39A-F1AE-4FF7-BD2E-997EFE7D9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IF NOT EXISTS `</a:t>
            </a:r>
            <a:r>
              <a:rPr lang="en-US" dirty="0" err="1"/>
              <a:t>service_package</a:t>
            </a:r>
            <a:r>
              <a:rPr lang="en-US" dirty="0"/>
              <a:t>` (</a:t>
            </a:r>
          </a:p>
          <a:p>
            <a:pPr marL="0" indent="0">
              <a:buNone/>
            </a:pPr>
            <a:r>
              <a:rPr lang="en-US" dirty="0"/>
              <a:t>  `id` int(11) NOT NULL AUTO_INCREMENT,</a:t>
            </a:r>
          </a:p>
          <a:p>
            <a:pPr marL="0" indent="0">
              <a:buNone/>
            </a:pPr>
            <a:r>
              <a:rPr lang="en-US" dirty="0"/>
              <a:t>  `name` varchar(255) NOT NULL,</a:t>
            </a:r>
          </a:p>
          <a:p>
            <a:pPr marL="0" indent="0">
              <a:buNone/>
            </a:pPr>
            <a:r>
              <a:rPr lang="en-US" dirty="0"/>
              <a:t>  PRIMARY KEY (`id`)</a:t>
            </a:r>
          </a:p>
          <a:p>
            <a:pPr marL="0" indent="0">
              <a:buNone/>
            </a:pPr>
            <a:r>
              <a:rPr lang="en-US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0664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38A7-1D29-40CD-BFD2-419077F8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DDL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698A4FA-979D-51E8-0FDF-E1D4BDEA7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CREATE TABLE IF NOT EXISTS `user` (</a:t>
            </a:r>
          </a:p>
          <a:p>
            <a:pPr marL="0" indent="0">
              <a:buNone/>
            </a:pPr>
            <a:r>
              <a:rPr lang="en-US" dirty="0"/>
              <a:t>  `id` int(11) NOT NULL AUTO_INCREMENT,</a:t>
            </a:r>
          </a:p>
          <a:p>
            <a:pPr marL="0" indent="0">
              <a:buNone/>
            </a:pPr>
            <a:r>
              <a:rPr lang="en-US" dirty="0"/>
              <a:t>  `name` varchar(225) NOT NULL,</a:t>
            </a:r>
          </a:p>
          <a:p>
            <a:pPr marL="0" indent="0">
              <a:buNone/>
            </a:pPr>
            <a:r>
              <a:rPr lang="en-US" dirty="0"/>
              <a:t>  `surname` varchar(225) NOT NULL,</a:t>
            </a:r>
          </a:p>
          <a:p>
            <a:pPr marL="0" indent="0">
              <a:buNone/>
            </a:pPr>
            <a:r>
              <a:rPr lang="en-US" dirty="0"/>
              <a:t>  `username` varchar(225) NOT NULL,</a:t>
            </a:r>
          </a:p>
          <a:p>
            <a:pPr marL="0" indent="0">
              <a:buNone/>
            </a:pPr>
            <a:r>
              <a:rPr lang="en-US" dirty="0"/>
              <a:t>  `email` varchar(225) NOT NULL,</a:t>
            </a:r>
          </a:p>
          <a:p>
            <a:pPr marL="0" indent="0">
              <a:buNone/>
            </a:pPr>
            <a:r>
              <a:rPr lang="en-US" dirty="0"/>
              <a:t>  `password` varchar(225) NOT NULL,</a:t>
            </a:r>
          </a:p>
          <a:p>
            <a:pPr marL="0" indent="0">
              <a:buNone/>
            </a:pPr>
            <a:r>
              <a:rPr lang="en-US" dirty="0"/>
              <a:t>  `insolvent` int(11) NOT NULL DEFAULT 0,</a:t>
            </a:r>
          </a:p>
          <a:p>
            <a:pPr marL="0" indent="0">
              <a:buNone/>
            </a:pPr>
            <a:r>
              <a:rPr lang="en-US" dirty="0"/>
              <a:t>  PRIMARY KEY (`id`),</a:t>
            </a:r>
          </a:p>
          <a:p>
            <a:pPr marL="0" indent="0">
              <a:buNone/>
            </a:pPr>
            <a:r>
              <a:rPr lang="en-US" dirty="0"/>
              <a:t>  UNIQUE KEY `username` (`username`),</a:t>
            </a:r>
          </a:p>
          <a:p>
            <a:pPr marL="0" indent="0">
              <a:buNone/>
            </a:pPr>
            <a:r>
              <a:rPr lang="en-US" dirty="0"/>
              <a:t>  UNIQUE KEY `email` (`email`)</a:t>
            </a:r>
          </a:p>
          <a:p>
            <a:pPr marL="0" indent="0">
              <a:buNone/>
            </a:pPr>
            <a:r>
              <a:rPr lang="en-US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9108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38A7-1D29-40CD-BFD2-419077F8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DDL – Materialized Views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0F4F14-317B-4BC0-8EE7-420CE15E63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TABLE IF NOT EXISTS `</a:t>
            </a:r>
            <a:r>
              <a:rPr lang="en-US" dirty="0" err="1"/>
              <a:t>avarage_purchase_optional_package</a:t>
            </a:r>
            <a:r>
              <a:rPr lang="en-US" dirty="0"/>
              <a:t>` (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package_id</a:t>
            </a:r>
            <a:r>
              <a:rPr lang="en-US" dirty="0"/>
              <a:t>` int(11) NOT NULL,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package_name</a:t>
            </a:r>
            <a:r>
              <a:rPr lang="en-US" dirty="0"/>
              <a:t>` varchar(255) NOT NULL,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avg_optional</a:t>
            </a:r>
            <a:r>
              <a:rPr lang="en-US" dirty="0"/>
              <a:t>` double NOT NULL DEFAULT 0,</a:t>
            </a:r>
          </a:p>
          <a:p>
            <a:pPr marL="0" indent="0">
              <a:buNone/>
            </a:pPr>
            <a:r>
              <a:rPr lang="en-US" dirty="0"/>
              <a:t>  PRIMARY KEY (`</a:t>
            </a:r>
            <a:r>
              <a:rPr lang="en-US" dirty="0" err="1"/>
              <a:t>package_id</a:t>
            </a:r>
            <a:r>
              <a:rPr lang="en-US" dirty="0"/>
              <a:t>`)</a:t>
            </a:r>
          </a:p>
          <a:p>
            <a:pPr marL="0" indent="0">
              <a:buNone/>
            </a:pPr>
            <a:r>
              <a:rPr lang="en-US" dirty="0"/>
              <a:t>)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1CBDA386-0AEC-4885-A1FC-314310352F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TABLE IF NOT EXISTS `</a:t>
            </a:r>
            <a:r>
              <a:rPr lang="en-US" dirty="0" err="1"/>
              <a:t>failed_payment</a:t>
            </a:r>
            <a:r>
              <a:rPr lang="en-US" dirty="0"/>
              <a:t>` (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user_id</a:t>
            </a:r>
            <a:r>
              <a:rPr lang="en-US" dirty="0"/>
              <a:t>` int(11) NOT NULL,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last_failure</a:t>
            </a:r>
            <a:r>
              <a:rPr lang="en-US" dirty="0"/>
              <a:t>` timestamp NULL DEFAULT </a:t>
            </a:r>
            <a:r>
              <a:rPr lang="en-US" dirty="0" err="1"/>
              <a:t>current_timestamp</a:t>
            </a:r>
            <a:r>
              <a:rPr lang="en-US" dirty="0"/>
              <a:t>() ON UPDATE </a:t>
            </a:r>
            <a:r>
              <a:rPr lang="en-US" dirty="0" err="1"/>
              <a:t>current_timestamp</a:t>
            </a:r>
            <a:r>
              <a:rPr lang="en-US" dirty="0"/>
              <a:t>(),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n_failures</a:t>
            </a:r>
            <a:r>
              <a:rPr lang="en-US" dirty="0"/>
              <a:t>` int(11) NOT NULL DEFAULT 0,</a:t>
            </a:r>
          </a:p>
          <a:p>
            <a:pPr marL="0" indent="0">
              <a:buNone/>
            </a:pPr>
            <a:r>
              <a:rPr lang="en-US" dirty="0"/>
              <a:t>  PRIMARY KEY (`</a:t>
            </a:r>
            <a:r>
              <a:rPr lang="en-US" dirty="0" err="1"/>
              <a:t>user_id</a:t>
            </a:r>
            <a:r>
              <a:rPr lang="en-US" dirty="0"/>
              <a:t>`)</a:t>
            </a:r>
          </a:p>
          <a:p>
            <a:pPr marL="0" indent="0">
              <a:buNone/>
            </a:pPr>
            <a:r>
              <a:rPr lang="en-US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1968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38A7-1D29-40CD-BFD2-419077F8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DDL – Materialized Views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0F4F14-317B-4BC0-8EE7-420CE15E63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CREATE TABLE IF NOT EXISTS `</a:t>
            </a:r>
            <a:r>
              <a:rPr lang="en-US" dirty="0" err="1"/>
              <a:t>insolvent_user</a:t>
            </a:r>
            <a:r>
              <a:rPr lang="en-US" dirty="0"/>
              <a:t>` (</a:t>
            </a:r>
          </a:p>
          <a:p>
            <a:pPr marL="0" indent="0">
              <a:buNone/>
            </a:pPr>
            <a:r>
              <a:rPr lang="en-US" dirty="0"/>
              <a:t>  `id` int(11) NOT NULL,</a:t>
            </a:r>
          </a:p>
          <a:p>
            <a:pPr marL="0" indent="0">
              <a:buNone/>
            </a:pPr>
            <a:r>
              <a:rPr lang="en-US" dirty="0"/>
              <a:t>  `name` varchar(225) NOT NULL,</a:t>
            </a:r>
          </a:p>
          <a:p>
            <a:pPr marL="0" indent="0">
              <a:buNone/>
            </a:pPr>
            <a:r>
              <a:rPr lang="en-US" dirty="0"/>
              <a:t>  `surname` varchar(225) NOT NULL,</a:t>
            </a:r>
          </a:p>
          <a:p>
            <a:pPr marL="0" indent="0">
              <a:buNone/>
            </a:pPr>
            <a:r>
              <a:rPr lang="en-US" dirty="0"/>
              <a:t>  `username` varchar(225) NOT NULL,</a:t>
            </a:r>
          </a:p>
          <a:p>
            <a:pPr marL="0" indent="0">
              <a:buNone/>
            </a:pPr>
            <a:r>
              <a:rPr lang="en-US" dirty="0"/>
              <a:t>  `email` varchar(225) NOT NULL,</a:t>
            </a:r>
          </a:p>
          <a:p>
            <a:pPr marL="0" indent="0">
              <a:buNone/>
            </a:pPr>
            <a:r>
              <a:rPr lang="en-US" dirty="0"/>
              <a:t>  PRIMARY KEY (`id`)</a:t>
            </a:r>
          </a:p>
          <a:p>
            <a:pPr marL="0" indent="0">
              <a:buNone/>
            </a:pPr>
            <a:r>
              <a:rPr lang="en-US" dirty="0"/>
              <a:t>)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1CBDA386-0AEC-4885-A1FC-314310352F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CREATE TABLE IF NOT EXISTS `</a:t>
            </a:r>
            <a:r>
              <a:rPr lang="en-US" dirty="0" err="1"/>
              <a:t>suspended_orders</a:t>
            </a:r>
            <a:r>
              <a:rPr lang="en-US" dirty="0"/>
              <a:t>` (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order_id</a:t>
            </a:r>
            <a:r>
              <a:rPr lang="en-US" dirty="0"/>
              <a:t>` int(11) NOT NULL,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user_id</a:t>
            </a:r>
            <a:r>
              <a:rPr lang="en-US" dirty="0"/>
              <a:t>` int(11) NOT NULL,</a:t>
            </a:r>
          </a:p>
          <a:p>
            <a:pPr marL="0" indent="0">
              <a:buNone/>
            </a:pPr>
            <a:r>
              <a:rPr lang="en-US" dirty="0"/>
              <a:t>  PRIMARY KEY (`order_id`,`</a:t>
            </a:r>
            <a:r>
              <a:rPr lang="en-US" dirty="0" err="1"/>
              <a:t>user_id</a:t>
            </a:r>
            <a:r>
              <a:rPr lang="en-US" dirty="0"/>
              <a:t>`)</a:t>
            </a:r>
          </a:p>
          <a:p>
            <a:pPr marL="0" indent="0">
              <a:buNone/>
            </a:pPr>
            <a:r>
              <a:rPr lang="en-US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1482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38A7-1D29-40CD-BFD2-419077F8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DDL – Materialized Views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0F4F14-317B-4BC0-8EE7-420CE15E63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IF NOT EXISTS `</a:t>
            </a:r>
            <a:r>
              <a:rPr lang="en-US" dirty="0" err="1"/>
              <a:t>total_purchase_optional</a:t>
            </a:r>
            <a:r>
              <a:rPr lang="en-US" dirty="0"/>
              <a:t>` (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optional_id</a:t>
            </a:r>
            <a:r>
              <a:rPr lang="en-US" dirty="0"/>
              <a:t>` int(11) NOT NULL,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optional_name</a:t>
            </a:r>
            <a:r>
              <a:rPr lang="en-US" dirty="0"/>
              <a:t>` varchar(255) NOT NULL,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tot_purchase</a:t>
            </a:r>
            <a:r>
              <a:rPr lang="en-US" dirty="0"/>
              <a:t>` int(11) NOT NULL DEFAULT 0,</a:t>
            </a:r>
          </a:p>
          <a:p>
            <a:pPr marL="0" indent="0">
              <a:buNone/>
            </a:pPr>
            <a:r>
              <a:rPr lang="en-US" dirty="0"/>
              <a:t>  PRIMARY KEY (`</a:t>
            </a:r>
            <a:r>
              <a:rPr lang="en-US" dirty="0" err="1"/>
              <a:t>optional_id</a:t>
            </a:r>
            <a:r>
              <a:rPr lang="en-US" dirty="0"/>
              <a:t>`)</a:t>
            </a:r>
          </a:p>
          <a:p>
            <a:pPr marL="0" indent="0">
              <a:buNone/>
            </a:pPr>
            <a:r>
              <a:rPr lang="en-US" dirty="0"/>
              <a:t>)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1CBDA386-0AEC-4885-A1FC-314310352F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IF NOT EXISTS `</a:t>
            </a:r>
            <a:r>
              <a:rPr lang="en-US" dirty="0" err="1"/>
              <a:t>total_purchase_package</a:t>
            </a:r>
            <a:r>
              <a:rPr lang="en-US" dirty="0"/>
              <a:t>` (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package_id</a:t>
            </a:r>
            <a:r>
              <a:rPr lang="en-US" dirty="0"/>
              <a:t>` int(11) NOT NULL,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package_name</a:t>
            </a:r>
            <a:r>
              <a:rPr lang="en-US" dirty="0"/>
              <a:t>` varchar(255) NOT NULL,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tot_purchase</a:t>
            </a:r>
            <a:r>
              <a:rPr lang="en-US" dirty="0"/>
              <a:t>` int(11) NOT NULL,</a:t>
            </a:r>
          </a:p>
          <a:p>
            <a:pPr marL="0" indent="0">
              <a:buNone/>
            </a:pPr>
            <a:r>
              <a:rPr lang="en-US" dirty="0"/>
              <a:t>  PRIMARY KEY (`</a:t>
            </a:r>
            <a:r>
              <a:rPr lang="en-US" dirty="0" err="1"/>
              <a:t>package_id</a:t>
            </a:r>
            <a:r>
              <a:rPr lang="en-US" dirty="0"/>
              <a:t>`)</a:t>
            </a:r>
          </a:p>
          <a:p>
            <a:pPr marL="0" indent="0">
              <a:buNone/>
            </a:pPr>
            <a:r>
              <a:rPr lang="en-US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3365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38A7-1D29-40CD-BFD2-419077F8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DDL – Materialized Views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0F4F14-317B-4BC0-8EE7-420CE15E63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 TABLE IF NOT EXISTS `</a:t>
            </a:r>
            <a:r>
              <a:rPr lang="en-US" dirty="0" err="1"/>
              <a:t>total_purchase_package_optional</a:t>
            </a:r>
            <a:r>
              <a:rPr lang="en-US" dirty="0"/>
              <a:t>` (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tot_purchase</a:t>
            </a:r>
            <a:r>
              <a:rPr lang="en-US" dirty="0"/>
              <a:t>` int(11) NOT NULL DEFAULT 0,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package_id</a:t>
            </a:r>
            <a:r>
              <a:rPr lang="en-US" dirty="0"/>
              <a:t>` int(11) NOT NULL,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package_name</a:t>
            </a:r>
            <a:r>
              <a:rPr lang="en-US" dirty="0"/>
              <a:t>` varchar(255) NOT NULL,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has_optional_product</a:t>
            </a:r>
            <a:r>
              <a:rPr lang="en-US" dirty="0"/>
              <a:t>` int(11) NOT NULL,</a:t>
            </a:r>
          </a:p>
          <a:p>
            <a:pPr marL="0" indent="0">
              <a:buNone/>
            </a:pPr>
            <a:r>
              <a:rPr lang="en-US" dirty="0"/>
              <a:t>  PRIMARY KEY (`package_id`,`</a:t>
            </a:r>
            <a:r>
              <a:rPr lang="en-US" dirty="0" err="1"/>
              <a:t>has_optional_product</a:t>
            </a:r>
            <a:r>
              <a:rPr lang="en-US" dirty="0"/>
              <a:t>`)</a:t>
            </a:r>
          </a:p>
          <a:p>
            <a:pPr marL="0" indent="0">
              <a:buNone/>
            </a:pPr>
            <a:r>
              <a:rPr lang="en-US" dirty="0"/>
              <a:t>)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1CBDA386-0AEC-4885-A1FC-314310352F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 TABLE IF NOT EXISTS `</a:t>
            </a:r>
            <a:r>
              <a:rPr lang="en-US" dirty="0" err="1"/>
              <a:t>total_purchase_package_validity</a:t>
            </a:r>
            <a:r>
              <a:rPr lang="en-US" dirty="0"/>
              <a:t>` (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package_id</a:t>
            </a:r>
            <a:r>
              <a:rPr lang="en-US" dirty="0"/>
              <a:t>` int(11) NOT NULL,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package_name</a:t>
            </a:r>
            <a:r>
              <a:rPr lang="en-US" dirty="0"/>
              <a:t>` varchar(255) NOT NULL,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tot_purchase</a:t>
            </a:r>
            <a:r>
              <a:rPr lang="en-US" dirty="0"/>
              <a:t>` int(11) NOT NULL,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validity_period</a:t>
            </a:r>
            <a:r>
              <a:rPr lang="en-US" dirty="0"/>
              <a:t>` int(11) NOT NULL,</a:t>
            </a:r>
          </a:p>
          <a:p>
            <a:pPr marL="0" indent="0">
              <a:buNone/>
            </a:pPr>
            <a:r>
              <a:rPr lang="en-US" dirty="0"/>
              <a:t>  PRIMARY KEY (`package_id`,`</a:t>
            </a:r>
            <a:r>
              <a:rPr lang="en-US" dirty="0" err="1"/>
              <a:t>validity_period</a:t>
            </a:r>
            <a:r>
              <a:rPr lang="en-US" dirty="0"/>
              <a:t>`)</a:t>
            </a:r>
          </a:p>
          <a:p>
            <a:pPr marL="0" indent="0">
              <a:buNone/>
            </a:pPr>
            <a:r>
              <a:rPr lang="en-US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3796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38A7-1D29-40CD-BFD2-419077F8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DDL – Materialized Views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0F4F14-317B-4BC0-8EE7-420CE15E6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IF NOT EXISTS `</a:t>
            </a:r>
            <a:r>
              <a:rPr lang="en-US" dirty="0" err="1"/>
              <a:t>tot_value_optional_no_optional</a:t>
            </a:r>
            <a:r>
              <a:rPr lang="en-US" dirty="0"/>
              <a:t>` (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package_id</a:t>
            </a:r>
            <a:r>
              <a:rPr lang="en-US" dirty="0"/>
              <a:t>` int(11) NOT NULL,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with_optional</a:t>
            </a:r>
            <a:r>
              <a:rPr lang="en-US" dirty="0"/>
              <a:t>` int(11) NOT NULL,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package_name</a:t>
            </a:r>
            <a:r>
              <a:rPr lang="en-US" dirty="0"/>
              <a:t>` varchar(255) NOT NULL,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tot_value</a:t>
            </a:r>
            <a:r>
              <a:rPr lang="en-US" dirty="0"/>
              <a:t>` double DEFAULT 0,</a:t>
            </a:r>
          </a:p>
          <a:p>
            <a:pPr marL="0" indent="0">
              <a:buNone/>
            </a:pPr>
            <a:r>
              <a:rPr lang="en-US" dirty="0"/>
              <a:t>  PRIMARY KEY (`package_id`,`</a:t>
            </a:r>
            <a:r>
              <a:rPr lang="en-US" dirty="0" err="1"/>
              <a:t>with_optional</a:t>
            </a:r>
            <a:r>
              <a:rPr lang="en-US" dirty="0"/>
              <a:t>`)</a:t>
            </a:r>
          </a:p>
          <a:p>
            <a:pPr marL="0" indent="0">
              <a:buNone/>
            </a:pPr>
            <a:r>
              <a:rPr lang="en-US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51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EA10-49AF-43E6-9A01-ACCAF1C8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900D1-E1F0-4015-8CCF-AA77DE976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212"/>
            <a:ext cx="10515600" cy="4351338"/>
          </a:xfrm>
        </p:spPr>
        <p:txBody>
          <a:bodyPr>
            <a:normAutofit/>
          </a:bodyPr>
          <a:lstStyle/>
          <a:p>
            <a:r>
              <a:rPr lang="it-IT" sz="2400" dirty="0" err="1"/>
              <a:t>Specification</a:t>
            </a:r>
            <a:endParaRPr lang="it-IT" sz="2400" dirty="0"/>
          </a:p>
          <a:p>
            <a:pPr lvl="1"/>
            <a:r>
              <a:rPr lang="it-IT" sz="2000" dirty="0" err="1"/>
              <a:t>Revision</a:t>
            </a:r>
            <a:r>
              <a:rPr lang="it-IT" sz="2000" dirty="0"/>
              <a:t> of the </a:t>
            </a:r>
            <a:r>
              <a:rPr lang="it-IT" sz="2000" dirty="0" err="1"/>
              <a:t>specifications</a:t>
            </a:r>
            <a:r>
              <a:rPr lang="it-IT" sz="2000" dirty="0"/>
              <a:t> </a:t>
            </a:r>
          </a:p>
          <a:p>
            <a:r>
              <a:rPr lang="it-IT" sz="2400" dirty="0" err="1"/>
              <a:t>Conceptual</a:t>
            </a:r>
            <a:r>
              <a:rPr lang="it-IT" sz="2400" dirty="0"/>
              <a:t> (ER) and </a:t>
            </a:r>
            <a:r>
              <a:rPr lang="it-IT" sz="2400" dirty="0" err="1"/>
              <a:t>logical</a:t>
            </a:r>
            <a:r>
              <a:rPr lang="it-IT" sz="2400" dirty="0"/>
              <a:t> data models</a:t>
            </a:r>
          </a:p>
          <a:p>
            <a:r>
              <a:rPr lang="it-IT" sz="2400" dirty="0"/>
              <a:t>Trigger design and code</a:t>
            </a:r>
          </a:p>
          <a:p>
            <a:r>
              <a:rPr lang="it-IT" sz="2400" dirty="0"/>
              <a:t>ORM </a:t>
            </a:r>
            <a:r>
              <a:rPr lang="it-IT" sz="2400" dirty="0" err="1"/>
              <a:t>relationship</a:t>
            </a:r>
            <a:r>
              <a:rPr lang="it-IT" sz="2400" dirty="0"/>
              <a:t> design with </a:t>
            </a:r>
            <a:r>
              <a:rPr lang="it-IT" sz="2400" dirty="0" err="1"/>
              <a:t>explanations</a:t>
            </a:r>
            <a:endParaRPr lang="it-IT" sz="2400" dirty="0"/>
          </a:p>
          <a:p>
            <a:r>
              <a:rPr lang="it-IT" sz="2400" dirty="0" err="1"/>
              <a:t>Entities</a:t>
            </a:r>
            <a:r>
              <a:rPr lang="it-IT" sz="2400" dirty="0"/>
              <a:t> code</a:t>
            </a:r>
          </a:p>
          <a:p>
            <a:r>
              <a:rPr lang="it-IT" sz="2400" dirty="0"/>
              <a:t>Interface </a:t>
            </a:r>
            <a:r>
              <a:rPr lang="it-IT" sz="2400" dirty="0" err="1"/>
              <a:t>diagrams</a:t>
            </a:r>
            <a:r>
              <a:rPr lang="it-IT" sz="2400" dirty="0"/>
              <a:t> or </a:t>
            </a:r>
            <a:r>
              <a:rPr lang="it-IT" sz="2400" dirty="0" err="1"/>
              <a:t>functional</a:t>
            </a:r>
            <a:r>
              <a:rPr lang="it-IT" sz="2400" dirty="0"/>
              <a:t> </a:t>
            </a:r>
            <a:r>
              <a:rPr lang="it-IT" sz="2400" dirty="0" err="1"/>
              <a:t>analysis</a:t>
            </a:r>
            <a:r>
              <a:rPr lang="it-IT" sz="2400" dirty="0"/>
              <a:t> of the </a:t>
            </a:r>
            <a:r>
              <a:rPr lang="it-IT" sz="2400" dirty="0" err="1"/>
              <a:t>specifications</a:t>
            </a:r>
            <a:endParaRPr lang="it-IT" sz="2400" dirty="0"/>
          </a:p>
          <a:p>
            <a:r>
              <a:rPr lang="it-IT" sz="2400" dirty="0"/>
              <a:t>List of </a:t>
            </a:r>
            <a:r>
              <a:rPr lang="it-IT" sz="2400" dirty="0" err="1"/>
              <a:t>components</a:t>
            </a:r>
            <a:endParaRPr lang="it-IT" sz="2400" dirty="0"/>
          </a:p>
          <a:p>
            <a:r>
              <a:rPr lang="it-IT" sz="2400" dirty="0"/>
              <a:t>UML </a:t>
            </a:r>
            <a:r>
              <a:rPr lang="it-IT" sz="2400" dirty="0" err="1"/>
              <a:t>sequence</a:t>
            </a:r>
            <a:r>
              <a:rPr lang="it-IT" sz="2400" dirty="0"/>
              <a:t> </a:t>
            </a:r>
            <a:r>
              <a:rPr lang="it-IT" sz="2400" dirty="0" err="1"/>
              <a:t>diagrams</a:t>
            </a:r>
            <a:r>
              <a:rPr lang="it-IT" sz="2400" dirty="0"/>
              <a:t> </a:t>
            </a:r>
            <a:r>
              <a:rPr lang="it-IT" sz="2400" dirty="0" err="1"/>
              <a:t>s</a:t>
            </a:r>
            <a:endParaRPr lang="it-IT" sz="2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4884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0C6637-701B-492D-BAD3-9536EB51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DDL - View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EF56D1-AFFE-44E2-BD30-84E35F48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VIEW `</a:t>
            </a:r>
            <a:r>
              <a:rPr lang="en-US" dirty="0" err="1"/>
              <a:t>number_optional_package</a:t>
            </a:r>
            <a:r>
              <a:rPr lang="en-US" dirty="0"/>
              <a:t>` AS SELECT `o1`.`package_id` AS `</a:t>
            </a:r>
            <a:r>
              <a:rPr lang="en-US" dirty="0" err="1"/>
              <a:t>package_id</a:t>
            </a:r>
            <a:r>
              <a:rPr lang="en-US" dirty="0"/>
              <a:t>`, COUNT(`o`.`</a:t>
            </a:r>
            <a:r>
              <a:rPr lang="en-US" dirty="0" err="1"/>
              <a:t>optional_id</a:t>
            </a:r>
            <a:r>
              <a:rPr lang="en-US" dirty="0"/>
              <a:t>`) AS `number` FROM (`telco`.`</a:t>
            </a:r>
            <a:r>
              <a:rPr lang="en-US" dirty="0" err="1"/>
              <a:t>optional_product_order</a:t>
            </a:r>
            <a:r>
              <a:rPr lang="en-US" dirty="0"/>
              <a:t>` `o` JOIN `</a:t>
            </a:r>
            <a:r>
              <a:rPr lang="en-US" dirty="0" err="1"/>
              <a:t>telco`.`orders</a:t>
            </a:r>
            <a:r>
              <a:rPr lang="en-US" dirty="0"/>
              <a:t>` `o1` ON(`o`.`</a:t>
            </a:r>
            <a:r>
              <a:rPr lang="en-US" dirty="0" err="1"/>
              <a:t>order_id</a:t>
            </a:r>
            <a:r>
              <a:rPr lang="en-US" dirty="0"/>
              <a:t>` = `o1`.`id`)) GROUP BY `o`.`order_id`,`o1`.`user_id`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3176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75B5C9-D87A-4E4D-B495-9D7D7251B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Trigger design &amp; code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5897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CFA1-6C46-458F-B69C-FE6E8400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check_validity_period_validity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89B8-B5A5-41C0-8CD6-5110B09C04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val INT;</a:t>
            </a:r>
          </a:p>
          <a:p>
            <a:pPr marL="0" indent="0">
              <a:buNone/>
            </a:pPr>
            <a:r>
              <a:rPr lang="it-IT" sz="1500" dirty="0"/>
              <a:t>SET val = (SELECT COUNT(*) FROM </a:t>
            </a:r>
            <a:r>
              <a:rPr lang="it-IT" sz="1500" dirty="0" err="1"/>
              <a:t>package_price</a:t>
            </a:r>
            <a:r>
              <a:rPr lang="it-IT" sz="1500" dirty="0"/>
              <a:t> AS p WHERE </a:t>
            </a:r>
            <a:r>
              <a:rPr lang="it-IT" sz="1500" dirty="0" err="1"/>
              <a:t>p.package_id</a:t>
            </a:r>
            <a:r>
              <a:rPr lang="it-IT" sz="1500" dirty="0"/>
              <a:t> = </a:t>
            </a:r>
            <a:r>
              <a:rPr lang="it-IT" sz="1500" dirty="0" err="1"/>
              <a:t>new.package_id</a:t>
            </a:r>
            <a:r>
              <a:rPr lang="it-IT" sz="1500" dirty="0"/>
              <a:t> AND </a:t>
            </a:r>
            <a:r>
              <a:rPr lang="it-IT" sz="1500" dirty="0" err="1"/>
              <a:t>p.validity_period</a:t>
            </a:r>
            <a:r>
              <a:rPr lang="it-IT" sz="1500" dirty="0"/>
              <a:t> = </a:t>
            </a:r>
            <a:r>
              <a:rPr lang="it-IT" sz="1500" dirty="0" err="1"/>
              <a:t>new.validity_period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IF val = 0 THEN</a:t>
            </a:r>
          </a:p>
          <a:p>
            <a:pPr marL="0" indent="0">
              <a:buNone/>
            </a:pPr>
            <a:r>
              <a:rPr lang="it-IT" sz="1500" dirty="0"/>
              <a:t>	SIGNAL SQLSTATE '23000' SET MESSAGE_TEXT = 	'</a:t>
            </a:r>
            <a:r>
              <a:rPr lang="it-IT" sz="1500" dirty="0" err="1"/>
              <a:t>Invalid</a:t>
            </a:r>
            <a:r>
              <a:rPr lang="it-IT" sz="1500" dirty="0"/>
              <a:t> </a:t>
            </a:r>
            <a:r>
              <a:rPr lang="it-IT" sz="1500" dirty="0" err="1"/>
              <a:t>validity</a:t>
            </a:r>
            <a:r>
              <a:rPr lang="it-IT" sz="1500" dirty="0"/>
              <a:t> </a:t>
            </a:r>
            <a:r>
              <a:rPr lang="it-IT" sz="1500" dirty="0" err="1"/>
              <a:t>period</a:t>
            </a:r>
            <a:r>
              <a:rPr lang="it-IT" sz="1500" dirty="0"/>
              <a:t>’;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248C8B-A50E-43F0-A64D-C83B95EE31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BEFORE INSERT</a:t>
            </a:r>
          </a:p>
          <a:p>
            <a:r>
              <a:rPr lang="it-IT" dirty="0" err="1"/>
              <a:t>This</a:t>
            </a:r>
            <a:r>
              <a:rPr lang="it-IT" dirty="0"/>
              <a:t> trigger checks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inserted</a:t>
            </a:r>
            <a:r>
              <a:rPr lang="it-IT" dirty="0"/>
              <a:t> </a:t>
            </a:r>
            <a:r>
              <a:rPr lang="it-IT" dirty="0" err="1"/>
              <a:t>validity</a:t>
            </a:r>
            <a:r>
              <a:rPr lang="it-IT" dirty="0"/>
              <a:t> </a:t>
            </a:r>
            <a:r>
              <a:rPr lang="it-IT" dirty="0" err="1"/>
              <a:t>period</a:t>
            </a:r>
            <a:r>
              <a:rPr lang="it-IT" dirty="0"/>
              <a:t> for the new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6690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A9D6-3CA0-4C1E-AE56-6FDA9DF2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create_activation_record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084B4-9990-4CA9-ABF6-F4AC03363E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l_package_id</a:t>
            </a:r>
            <a:r>
              <a:rPr lang="it-IT" sz="1500" dirty="0"/>
              <a:t> INT;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l_start_date</a:t>
            </a:r>
            <a:r>
              <a:rPr lang="it-IT" sz="1500" dirty="0"/>
              <a:t> date;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l_validity_period</a:t>
            </a:r>
            <a:r>
              <a:rPr lang="it-IT" sz="1500" dirty="0"/>
              <a:t> INT;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l_package_id</a:t>
            </a:r>
            <a:r>
              <a:rPr lang="it-IT" sz="1500" dirty="0"/>
              <a:t> = (SELECT </a:t>
            </a:r>
            <a:r>
              <a:rPr lang="it-IT" sz="1500" dirty="0" err="1"/>
              <a:t>package_id</a:t>
            </a:r>
            <a:r>
              <a:rPr lang="it-IT" sz="1500" dirty="0"/>
              <a:t> FROM </a:t>
            </a:r>
            <a:r>
              <a:rPr lang="it-IT" sz="1500" dirty="0" err="1"/>
              <a:t>orders</a:t>
            </a:r>
            <a:r>
              <a:rPr lang="it-IT" sz="1500" dirty="0"/>
              <a:t> WHERE id = </a:t>
            </a:r>
            <a:r>
              <a:rPr lang="it-IT" sz="1500" dirty="0" err="1"/>
              <a:t>new.order_id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l_start_date</a:t>
            </a:r>
            <a:r>
              <a:rPr lang="it-IT" sz="1500" dirty="0"/>
              <a:t> = (SELECT </a:t>
            </a:r>
            <a:r>
              <a:rPr lang="it-IT" sz="1500" dirty="0" err="1"/>
              <a:t>start_date</a:t>
            </a:r>
            <a:r>
              <a:rPr lang="it-IT" sz="1500" dirty="0"/>
              <a:t> FROM </a:t>
            </a:r>
            <a:r>
              <a:rPr lang="it-IT" sz="1500" dirty="0" err="1"/>
              <a:t>orders</a:t>
            </a:r>
            <a:r>
              <a:rPr lang="it-IT" sz="1500" dirty="0"/>
              <a:t> WHERE id = </a:t>
            </a:r>
            <a:r>
              <a:rPr lang="it-IT" sz="1500" dirty="0" err="1"/>
              <a:t>new.order_id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l_validity_period</a:t>
            </a:r>
            <a:r>
              <a:rPr lang="it-IT" sz="1500" dirty="0"/>
              <a:t> = (SELECT </a:t>
            </a:r>
            <a:r>
              <a:rPr lang="it-IT" sz="1500" dirty="0" err="1"/>
              <a:t>validity_period</a:t>
            </a:r>
            <a:r>
              <a:rPr lang="it-IT" sz="1500" dirty="0"/>
              <a:t> FROM </a:t>
            </a:r>
            <a:r>
              <a:rPr lang="it-IT" sz="1500" dirty="0" err="1"/>
              <a:t>orders</a:t>
            </a:r>
            <a:r>
              <a:rPr lang="it-IT" sz="1500" dirty="0"/>
              <a:t> WHERE id = </a:t>
            </a:r>
            <a:r>
              <a:rPr lang="it-IT" sz="1500" dirty="0" err="1"/>
              <a:t>new.order_id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IF </a:t>
            </a:r>
            <a:r>
              <a:rPr lang="it-IT" sz="1500" dirty="0" err="1"/>
              <a:t>new.payment_status</a:t>
            </a:r>
            <a:r>
              <a:rPr lang="it-IT" sz="1500" dirty="0"/>
              <a:t> = 1 THEN</a:t>
            </a:r>
          </a:p>
          <a:p>
            <a:pPr marL="0" indent="0">
              <a:buNone/>
            </a:pPr>
            <a:r>
              <a:rPr lang="it-IT" sz="1500" dirty="0"/>
              <a:t>	INSERT INTO activation (</a:t>
            </a:r>
            <a:r>
              <a:rPr lang="it-IT" sz="1500" dirty="0" err="1"/>
              <a:t>user_id</a:t>
            </a:r>
            <a:r>
              <a:rPr lang="it-IT" sz="1500" dirty="0"/>
              <a:t>, </a:t>
            </a:r>
            <a:r>
              <a:rPr lang="it-IT" sz="1500" dirty="0" err="1"/>
              <a:t>package_id</a:t>
            </a:r>
            <a:r>
              <a:rPr lang="it-IT" sz="1500" dirty="0"/>
              <a:t>, </a:t>
            </a:r>
            <a:r>
              <a:rPr lang="it-IT" sz="1500" dirty="0" err="1"/>
              <a:t>start_date</a:t>
            </a:r>
            <a:r>
              <a:rPr lang="it-IT" sz="1500" dirty="0"/>
              <a:t>, 	</a:t>
            </a:r>
            <a:r>
              <a:rPr lang="it-IT" sz="1500" dirty="0" err="1"/>
              <a:t>end_date</a:t>
            </a:r>
            <a:r>
              <a:rPr lang="it-IT" sz="1500" dirty="0"/>
              <a:t>, </a:t>
            </a:r>
            <a:r>
              <a:rPr lang="it-IT" sz="1500" dirty="0" err="1"/>
              <a:t>order_id</a:t>
            </a:r>
            <a:r>
              <a:rPr lang="it-IT" sz="1500" dirty="0"/>
              <a:t>) VALUES (</a:t>
            </a:r>
            <a:r>
              <a:rPr lang="it-IT" sz="1500" dirty="0" err="1"/>
              <a:t>new.user_id</a:t>
            </a:r>
            <a:r>
              <a:rPr lang="it-IT" sz="1500" dirty="0"/>
              <a:t>, </a:t>
            </a:r>
            <a:r>
              <a:rPr lang="it-IT" sz="1500" dirty="0" err="1"/>
              <a:t>l_package_id</a:t>
            </a:r>
            <a:r>
              <a:rPr lang="it-IT" sz="1500" dirty="0"/>
              <a:t>, 	</a:t>
            </a:r>
            <a:r>
              <a:rPr lang="it-IT" sz="1500" dirty="0" err="1"/>
              <a:t>l_start_date</a:t>
            </a:r>
            <a:r>
              <a:rPr lang="it-IT" sz="1500" dirty="0"/>
              <a:t>, DATE_ADD(</a:t>
            </a:r>
            <a:r>
              <a:rPr lang="it-IT" sz="1500" dirty="0" err="1"/>
              <a:t>l_start_date</a:t>
            </a:r>
            <a:r>
              <a:rPr lang="it-IT" sz="1500" dirty="0"/>
              <a:t>, INTERVAL 	</a:t>
            </a:r>
            <a:r>
              <a:rPr lang="it-IT" sz="1500" dirty="0" err="1"/>
              <a:t>l_validity_period</a:t>
            </a:r>
            <a:r>
              <a:rPr lang="it-IT" sz="1500" dirty="0"/>
              <a:t> MONTH), </a:t>
            </a:r>
            <a:r>
              <a:rPr lang="it-IT" sz="1500" dirty="0" err="1"/>
              <a:t>new.order_id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86624-18F8-4FF4-B9F1-FFEC15F605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ON </a:t>
            </a:r>
            <a:r>
              <a:rPr lang="it-IT" dirty="0" err="1"/>
              <a:t>payment_history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create </a:t>
            </a:r>
            <a:r>
              <a:rPr lang="it-IT" dirty="0" err="1"/>
              <a:t>automatically</a:t>
            </a:r>
            <a:r>
              <a:rPr lang="it-IT" dirty="0"/>
              <a:t> the activation record for the user order after a payment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completed</a:t>
            </a:r>
            <a:r>
              <a:rPr lang="it-IT" dirty="0"/>
              <a:t> </a:t>
            </a:r>
            <a:r>
              <a:rPr lang="it-IT" dirty="0" err="1"/>
              <a:t>successfully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2025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0729-316B-41D8-811E-D9C4CAA5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create_failure_user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BC174-BD39-441D-8ACC-EE5DBE88C5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INSERT INTO </a:t>
            </a:r>
            <a:r>
              <a:rPr lang="en-US" sz="1500" dirty="0" err="1"/>
              <a:t>failed_payment</a:t>
            </a:r>
            <a:r>
              <a:rPr lang="en-US" sz="1500" dirty="0"/>
              <a:t> (</a:t>
            </a:r>
            <a:r>
              <a:rPr lang="en-US" sz="1500" dirty="0" err="1"/>
              <a:t>user_id</a:t>
            </a:r>
            <a:r>
              <a:rPr lang="en-US" sz="1500" dirty="0"/>
              <a:t>, </a:t>
            </a:r>
            <a:r>
              <a:rPr lang="en-US" sz="1500" dirty="0" err="1"/>
              <a:t>last_failure</a:t>
            </a:r>
            <a:r>
              <a:rPr lang="en-US" sz="1500" dirty="0"/>
              <a:t>, </a:t>
            </a:r>
            <a:r>
              <a:rPr lang="en-US" sz="1500" dirty="0" err="1"/>
              <a:t>n_failures</a:t>
            </a:r>
            <a:r>
              <a:rPr lang="en-US" sz="1500" dirty="0"/>
              <a:t>) VALUES (new.id, NULL, 0);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B91C3-858A-4DC1-8E8D-5A63C05EE4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user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populate</a:t>
            </a:r>
            <a:r>
              <a:rPr lang="it-IT" dirty="0"/>
              <a:t> the </a:t>
            </a:r>
            <a:r>
              <a:rPr lang="it-IT" dirty="0" err="1"/>
              <a:t>failed_payment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new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, </a:t>
            </a:r>
            <a:r>
              <a:rPr lang="it-IT" dirty="0" err="1"/>
              <a:t>initializing</a:t>
            </a:r>
            <a:r>
              <a:rPr lang="it-IT" dirty="0"/>
              <a:t> the record to 0 </a:t>
            </a:r>
            <a:r>
              <a:rPr lang="it-IT" dirty="0" err="1"/>
              <a:t>failure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1188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CF7A-6979-4929-BE09-C4E20D01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create_purchase_optional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FC912-2358-4322-B78F-E53911AFE4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INSERT INTO </a:t>
            </a:r>
            <a:r>
              <a:rPr lang="en-US" sz="1500" dirty="0" err="1"/>
              <a:t>total_purchase_optional</a:t>
            </a:r>
            <a:r>
              <a:rPr lang="en-US" sz="1500" dirty="0"/>
              <a:t> (</a:t>
            </a:r>
            <a:r>
              <a:rPr lang="en-US" sz="1500" dirty="0" err="1"/>
              <a:t>tot_purchase</a:t>
            </a:r>
            <a:r>
              <a:rPr lang="en-US" sz="1500" dirty="0"/>
              <a:t>, </a:t>
            </a:r>
            <a:r>
              <a:rPr lang="en-US" sz="1500" dirty="0" err="1"/>
              <a:t>optional_id</a:t>
            </a:r>
            <a:r>
              <a:rPr lang="en-US" sz="1500" dirty="0"/>
              <a:t>, </a:t>
            </a:r>
            <a:r>
              <a:rPr lang="en-US" sz="1500" dirty="0" err="1"/>
              <a:t>optional_name</a:t>
            </a:r>
            <a:r>
              <a:rPr lang="en-US" sz="1500" dirty="0"/>
              <a:t>) VALUES (0, new.id, new.name);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D01FB-6A28-4D5B-A111-776FB16FEF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optional_product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populate</a:t>
            </a:r>
            <a:r>
              <a:rPr lang="it-IT" dirty="0"/>
              <a:t> the </a:t>
            </a:r>
            <a:r>
              <a:rPr lang="it-IT" dirty="0" err="1"/>
              <a:t>total_purchase_optional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for </a:t>
            </a:r>
            <a:r>
              <a:rPr lang="it-IT" dirty="0" err="1"/>
              <a:t>statistic</a:t>
            </a:r>
            <a:r>
              <a:rPr lang="it-IT" dirty="0"/>
              <a:t> </a:t>
            </a:r>
            <a:r>
              <a:rPr lang="it-IT" dirty="0" err="1"/>
              <a:t>purpouse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new optional product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8906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4EB5-595E-4C8C-A275-6D0A4E98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create_purchase_optional_avg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3EB1F-6CD4-4F0B-B6E7-AB9711027C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INSERT INTO </a:t>
            </a:r>
            <a:r>
              <a:rPr lang="it-IT" sz="1500" dirty="0" err="1"/>
              <a:t>avarage_purchase_optional_package</a:t>
            </a:r>
            <a:r>
              <a:rPr lang="it-IT" sz="1500" dirty="0"/>
              <a:t> (</a:t>
            </a:r>
            <a:r>
              <a:rPr lang="it-IT" sz="1500" dirty="0" err="1"/>
              <a:t>package_id</a:t>
            </a:r>
            <a:r>
              <a:rPr lang="it-IT" sz="1500" dirty="0"/>
              <a:t>, </a:t>
            </a:r>
            <a:r>
              <a:rPr lang="it-IT" sz="1500" dirty="0" err="1"/>
              <a:t>package_name</a:t>
            </a:r>
            <a:r>
              <a:rPr lang="it-IT" sz="1500" dirty="0"/>
              <a:t>, </a:t>
            </a:r>
            <a:r>
              <a:rPr lang="it-IT" sz="1500" dirty="0" err="1"/>
              <a:t>avg_optional</a:t>
            </a:r>
            <a:r>
              <a:rPr lang="it-IT" sz="1500" dirty="0"/>
              <a:t>) VALUES (new.id, new.name, 0);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FD7C7-1EA7-437B-84CB-C3F888A583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service_package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populate</a:t>
            </a:r>
            <a:r>
              <a:rPr lang="it-IT" dirty="0"/>
              <a:t> the </a:t>
            </a:r>
            <a:r>
              <a:rPr lang="it-IT" dirty="0" err="1"/>
              <a:t>avarage_purchase_optional_package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for </a:t>
            </a:r>
            <a:r>
              <a:rPr lang="it-IT" dirty="0" err="1"/>
              <a:t>statistic</a:t>
            </a:r>
            <a:r>
              <a:rPr lang="it-IT" dirty="0"/>
              <a:t> </a:t>
            </a:r>
            <a:r>
              <a:rPr lang="it-IT" dirty="0" err="1"/>
              <a:t>purpouse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new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8315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6B59-F23F-40DD-AF62-A2B97BB0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create_purchase_package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6D39A-B94E-4F18-93F9-396D6A6412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 </a:t>
            </a:r>
          </a:p>
          <a:p>
            <a:pPr marL="0" indent="0">
              <a:buNone/>
            </a:pPr>
            <a:r>
              <a:rPr lang="en-US" sz="1500" dirty="0"/>
              <a:t>INSERT INTO </a:t>
            </a:r>
            <a:r>
              <a:rPr lang="en-US" sz="1500" dirty="0" err="1"/>
              <a:t>total_purchase_package</a:t>
            </a:r>
            <a:r>
              <a:rPr lang="en-US" sz="1500" dirty="0"/>
              <a:t> (</a:t>
            </a:r>
            <a:r>
              <a:rPr lang="en-US" sz="1500" dirty="0" err="1"/>
              <a:t>package_id</a:t>
            </a:r>
            <a:r>
              <a:rPr lang="en-US" sz="1500" dirty="0"/>
              <a:t>, </a:t>
            </a:r>
            <a:r>
              <a:rPr lang="en-US" sz="1500" dirty="0" err="1"/>
              <a:t>package_name</a:t>
            </a:r>
            <a:r>
              <a:rPr lang="en-US" sz="1500" dirty="0"/>
              <a:t>, </a:t>
            </a:r>
            <a:r>
              <a:rPr lang="en-US" sz="1500" dirty="0" err="1"/>
              <a:t>tot_purchase</a:t>
            </a:r>
            <a:r>
              <a:rPr lang="en-US" sz="1500" dirty="0"/>
              <a:t>) VALUES (NEW.id, NEW.name, 0);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7DC92-1BCF-4214-8934-9757097147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service_package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populate</a:t>
            </a:r>
            <a:r>
              <a:rPr lang="it-IT" dirty="0"/>
              <a:t> the </a:t>
            </a:r>
            <a:r>
              <a:rPr lang="it-IT" dirty="0" err="1"/>
              <a:t>total_purchase_package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for </a:t>
            </a:r>
            <a:r>
              <a:rPr lang="it-IT" dirty="0" err="1"/>
              <a:t>statistic</a:t>
            </a:r>
            <a:r>
              <a:rPr lang="it-IT" dirty="0"/>
              <a:t> </a:t>
            </a:r>
            <a:r>
              <a:rPr lang="it-IT" dirty="0" err="1"/>
              <a:t>purpouse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new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0145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FDCA-FD9C-4A00-90D9-97A15ED5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create_purchase_package_optional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C8F0A-FEB6-4229-AC05-3D52158E83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INSERT INTO </a:t>
            </a:r>
            <a:r>
              <a:rPr lang="en-US" sz="1500" dirty="0" err="1"/>
              <a:t>total_purchase_package_optional</a:t>
            </a:r>
            <a:r>
              <a:rPr lang="en-US" sz="1500" dirty="0"/>
              <a:t> (</a:t>
            </a:r>
            <a:r>
              <a:rPr lang="en-US" sz="1500" dirty="0" err="1"/>
              <a:t>tot_purchase</a:t>
            </a:r>
            <a:r>
              <a:rPr lang="en-US" sz="1500" dirty="0"/>
              <a:t>, </a:t>
            </a:r>
            <a:r>
              <a:rPr lang="en-US" sz="1500" dirty="0" err="1"/>
              <a:t>package_id</a:t>
            </a:r>
            <a:r>
              <a:rPr lang="en-US" sz="1500" dirty="0"/>
              <a:t>, </a:t>
            </a:r>
            <a:r>
              <a:rPr lang="en-US" sz="1500" dirty="0" err="1"/>
              <a:t>package_name</a:t>
            </a:r>
            <a:r>
              <a:rPr lang="en-US" sz="1500" dirty="0"/>
              <a:t>, </a:t>
            </a:r>
            <a:r>
              <a:rPr lang="en-US" sz="1500" dirty="0" err="1"/>
              <a:t>has_optional_product</a:t>
            </a:r>
            <a:r>
              <a:rPr lang="en-US" sz="1500" dirty="0"/>
              <a:t>) VALUES (0, new.id, NEW.name, 0), (0, new.id, NEW.name, 1);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9BA35-5C93-4071-8029-07590AD330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service_package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populate</a:t>
            </a:r>
            <a:r>
              <a:rPr lang="it-IT" dirty="0"/>
              <a:t> the </a:t>
            </a:r>
            <a:r>
              <a:rPr lang="en-US" dirty="0" err="1"/>
              <a:t>total_purchase_package_optional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for </a:t>
            </a:r>
            <a:r>
              <a:rPr lang="it-IT" dirty="0" err="1"/>
              <a:t>statistic</a:t>
            </a:r>
            <a:r>
              <a:rPr lang="it-IT" dirty="0"/>
              <a:t> </a:t>
            </a:r>
            <a:r>
              <a:rPr lang="it-IT" dirty="0" err="1"/>
              <a:t>purpouse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new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2886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6117-C76B-4EDF-A08A-7A3D1FBC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create_purchase_package_validity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D72C-68A0-4F16-86A6-39105DF792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INSERT INTO </a:t>
            </a:r>
            <a:r>
              <a:rPr lang="it-IT" sz="1500" dirty="0" err="1"/>
              <a:t>total_purchase_package_validity</a:t>
            </a:r>
            <a:r>
              <a:rPr lang="it-IT" sz="1500" dirty="0"/>
              <a:t> (</a:t>
            </a:r>
            <a:r>
              <a:rPr lang="it-IT" sz="1500" dirty="0" err="1"/>
              <a:t>tot_purchase</a:t>
            </a:r>
            <a:r>
              <a:rPr lang="it-IT" sz="1500" dirty="0"/>
              <a:t>, </a:t>
            </a:r>
            <a:r>
              <a:rPr lang="it-IT" sz="1500" dirty="0" err="1"/>
              <a:t>package_id</a:t>
            </a:r>
            <a:r>
              <a:rPr lang="it-IT" sz="1500" dirty="0"/>
              <a:t>, </a:t>
            </a:r>
            <a:r>
              <a:rPr lang="it-IT" sz="1500" dirty="0" err="1"/>
              <a:t>package_name</a:t>
            </a:r>
            <a:r>
              <a:rPr lang="it-IT" sz="1500" dirty="0"/>
              <a:t>, </a:t>
            </a:r>
            <a:r>
              <a:rPr lang="it-IT" sz="1500" dirty="0" err="1"/>
              <a:t>validity_period</a:t>
            </a:r>
            <a:r>
              <a:rPr lang="it-IT" sz="1500" dirty="0"/>
              <a:t>) VALUES (0, new.id, new.name, 12), (0, new.id, new.name, 24), (0, new.id, new.name, 36);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B382F-60B7-466B-90CD-8BFA20732F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service_package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populate</a:t>
            </a:r>
            <a:r>
              <a:rPr lang="it-IT" dirty="0"/>
              <a:t> the </a:t>
            </a:r>
            <a:r>
              <a:rPr lang="en-US" dirty="0" err="1"/>
              <a:t>total_purchase_package_validity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for </a:t>
            </a:r>
            <a:r>
              <a:rPr lang="it-IT" dirty="0" err="1"/>
              <a:t>statistic</a:t>
            </a:r>
            <a:r>
              <a:rPr lang="it-IT" dirty="0"/>
              <a:t> </a:t>
            </a:r>
            <a:r>
              <a:rPr lang="it-IT" dirty="0" err="1"/>
              <a:t>purpouse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new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67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DBAD-8941-47DA-80E3-F22052EE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561A-1913-41AA-8E43-85689D874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If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aspects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had</a:t>
            </a:r>
            <a:r>
              <a:rPr lang="it-IT" dirty="0"/>
              <a:t> to </a:t>
            </a:r>
            <a:r>
              <a:rPr lang="it-IT" dirty="0" err="1"/>
              <a:t>interpret</a:t>
            </a:r>
            <a:r>
              <a:rPr lang="it-IT" dirty="0"/>
              <a:t> or </a:t>
            </a:r>
            <a:r>
              <a:rPr lang="it-IT" dirty="0" err="1"/>
              <a:t>clarify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specifications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affect</a:t>
            </a:r>
            <a:r>
              <a:rPr lang="it-IT" dirty="0"/>
              <a:t> the </a:t>
            </a:r>
            <a:r>
              <a:rPr lang="it-IT" dirty="0" err="1"/>
              <a:t>application</a:t>
            </a:r>
            <a:r>
              <a:rPr lang="it-IT" dirty="0"/>
              <a:t> design and </a:t>
            </a:r>
            <a:r>
              <a:rPr lang="it-IT" dirty="0" err="1"/>
              <a:t>development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can list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5190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A8FF-4CFC-46EE-8D31-44492C1B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create_tot_value_package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DF5D-1AE2-449E-AE85-9A8DAE52C1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INSERT INTO </a:t>
            </a:r>
            <a:r>
              <a:rPr lang="en-US" sz="1500" dirty="0" err="1"/>
              <a:t>tot_value_optional_no_optional</a:t>
            </a:r>
            <a:r>
              <a:rPr lang="en-US" sz="1500" dirty="0"/>
              <a:t> (</a:t>
            </a:r>
            <a:r>
              <a:rPr lang="en-US" sz="1500" dirty="0" err="1"/>
              <a:t>tot_value</a:t>
            </a:r>
            <a:r>
              <a:rPr lang="en-US" sz="1500" dirty="0"/>
              <a:t>, </a:t>
            </a:r>
            <a:r>
              <a:rPr lang="en-US" sz="1500" dirty="0" err="1"/>
              <a:t>package_id</a:t>
            </a:r>
            <a:r>
              <a:rPr lang="en-US" sz="1500" dirty="0"/>
              <a:t>, </a:t>
            </a:r>
            <a:r>
              <a:rPr lang="en-US" sz="1500" dirty="0" err="1"/>
              <a:t>package_name</a:t>
            </a:r>
            <a:r>
              <a:rPr lang="en-US" sz="1500" dirty="0"/>
              <a:t>, </a:t>
            </a:r>
            <a:r>
              <a:rPr lang="en-US" sz="1500" dirty="0" err="1"/>
              <a:t>with_optional</a:t>
            </a:r>
            <a:r>
              <a:rPr lang="en-US" sz="1500" dirty="0"/>
              <a:t>) VALUES (0, new.id, NEW.name, 0), (0, new.id, NEW.name, 1);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4C3C1-FD53-4F7E-A4E1-A21EAF6D30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service_package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populate</a:t>
            </a:r>
            <a:r>
              <a:rPr lang="it-IT" dirty="0"/>
              <a:t> the </a:t>
            </a:r>
            <a:r>
              <a:rPr lang="it-IT" dirty="0" err="1"/>
              <a:t>tot_value_optional_no_optional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for </a:t>
            </a:r>
            <a:r>
              <a:rPr lang="it-IT" dirty="0" err="1"/>
              <a:t>statistic</a:t>
            </a:r>
            <a:r>
              <a:rPr lang="it-IT" dirty="0"/>
              <a:t> </a:t>
            </a:r>
            <a:r>
              <a:rPr lang="it-IT" dirty="0" err="1"/>
              <a:t>purpouse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new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2273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A6BE-38BA-4ABD-910F-E5DC6FB6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delete_failure_user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429BE-38CD-4382-A3B4-4DB3ACCD74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DELETE FROM </a:t>
            </a:r>
            <a:r>
              <a:rPr lang="en-US" sz="1500" dirty="0" err="1"/>
              <a:t>failed_payment</a:t>
            </a:r>
            <a:r>
              <a:rPr lang="en-US" sz="1500" dirty="0"/>
              <a:t> WHERE </a:t>
            </a:r>
            <a:r>
              <a:rPr lang="en-US" sz="1500" dirty="0" err="1"/>
              <a:t>user_id</a:t>
            </a:r>
            <a:r>
              <a:rPr lang="en-US" sz="1500" dirty="0"/>
              <a:t> = old.id;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42DBB-3BCA-4DB6-8824-2E0EBC631F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user AFTER DELETE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user from </a:t>
            </a:r>
            <a:r>
              <a:rPr lang="it-IT" dirty="0" err="1"/>
              <a:t>failed_payment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7189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5C88-3432-4662-9837-6092196ED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delete_purchase_optional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84089-69E4-49CD-96D5-3CC4ECA9F0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DELETE FROM </a:t>
            </a:r>
            <a:r>
              <a:rPr lang="en-US" sz="1500" dirty="0" err="1"/>
              <a:t>total_purchase_optional</a:t>
            </a:r>
            <a:r>
              <a:rPr lang="en-US" sz="1500" dirty="0"/>
              <a:t> WHERE </a:t>
            </a:r>
            <a:r>
              <a:rPr lang="en-US" sz="1500" dirty="0" err="1"/>
              <a:t>optional_id</a:t>
            </a:r>
            <a:r>
              <a:rPr lang="en-US" sz="1500" dirty="0"/>
              <a:t> = old.id;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1FD0F-E2B4-4BA1-91C7-06D8AE03BC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optional_product</a:t>
            </a:r>
            <a:r>
              <a:rPr lang="it-IT" dirty="0"/>
              <a:t> AFTER DELETE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</a:t>
            </a:r>
            <a:r>
              <a:rPr lang="it-IT" dirty="0" err="1"/>
              <a:t>corresponding</a:t>
            </a:r>
            <a:r>
              <a:rPr lang="it-IT" dirty="0"/>
              <a:t> record from </a:t>
            </a:r>
            <a:r>
              <a:rPr lang="it-IT" dirty="0" err="1"/>
              <a:t>total_purhcase_optional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an optional product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9404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F79F-8BA3-4319-85B4-93CCC00B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delete_purchase_optional_avg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80CCD-E74A-4146-BBD9-CB8CA311F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DELETE FROM </a:t>
            </a:r>
            <a:r>
              <a:rPr lang="en-US" sz="1500" dirty="0" err="1"/>
              <a:t>avarage_purchase_optional_package</a:t>
            </a:r>
            <a:r>
              <a:rPr lang="en-US" sz="1500" dirty="0"/>
              <a:t> WHERE </a:t>
            </a:r>
            <a:r>
              <a:rPr lang="en-US" sz="1500" dirty="0" err="1"/>
              <a:t>package_id</a:t>
            </a:r>
            <a:r>
              <a:rPr lang="en-US" sz="1500" dirty="0"/>
              <a:t> = old.id;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6410B-D40F-48BE-BB9C-956453421D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service_packege</a:t>
            </a:r>
            <a:r>
              <a:rPr lang="it-IT" dirty="0"/>
              <a:t> AFTER DELETE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</a:t>
            </a:r>
            <a:r>
              <a:rPr lang="it-IT" dirty="0" err="1"/>
              <a:t>corresponding</a:t>
            </a:r>
            <a:r>
              <a:rPr lang="it-IT" dirty="0"/>
              <a:t> record from </a:t>
            </a:r>
            <a:r>
              <a:rPr lang="en-US" dirty="0" err="1"/>
              <a:t>avarage_purchase_optional_package</a:t>
            </a:r>
            <a:r>
              <a:rPr lang="en-US" dirty="0"/>
              <a:t> </a:t>
            </a:r>
            <a:r>
              <a:rPr lang="it-IT" dirty="0" err="1"/>
              <a:t>when</a:t>
            </a:r>
            <a:r>
              <a:rPr lang="it-IT" dirty="0"/>
              <a:t> a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8979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2125-ED9D-4842-AA7B-660C1C0D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delete_purchase_package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23146-50C5-4CD5-B69E-4918094E89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 </a:t>
            </a:r>
          </a:p>
          <a:p>
            <a:pPr marL="0" indent="0">
              <a:buNone/>
            </a:pPr>
            <a:r>
              <a:rPr lang="en-US" sz="1500" dirty="0"/>
              <a:t>DELETE FROM </a:t>
            </a:r>
            <a:r>
              <a:rPr lang="en-US" sz="1500" dirty="0" err="1"/>
              <a:t>total_purchase_package</a:t>
            </a:r>
            <a:r>
              <a:rPr lang="en-US" sz="1500" dirty="0"/>
              <a:t> WHERE </a:t>
            </a:r>
            <a:r>
              <a:rPr lang="en-US" sz="1500" dirty="0" err="1"/>
              <a:t>package_id</a:t>
            </a:r>
            <a:r>
              <a:rPr lang="en-US" sz="1500" dirty="0"/>
              <a:t> = old.id; 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78D9C-B6D7-49E4-9745-4D5B6A7B6F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service_packege</a:t>
            </a:r>
            <a:r>
              <a:rPr lang="it-IT" dirty="0"/>
              <a:t> AFTER DELETE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</a:t>
            </a:r>
            <a:r>
              <a:rPr lang="it-IT" dirty="0" err="1"/>
              <a:t>corresponding</a:t>
            </a:r>
            <a:r>
              <a:rPr lang="it-IT" dirty="0"/>
              <a:t> record from </a:t>
            </a:r>
            <a:r>
              <a:rPr lang="en-US" dirty="0" err="1"/>
              <a:t>total_purchase_package</a:t>
            </a:r>
            <a:r>
              <a:rPr lang="en-US" dirty="0"/>
              <a:t> </a:t>
            </a:r>
            <a:r>
              <a:rPr lang="it-IT" dirty="0" err="1"/>
              <a:t>when</a:t>
            </a:r>
            <a:r>
              <a:rPr lang="it-IT" dirty="0"/>
              <a:t> a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4731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6484-92AF-475F-9196-1EF1BDBC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delete_purchase_package_optional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EC81C-F1A6-4A14-BC70-AD5FE68FD5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DELETE FROM </a:t>
            </a:r>
            <a:r>
              <a:rPr lang="en-US" sz="1500" dirty="0" err="1"/>
              <a:t>total_purchase_package_optional</a:t>
            </a:r>
            <a:r>
              <a:rPr lang="en-US" sz="1500" dirty="0"/>
              <a:t> WHERE </a:t>
            </a:r>
            <a:r>
              <a:rPr lang="en-US" sz="1500" dirty="0" err="1"/>
              <a:t>package_id</a:t>
            </a:r>
            <a:r>
              <a:rPr lang="en-US" sz="1500" dirty="0"/>
              <a:t> = old.id;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4C131-A5D8-4AAC-A369-ED25D51A7F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service_packege</a:t>
            </a:r>
            <a:r>
              <a:rPr lang="it-IT" dirty="0"/>
              <a:t> AFTER DELETE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</a:t>
            </a:r>
            <a:r>
              <a:rPr lang="it-IT" dirty="0" err="1"/>
              <a:t>corresponding</a:t>
            </a:r>
            <a:r>
              <a:rPr lang="it-IT" dirty="0"/>
              <a:t> record from </a:t>
            </a:r>
            <a:r>
              <a:rPr lang="en-US" dirty="0" err="1"/>
              <a:t>total_purchase_package_optional</a:t>
            </a:r>
            <a:r>
              <a:rPr lang="en-US" dirty="0"/>
              <a:t> </a:t>
            </a:r>
            <a:r>
              <a:rPr lang="it-IT" dirty="0" err="1"/>
              <a:t>when</a:t>
            </a:r>
            <a:r>
              <a:rPr lang="it-IT" dirty="0"/>
              <a:t> a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0507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315D-2709-4EFA-9DFD-89BB4A4A2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delete_purchase_package_validity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9A0CC-9DAE-4050-ABA6-0BDE298FE1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DELETE FROM </a:t>
            </a:r>
            <a:r>
              <a:rPr lang="en-US" sz="1500" dirty="0" err="1"/>
              <a:t>total_purchase_package_validity</a:t>
            </a:r>
            <a:r>
              <a:rPr lang="en-US" sz="1500" dirty="0"/>
              <a:t> WHERE </a:t>
            </a:r>
            <a:r>
              <a:rPr lang="en-US" sz="1500" dirty="0" err="1"/>
              <a:t>package_id</a:t>
            </a:r>
            <a:r>
              <a:rPr lang="en-US" sz="1500" dirty="0"/>
              <a:t> = old.id;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18DCD-4BDB-4988-BDCC-35A865295E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service_packege</a:t>
            </a:r>
            <a:r>
              <a:rPr lang="it-IT" dirty="0"/>
              <a:t> AFTER DELETE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</a:t>
            </a:r>
            <a:r>
              <a:rPr lang="it-IT" dirty="0" err="1"/>
              <a:t>corresponding</a:t>
            </a:r>
            <a:r>
              <a:rPr lang="it-IT" dirty="0"/>
              <a:t> record from </a:t>
            </a:r>
            <a:r>
              <a:rPr lang="en-US" dirty="0" err="1"/>
              <a:t>total_purchase_package_validity</a:t>
            </a:r>
            <a:r>
              <a:rPr lang="en-US" dirty="0"/>
              <a:t> </a:t>
            </a:r>
            <a:r>
              <a:rPr lang="it-IT" dirty="0" err="1"/>
              <a:t>when</a:t>
            </a:r>
            <a:r>
              <a:rPr lang="it-IT" dirty="0"/>
              <a:t> a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17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A50D-8BA9-4454-B1FC-A8D717F4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delete_tot_value_package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A3EE8-8E79-4EAF-878B-103A5C80EA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DELETE FROM </a:t>
            </a:r>
            <a:r>
              <a:rPr lang="en-US" sz="1500" dirty="0" err="1"/>
              <a:t>tot_value_optional_no_optional</a:t>
            </a:r>
            <a:r>
              <a:rPr lang="en-US" sz="1500" dirty="0"/>
              <a:t> WHERE </a:t>
            </a:r>
            <a:r>
              <a:rPr lang="en-US" sz="1500" dirty="0" err="1"/>
              <a:t>package_id</a:t>
            </a:r>
            <a:r>
              <a:rPr lang="en-US" sz="1500" dirty="0"/>
              <a:t> = old.id;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44515-08A1-4620-91C1-F93554F671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service_packege</a:t>
            </a:r>
            <a:r>
              <a:rPr lang="it-IT" dirty="0"/>
              <a:t> AFTER DELETE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</a:t>
            </a:r>
            <a:r>
              <a:rPr lang="it-IT" dirty="0" err="1"/>
              <a:t>corresponding</a:t>
            </a:r>
            <a:r>
              <a:rPr lang="it-IT" dirty="0"/>
              <a:t> record from </a:t>
            </a:r>
            <a:r>
              <a:rPr lang="en-US" dirty="0" err="1"/>
              <a:t>tot_value_optional_no_optional</a:t>
            </a:r>
            <a:r>
              <a:rPr lang="en-US" dirty="0"/>
              <a:t> </a:t>
            </a:r>
            <a:r>
              <a:rPr lang="it-IT" dirty="0" err="1"/>
              <a:t>when</a:t>
            </a:r>
            <a:r>
              <a:rPr lang="it-IT" dirty="0"/>
              <a:t> a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0467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918B-0350-4B13-978C-982785EE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manage_insolvent_user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38F78-69EA-4511-8DF5-81D671F5F8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DECLARE number int;</a:t>
            </a:r>
          </a:p>
          <a:p>
            <a:pPr marL="0" indent="0">
              <a:buNone/>
            </a:pPr>
            <a:r>
              <a:rPr lang="en-US" sz="1500" dirty="0"/>
              <a:t>IF </a:t>
            </a:r>
            <a:r>
              <a:rPr lang="en-US" sz="1500" dirty="0" err="1"/>
              <a:t>new.payment_status</a:t>
            </a:r>
            <a:r>
              <a:rPr lang="en-US" sz="1500" dirty="0"/>
              <a:t> = 0 THEN</a:t>
            </a:r>
          </a:p>
          <a:p>
            <a:pPr marL="0" indent="0">
              <a:buNone/>
            </a:pPr>
            <a:r>
              <a:rPr lang="en-US" sz="1500" dirty="0"/>
              <a:t>	UPDATE user set insolvent = 1 WHERE id = </a:t>
            </a:r>
            <a:r>
              <a:rPr lang="en-US" sz="1500" dirty="0" err="1"/>
              <a:t>new.user_id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ELSE</a:t>
            </a:r>
          </a:p>
          <a:p>
            <a:pPr marL="0" indent="0">
              <a:buNone/>
            </a:pPr>
            <a:r>
              <a:rPr lang="en-US" sz="1500" dirty="0"/>
              <a:t>	SET number = (SELECT COUNT(*) FROM 	</a:t>
            </a:r>
            <a:r>
              <a:rPr lang="en-US" sz="1500" dirty="0" err="1"/>
              <a:t>payment_history</a:t>
            </a:r>
            <a:r>
              <a:rPr lang="en-US" sz="1500" dirty="0"/>
              <a:t> AS p1 WHERE p1.payment_status = 0 	AND p1.user_id = </a:t>
            </a:r>
            <a:r>
              <a:rPr lang="en-US" sz="1500" dirty="0" err="1"/>
              <a:t>new.user_id</a:t>
            </a:r>
            <a:r>
              <a:rPr lang="en-US" sz="1500" dirty="0"/>
              <a:t> AND p1.order_id NOT IN 	(SELECT p2.order_id FROM </a:t>
            </a:r>
            <a:r>
              <a:rPr lang="en-US" sz="1500" dirty="0" err="1"/>
              <a:t>payment_history</a:t>
            </a:r>
            <a:r>
              <a:rPr lang="en-US" sz="1500" dirty="0"/>
              <a:t> AS p2 	WHERE p2.payment_status = 1 AND p2.user_id = 	</a:t>
            </a:r>
            <a:r>
              <a:rPr lang="en-US" sz="1500" dirty="0" err="1"/>
              <a:t>new.user_id</a:t>
            </a:r>
            <a:r>
              <a:rPr lang="en-US" sz="1500" dirty="0"/>
              <a:t>));</a:t>
            </a:r>
          </a:p>
          <a:p>
            <a:pPr marL="0" indent="0">
              <a:buNone/>
            </a:pPr>
            <a:r>
              <a:rPr lang="en-US" sz="1500" dirty="0"/>
              <a:t>IF number = 0 THEN</a:t>
            </a:r>
          </a:p>
          <a:p>
            <a:pPr marL="0" indent="0">
              <a:buNone/>
            </a:pPr>
            <a:r>
              <a:rPr lang="en-US" sz="1500" dirty="0"/>
              <a:t>	UPDATE user set insolvent = 0 WHERE id = </a:t>
            </a:r>
            <a:r>
              <a:rPr lang="en-US" sz="1500" dirty="0" err="1"/>
              <a:t>new.user_id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END IF;</a:t>
            </a:r>
          </a:p>
          <a:p>
            <a:pPr marL="0" indent="0">
              <a:buNone/>
            </a:pPr>
            <a:r>
              <a:rPr lang="en-US" sz="1500" dirty="0"/>
              <a:t>END IF;</a:t>
            </a:r>
          </a:p>
          <a:p>
            <a:pPr marL="0" indent="0">
              <a:buNone/>
            </a:pPr>
            <a:r>
              <a:rPr lang="en-US" sz="1500" dirty="0"/>
              <a:t>END;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F668F-DD06-4123-999A-F2FEE09BE5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ON </a:t>
            </a:r>
            <a:r>
              <a:rPr lang="it-IT" dirty="0" err="1"/>
              <a:t>payment_history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set a user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insolvent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a new payment </a:t>
            </a:r>
            <a:r>
              <a:rPr lang="it-IT" dirty="0" err="1"/>
              <a:t>fails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</a:t>
            </a:r>
            <a:r>
              <a:rPr lang="it-IT" dirty="0" err="1"/>
              <a:t>insolvent</a:t>
            </a:r>
            <a:r>
              <a:rPr lang="it-IT" dirty="0"/>
              <a:t> status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his</a:t>
            </a:r>
            <a:r>
              <a:rPr lang="it-IT" dirty="0"/>
              <a:t> </a:t>
            </a:r>
            <a:r>
              <a:rPr lang="it-IT" dirty="0" err="1"/>
              <a:t>pending</a:t>
            </a:r>
            <a:r>
              <a:rPr lang="it-IT" dirty="0"/>
              <a:t> payments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payed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0063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70ED-885C-4978-A366-3FF3A401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optional_in_package_for_order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3DB9C-528A-47D8-8E52-D3B1BCDA6A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val INT DEFAULT 0;</a:t>
            </a:r>
          </a:p>
          <a:p>
            <a:pPr marL="0" indent="0">
              <a:buNone/>
            </a:pPr>
            <a:r>
              <a:rPr lang="it-IT" sz="1500" dirty="0"/>
              <a:t>SET val = (SELECT COUNT(*) </a:t>
            </a:r>
            <a:r>
              <a:rPr lang="it-IT" sz="1500" dirty="0" err="1"/>
              <a:t>as</a:t>
            </a:r>
            <a:r>
              <a:rPr lang="it-IT" sz="1500" dirty="0"/>
              <a:t> </a:t>
            </a:r>
            <a:r>
              <a:rPr lang="it-IT" sz="1500" dirty="0" err="1"/>
              <a:t>verify</a:t>
            </a:r>
            <a:r>
              <a:rPr lang="it-IT" sz="1500" dirty="0"/>
              <a:t> FROM </a:t>
            </a:r>
            <a:r>
              <a:rPr lang="it-IT" sz="1500" dirty="0" err="1"/>
              <a:t>optional_product_in_package</a:t>
            </a:r>
            <a:r>
              <a:rPr lang="it-IT" sz="1500" dirty="0"/>
              <a:t> AS o JOIN </a:t>
            </a:r>
            <a:r>
              <a:rPr lang="it-IT" sz="1500" dirty="0" err="1"/>
              <a:t>orders</a:t>
            </a:r>
            <a:r>
              <a:rPr lang="it-IT" sz="1500" dirty="0"/>
              <a:t> AS t ON </a:t>
            </a:r>
            <a:r>
              <a:rPr lang="it-IT" sz="1500" dirty="0" err="1"/>
              <a:t>t.package_id</a:t>
            </a:r>
            <a:r>
              <a:rPr lang="it-IT" sz="1500" dirty="0"/>
              <a:t> = </a:t>
            </a:r>
            <a:r>
              <a:rPr lang="it-IT" sz="1500" dirty="0" err="1"/>
              <a:t>o.package_id</a:t>
            </a:r>
            <a:r>
              <a:rPr lang="it-IT" sz="1500" dirty="0"/>
              <a:t> WHERE t.id=</a:t>
            </a:r>
            <a:r>
              <a:rPr lang="it-IT" sz="1500" dirty="0" err="1"/>
              <a:t>new.order_id</a:t>
            </a:r>
            <a:r>
              <a:rPr lang="it-IT" sz="1500" dirty="0"/>
              <a:t> AND </a:t>
            </a:r>
            <a:r>
              <a:rPr lang="it-IT" sz="1500" dirty="0" err="1"/>
              <a:t>o.optional_product_id</a:t>
            </a:r>
            <a:r>
              <a:rPr lang="it-IT" sz="1500" dirty="0"/>
              <a:t> = </a:t>
            </a:r>
            <a:r>
              <a:rPr lang="it-IT" sz="1500" dirty="0" err="1"/>
              <a:t>new.optional_id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IF val = 0 THEN</a:t>
            </a:r>
          </a:p>
          <a:p>
            <a:pPr marL="0" indent="0">
              <a:buNone/>
            </a:pPr>
            <a:r>
              <a:rPr lang="it-IT" sz="1500" dirty="0"/>
              <a:t>	SIGNAL SQLSTATE '23000'</a:t>
            </a:r>
          </a:p>
          <a:p>
            <a:pPr marL="0" indent="0">
              <a:buNone/>
            </a:pPr>
            <a:r>
              <a:rPr lang="it-IT" sz="1500" dirty="0"/>
              <a:t>	SET MESSAGE_TEXT = 'Optional product not in 	package';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DC423-F3CC-44BA-A679-E71CD78EC8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optional_product_order</a:t>
            </a:r>
            <a:r>
              <a:rPr lang="it-IT" dirty="0"/>
              <a:t> BEFORE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optional products </a:t>
            </a:r>
            <a:r>
              <a:rPr lang="it-IT" dirty="0" err="1"/>
              <a:t>associated</a:t>
            </a:r>
            <a:r>
              <a:rPr lang="it-IT" dirty="0"/>
              <a:t> with a service package in an order </a:t>
            </a:r>
            <a:r>
              <a:rPr lang="it-IT" dirty="0" err="1"/>
              <a:t>really</a:t>
            </a:r>
            <a:r>
              <a:rPr lang="it-IT" dirty="0"/>
              <a:t> </a:t>
            </a:r>
            <a:r>
              <a:rPr lang="it-IT" dirty="0" err="1"/>
              <a:t>belongs</a:t>
            </a:r>
            <a:r>
              <a:rPr lang="it-IT" dirty="0"/>
              <a:t> to the service package. </a:t>
            </a:r>
          </a:p>
        </p:txBody>
      </p:sp>
    </p:spTree>
    <p:extLst>
      <p:ext uri="{BB962C8B-B14F-4D97-AF65-F5344CB8AC3E}">
        <p14:creationId xmlns:p14="http://schemas.microsoft.com/office/powerpoint/2010/main" val="429202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87EB-0742-418C-99F2-A76763D5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interpretation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F627-8B40-466B-AB9B-66175FFA8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69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Both username and email are unique attributes for the user and so both can be used to login</a:t>
            </a:r>
          </a:p>
          <a:p>
            <a:r>
              <a:rPr lang="en-US" dirty="0"/>
              <a:t>Administrators are the employee; they cannot create an account but credential are given</a:t>
            </a:r>
          </a:p>
          <a:p>
            <a:r>
              <a:rPr lang="en-US" dirty="0"/>
              <a:t>Administrators can access their application using “/admin” path</a:t>
            </a:r>
          </a:p>
          <a:p>
            <a:r>
              <a:rPr lang="en-US" dirty="0"/>
              <a:t>An alert is raised only once for a user and it remains forever</a:t>
            </a:r>
          </a:p>
          <a:p>
            <a:r>
              <a:rPr lang="en-US" dirty="0"/>
              <a:t>Materialized views (not available in MySQL) are been substituted with tables populated by means of triggers.</a:t>
            </a:r>
          </a:p>
          <a:p>
            <a:r>
              <a:rPr lang="en-US" dirty="0"/>
              <a:t>The fixed phone service contains 50000 minutes only (more than minutes in the longest month), this because a fixed phone cannot have SMS/Internet.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226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6D75-2CB9-493B-8026-549F2788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raise_new_alert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E40CA-7D7D-4CAA-8B03-B6D0B41541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l_username</a:t>
            </a:r>
            <a:r>
              <a:rPr lang="it-IT" sz="1500" dirty="0"/>
              <a:t> </a:t>
            </a:r>
            <a:r>
              <a:rPr lang="it-IT" sz="1500" dirty="0" err="1"/>
              <a:t>varchar</a:t>
            </a:r>
            <a:r>
              <a:rPr lang="it-IT" sz="1500" dirty="0"/>
              <a:t>(255);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l_email</a:t>
            </a:r>
            <a:r>
              <a:rPr lang="it-IT" sz="1500" dirty="0"/>
              <a:t> </a:t>
            </a:r>
            <a:r>
              <a:rPr lang="it-IT" sz="1500" dirty="0" err="1"/>
              <a:t>varchar</a:t>
            </a:r>
            <a:r>
              <a:rPr lang="it-IT" sz="1500" dirty="0"/>
              <a:t>(255);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l_amount</a:t>
            </a:r>
            <a:r>
              <a:rPr lang="it-IT" sz="1500" dirty="0"/>
              <a:t> double;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l_amount</a:t>
            </a:r>
            <a:r>
              <a:rPr lang="it-IT" sz="1500" dirty="0"/>
              <a:t> = (SELECT SUM(price) FROM </a:t>
            </a:r>
            <a:r>
              <a:rPr lang="it-IT" sz="1500" dirty="0" err="1"/>
              <a:t>orders</a:t>
            </a:r>
            <a:r>
              <a:rPr lang="it-IT" sz="1500" dirty="0"/>
              <a:t> AS o WHERE </a:t>
            </a:r>
            <a:r>
              <a:rPr lang="it-IT" sz="1500" dirty="0" err="1"/>
              <a:t>o.user_id</a:t>
            </a:r>
            <a:r>
              <a:rPr lang="it-IT" sz="1500" dirty="0"/>
              <a:t> = </a:t>
            </a:r>
            <a:r>
              <a:rPr lang="it-IT" sz="1500" dirty="0" err="1"/>
              <a:t>new.user_id</a:t>
            </a:r>
            <a:r>
              <a:rPr lang="it-IT" sz="1500" dirty="0"/>
              <a:t> AND o.id NOT IN (SELECT </a:t>
            </a:r>
            <a:r>
              <a:rPr lang="it-IT" sz="1500" dirty="0" err="1"/>
              <a:t>p.order_id</a:t>
            </a:r>
            <a:r>
              <a:rPr lang="it-IT" sz="1500" dirty="0"/>
              <a:t> FROM </a:t>
            </a:r>
            <a:r>
              <a:rPr lang="it-IT" sz="1500" dirty="0" err="1"/>
              <a:t>payment_history</a:t>
            </a:r>
            <a:r>
              <a:rPr lang="it-IT" sz="1500" dirty="0"/>
              <a:t> AS p WHERE </a:t>
            </a:r>
            <a:r>
              <a:rPr lang="it-IT" sz="1500" dirty="0" err="1"/>
              <a:t>p.user_id</a:t>
            </a:r>
            <a:r>
              <a:rPr lang="it-IT" sz="1500" dirty="0"/>
              <a:t> = </a:t>
            </a:r>
            <a:r>
              <a:rPr lang="it-IT" sz="1500" dirty="0" err="1"/>
              <a:t>new.user_id</a:t>
            </a:r>
            <a:r>
              <a:rPr lang="it-IT" sz="1500" dirty="0"/>
              <a:t> AND </a:t>
            </a:r>
            <a:r>
              <a:rPr lang="it-IT" sz="1500" dirty="0" err="1"/>
              <a:t>p.payment_status</a:t>
            </a:r>
            <a:r>
              <a:rPr lang="it-IT" sz="1500" dirty="0"/>
              <a:t> = 1));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l_email</a:t>
            </a:r>
            <a:r>
              <a:rPr lang="it-IT" sz="1500" dirty="0"/>
              <a:t> = (SELECT email FROM user WHERE id = </a:t>
            </a:r>
            <a:r>
              <a:rPr lang="it-IT" sz="1500" dirty="0" err="1"/>
              <a:t>new.user_id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l_username</a:t>
            </a:r>
            <a:r>
              <a:rPr lang="it-IT" sz="1500" dirty="0"/>
              <a:t> = (SELECT username FROM user WHERE id = </a:t>
            </a:r>
            <a:r>
              <a:rPr lang="it-IT" sz="1500" dirty="0" err="1"/>
              <a:t>new.user_id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IF </a:t>
            </a:r>
            <a:r>
              <a:rPr lang="it-IT" sz="1500" dirty="0" err="1"/>
              <a:t>new.n_failures</a:t>
            </a:r>
            <a:r>
              <a:rPr lang="it-IT" sz="1500" dirty="0"/>
              <a:t> = 3 THEN</a:t>
            </a:r>
          </a:p>
          <a:p>
            <a:pPr marL="0" indent="0">
              <a:buNone/>
            </a:pPr>
            <a:r>
              <a:rPr lang="it-IT" sz="1500" dirty="0"/>
              <a:t>	INSERT INTO </a:t>
            </a:r>
            <a:r>
              <a:rPr lang="it-IT" sz="1500" dirty="0" err="1"/>
              <a:t>alerts</a:t>
            </a:r>
            <a:r>
              <a:rPr lang="it-IT" sz="1500" dirty="0"/>
              <a:t> (</a:t>
            </a:r>
            <a:r>
              <a:rPr lang="it-IT" sz="1500" dirty="0" err="1"/>
              <a:t>user_id</a:t>
            </a:r>
            <a:r>
              <a:rPr lang="it-IT" sz="1500" dirty="0"/>
              <a:t>, email, username, </a:t>
            </a:r>
            <a:r>
              <a:rPr lang="it-IT" sz="1500" dirty="0" err="1"/>
              <a:t>amount</a:t>
            </a:r>
            <a:r>
              <a:rPr lang="it-IT" sz="1500" dirty="0"/>
              <a:t>, 	</a:t>
            </a:r>
            <a:r>
              <a:rPr lang="it-IT" sz="1500" dirty="0" err="1"/>
              <a:t>date_time</a:t>
            </a:r>
            <a:r>
              <a:rPr lang="it-IT" sz="1500" dirty="0"/>
              <a:t>) VALUES (</a:t>
            </a:r>
            <a:r>
              <a:rPr lang="it-IT" sz="1500" dirty="0" err="1"/>
              <a:t>new.user_id</a:t>
            </a:r>
            <a:r>
              <a:rPr lang="it-IT" sz="1500" dirty="0"/>
              <a:t>, </a:t>
            </a:r>
            <a:r>
              <a:rPr lang="it-IT" sz="1500" dirty="0" err="1"/>
              <a:t>l_email</a:t>
            </a:r>
            <a:r>
              <a:rPr lang="it-IT" sz="1500" dirty="0"/>
              <a:t>, </a:t>
            </a:r>
            <a:r>
              <a:rPr lang="it-IT" sz="1500" dirty="0" err="1"/>
              <a:t>l_username</a:t>
            </a:r>
            <a:r>
              <a:rPr lang="it-IT" sz="1500" dirty="0"/>
              <a:t>, 	</a:t>
            </a:r>
            <a:r>
              <a:rPr lang="it-IT" sz="1500" dirty="0" err="1"/>
              <a:t>l_amount</a:t>
            </a:r>
            <a:r>
              <a:rPr lang="it-IT" sz="1500" dirty="0"/>
              <a:t>, </a:t>
            </a:r>
            <a:r>
              <a:rPr lang="it-IT" sz="1500" dirty="0" err="1"/>
              <a:t>new.last_failure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C2195-2EF4-405C-B669-BF87F1259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ON </a:t>
            </a:r>
            <a:r>
              <a:rPr lang="it-IT" dirty="0" err="1"/>
              <a:t>failed_payments</a:t>
            </a:r>
            <a:r>
              <a:rPr lang="it-IT" dirty="0"/>
              <a:t> AFTER UPDATE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rise an </a:t>
            </a:r>
            <a:r>
              <a:rPr lang="it-IT" dirty="0" err="1"/>
              <a:t>alert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failed</a:t>
            </a:r>
            <a:r>
              <a:rPr lang="it-IT" dirty="0"/>
              <a:t> payment for a user </a:t>
            </a:r>
            <a:r>
              <a:rPr lang="it-IT" dirty="0" err="1"/>
              <a:t>reach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3.</a:t>
            </a:r>
          </a:p>
        </p:txBody>
      </p:sp>
    </p:spTree>
    <p:extLst>
      <p:ext uri="{BB962C8B-B14F-4D97-AF65-F5344CB8AC3E}">
        <p14:creationId xmlns:p14="http://schemas.microsoft.com/office/powerpoint/2010/main" val="14731775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164D-5B6D-4F72-9C2D-292A9E4C2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retrieve_insolvent_users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00E8D-1BA5-4091-ADD0-7445A0F6B8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IF </a:t>
            </a:r>
            <a:r>
              <a:rPr lang="it-IT" sz="1500" dirty="0" err="1"/>
              <a:t>old.insolvent</a:t>
            </a:r>
            <a:r>
              <a:rPr lang="it-IT" sz="1500" dirty="0"/>
              <a:t> = 0 and </a:t>
            </a:r>
            <a:r>
              <a:rPr lang="it-IT" sz="1500" dirty="0" err="1"/>
              <a:t>new.insolvent</a:t>
            </a:r>
            <a:r>
              <a:rPr lang="it-IT" sz="1500" dirty="0"/>
              <a:t> = 1 THEN</a:t>
            </a:r>
          </a:p>
          <a:p>
            <a:pPr marL="0" indent="0">
              <a:buNone/>
            </a:pPr>
            <a:r>
              <a:rPr lang="it-IT" sz="1500" dirty="0"/>
              <a:t>	INSERT INTO </a:t>
            </a:r>
            <a:r>
              <a:rPr lang="it-IT" sz="1500" dirty="0" err="1"/>
              <a:t>insolvent_user</a:t>
            </a:r>
            <a:r>
              <a:rPr lang="it-IT" sz="1500" dirty="0"/>
              <a:t> (id, name, </a:t>
            </a:r>
            <a:r>
              <a:rPr lang="it-IT" sz="1500" dirty="0" err="1"/>
              <a:t>surname</a:t>
            </a:r>
            <a:r>
              <a:rPr lang="it-IT" sz="1500" dirty="0"/>
              <a:t>, 	username, email) VALUES (new.id, new.name, 	</a:t>
            </a:r>
            <a:r>
              <a:rPr lang="it-IT" sz="1500" dirty="0" err="1"/>
              <a:t>new.surname</a:t>
            </a:r>
            <a:r>
              <a:rPr lang="it-IT" sz="1500" dirty="0"/>
              <a:t>, </a:t>
            </a:r>
            <a:r>
              <a:rPr lang="it-IT" sz="1500" dirty="0" err="1"/>
              <a:t>new.username</a:t>
            </a:r>
            <a:r>
              <a:rPr lang="it-IT" sz="1500" dirty="0"/>
              <a:t>, </a:t>
            </a:r>
            <a:r>
              <a:rPr lang="it-IT" sz="1500" dirty="0" err="1"/>
              <a:t>new.email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ELSEIF </a:t>
            </a:r>
            <a:r>
              <a:rPr lang="it-IT" sz="1500" dirty="0" err="1"/>
              <a:t>old.insolvent</a:t>
            </a:r>
            <a:r>
              <a:rPr lang="it-IT" sz="1500" dirty="0"/>
              <a:t> = 1 and </a:t>
            </a:r>
            <a:r>
              <a:rPr lang="it-IT" sz="1500" dirty="0" err="1"/>
              <a:t>new.insolvent</a:t>
            </a:r>
            <a:r>
              <a:rPr lang="it-IT" sz="1500" dirty="0"/>
              <a:t> = 0 THEN</a:t>
            </a:r>
          </a:p>
          <a:p>
            <a:pPr marL="0" indent="0">
              <a:buNone/>
            </a:pPr>
            <a:r>
              <a:rPr lang="it-IT" sz="1500" dirty="0"/>
              <a:t>	DELETE FROM </a:t>
            </a:r>
            <a:r>
              <a:rPr lang="it-IT" sz="1500" dirty="0" err="1"/>
              <a:t>insolvent_user</a:t>
            </a:r>
            <a:r>
              <a:rPr lang="it-IT" sz="1500" dirty="0"/>
              <a:t> WHERE id = new.id;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9BF9E-F8B3-44A5-9752-95AA1FB538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user BEFORE UPDATE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a user to the </a:t>
            </a:r>
            <a:r>
              <a:rPr lang="it-IT" dirty="0" err="1"/>
              <a:t>insolvent</a:t>
            </a:r>
            <a:r>
              <a:rPr lang="it-IT" dirty="0"/>
              <a:t> user lists </a:t>
            </a:r>
            <a:r>
              <a:rPr lang="it-IT" dirty="0" err="1"/>
              <a:t>when</a:t>
            </a:r>
            <a:r>
              <a:rPr lang="it-IT" dirty="0"/>
              <a:t> he </a:t>
            </a:r>
            <a:r>
              <a:rPr lang="it-IT" dirty="0" err="1"/>
              <a:t>wasn’t</a:t>
            </a:r>
            <a:r>
              <a:rPr lang="it-IT" dirty="0"/>
              <a:t> </a:t>
            </a:r>
            <a:r>
              <a:rPr lang="it-IT" dirty="0" err="1"/>
              <a:t>insolvent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he </a:t>
            </a:r>
            <a:r>
              <a:rPr lang="it-IT" dirty="0" err="1"/>
              <a:t>fails</a:t>
            </a:r>
            <a:r>
              <a:rPr lang="it-IT" dirty="0"/>
              <a:t> a payment.</a:t>
            </a:r>
          </a:p>
        </p:txBody>
      </p:sp>
    </p:spTree>
    <p:extLst>
      <p:ext uri="{BB962C8B-B14F-4D97-AF65-F5344CB8AC3E}">
        <p14:creationId xmlns:p14="http://schemas.microsoft.com/office/powerpoint/2010/main" val="42765581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C5EA-7ECF-4E7C-A63B-5766CDCF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retrieve_suspended_orders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6294-579C-4B28-A406-07938D06B5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number int;</a:t>
            </a:r>
          </a:p>
          <a:p>
            <a:pPr marL="0" indent="0">
              <a:buNone/>
            </a:pPr>
            <a:r>
              <a:rPr lang="it-IT" sz="1500" dirty="0"/>
              <a:t>IF </a:t>
            </a:r>
            <a:r>
              <a:rPr lang="it-IT" sz="1500" dirty="0" err="1"/>
              <a:t>new.order_status</a:t>
            </a:r>
            <a:r>
              <a:rPr lang="it-IT" sz="1500" dirty="0"/>
              <a:t> = 2 THEN</a:t>
            </a:r>
          </a:p>
          <a:p>
            <a:pPr marL="0" indent="0">
              <a:buNone/>
            </a:pPr>
            <a:r>
              <a:rPr lang="it-IT" sz="1500" dirty="0"/>
              <a:t>	SET number = (SELECT count(*) FROM 	</a:t>
            </a:r>
            <a:r>
              <a:rPr lang="it-IT" sz="1500" dirty="0" err="1"/>
              <a:t>suspended_orders</a:t>
            </a:r>
            <a:r>
              <a:rPr lang="it-IT" sz="1500" dirty="0"/>
              <a:t> WHERE order_id=new.id AND 	</a:t>
            </a:r>
            <a:r>
              <a:rPr lang="it-IT" sz="1500" dirty="0" err="1"/>
              <a:t>user_id</a:t>
            </a:r>
            <a:r>
              <a:rPr lang="it-IT" sz="1500" dirty="0"/>
              <a:t>=</a:t>
            </a:r>
            <a:r>
              <a:rPr lang="it-IT" sz="1500" dirty="0" err="1"/>
              <a:t>new.user_id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	IF number = 0 THEN</a:t>
            </a:r>
          </a:p>
          <a:p>
            <a:pPr marL="0" indent="0">
              <a:buNone/>
            </a:pPr>
            <a:r>
              <a:rPr lang="it-IT" sz="1500" dirty="0"/>
              <a:t>		INSERT INTO </a:t>
            </a:r>
            <a:r>
              <a:rPr lang="it-IT" sz="1500" dirty="0" err="1"/>
              <a:t>suspended_orders</a:t>
            </a:r>
            <a:r>
              <a:rPr lang="it-IT" sz="1500" dirty="0"/>
              <a:t> 			(</a:t>
            </a:r>
            <a:r>
              <a:rPr lang="it-IT" sz="1500" dirty="0" err="1"/>
              <a:t>order_id</a:t>
            </a:r>
            <a:r>
              <a:rPr lang="it-IT" sz="1500" dirty="0"/>
              <a:t>, </a:t>
            </a:r>
            <a:r>
              <a:rPr lang="it-IT" sz="1500" dirty="0" err="1"/>
              <a:t>user_id</a:t>
            </a:r>
            <a:r>
              <a:rPr lang="it-IT" sz="1500" dirty="0"/>
              <a:t>) VALUES (new.id, 		</a:t>
            </a:r>
            <a:r>
              <a:rPr lang="it-IT" sz="1500" dirty="0" err="1"/>
              <a:t>new.user_id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	END IF;</a:t>
            </a:r>
          </a:p>
          <a:p>
            <a:pPr marL="0" indent="0">
              <a:buNone/>
            </a:pPr>
            <a:r>
              <a:rPr lang="it-IT" sz="1500" dirty="0"/>
              <a:t>ELSEIF </a:t>
            </a:r>
            <a:r>
              <a:rPr lang="it-IT" sz="1500" dirty="0" err="1"/>
              <a:t>new.order_status</a:t>
            </a:r>
            <a:r>
              <a:rPr lang="it-IT" sz="1500" dirty="0"/>
              <a:t> = 1 or </a:t>
            </a:r>
            <a:r>
              <a:rPr lang="it-IT" sz="1500" dirty="0" err="1"/>
              <a:t>new.order_status</a:t>
            </a:r>
            <a:r>
              <a:rPr lang="it-IT" sz="1500" dirty="0"/>
              <a:t> = 0 THEN</a:t>
            </a:r>
          </a:p>
          <a:p>
            <a:pPr marL="0" indent="0">
              <a:buNone/>
            </a:pPr>
            <a:r>
              <a:rPr lang="it-IT" sz="1500" dirty="0"/>
              <a:t>	DELETE FROM </a:t>
            </a:r>
            <a:r>
              <a:rPr lang="it-IT" sz="1500" dirty="0" err="1"/>
              <a:t>suspended_orders</a:t>
            </a:r>
            <a:r>
              <a:rPr lang="it-IT" sz="1500" dirty="0"/>
              <a:t> WHERE </a:t>
            </a:r>
            <a:r>
              <a:rPr lang="it-IT" sz="1500" dirty="0" err="1"/>
              <a:t>order_id</a:t>
            </a:r>
            <a:r>
              <a:rPr lang="it-IT" sz="1500" dirty="0"/>
              <a:t> = 	new.id;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13775-7EC6-4265-A7A9-0A8F01B4A4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AFTER UPDATE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an order to the </a:t>
            </a:r>
            <a:r>
              <a:rPr lang="it-IT" dirty="0" err="1"/>
              <a:t>suspended</a:t>
            </a:r>
            <a:r>
              <a:rPr lang="it-IT" dirty="0"/>
              <a:t> list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status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failed</a:t>
            </a:r>
            <a:r>
              <a:rPr lang="it-IT" dirty="0"/>
              <a:t> payment (status=2), </a:t>
            </a:r>
            <a:r>
              <a:rPr lang="it-IT" dirty="0" err="1"/>
              <a:t>otherwise</a:t>
            </a:r>
            <a:r>
              <a:rPr lang="it-IT" dirty="0"/>
              <a:t>, the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removed</a:t>
            </a:r>
            <a:r>
              <a:rPr lang="it-IT" dirty="0"/>
              <a:t> from the </a:t>
            </a:r>
            <a:r>
              <a:rPr lang="it-IT" dirty="0" err="1"/>
              <a:t>suspended</a:t>
            </a:r>
            <a:r>
              <a:rPr lang="it-IT" dirty="0"/>
              <a:t> list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payed</a:t>
            </a:r>
            <a:r>
              <a:rPr lang="it-IT" dirty="0"/>
              <a:t> (status = 1) or </a:t>
            </a:r>
            <a:r>
              <a:rPr lang="it-IT" dirty="0" err="1"/>
              <a:t>created</a:t>
            </a:r>
            <a:r>
              <a:rPr lang="it-IT" dirty="0"/>
              <a:t> (status=0).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0190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95E2-FF8D-4647-A3C3-6FA5B602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set_base_price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CD305-E964-420A-9CF8-6AE33979A0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DECLARE amount double;</a:t>
            </a:r>
          </a:p>
          <a:p>
            <a:pPr marL="0" indent="0">
              <a:buNone/>
            </a:pPr>
            <a:r>
              <a:rPr lang="en-US" sz="1500" dirty="0"/>
              <a:t>SET amount = (SELECT price FROM </a:t>
            </a:r>
            <a:r>
              <a:rPr lang="en-US" sz="1500" dirty="0" err="1"/>
              <a:t>package_price</a:t>
            </a:r>
            <a:r>
              <a:rPr lang="en-US" sz="1500" dirty="0"/>
              <a:t> WHERE </a:t>
            </a:r>
            <a:r>
              <a:rPr lang="en-US" sz="1500" dirty="0" err="1"/>
              <a:t>package_id</a:t>
            </a:r>
            <a:r>
              <a:rPr lang="en-US" sz="1500" dirty="0"/>
              <a:t> = </a:t>
            </a:r>
            <a:r>
              <a:rPr lang="en-US" sz="1500" dirty="0" err="1"/>
              <a:t>new.package_id</a:t>
            </a:r>
            <a:r>
              <a:rPr lang="en-US" sz="1500" dirty="0"/>
              <a:t> AND </a:t>
            </a:r>
            <a:r>
              <a:rPr lang="en-US" sz="1500" dirty="0" err="1"/>
              <a:t>validity_period</a:t>
            </a:r>
            <a:r>
              <a:rPr lang="en-US" sz="1500" dirty="0"/>
              <a:t> = </a:t>
            </a:r>
            <a:r>
              <a:rPr lang="en-US" sz="1500" dirty="0" err="1"/>
              <a:t>new.validity_period</a:t>
            </a:r>
            <a:r>
              <a:rPr lang="en-US" sz="1500" dirty="0"/>
              <a:t>);</a:t>
            </a:r>
          </a:p>
          <a:p>
            <a:pPr marL="0" indent="0">
              <a:buNone/>
            </a:pPr>
            <a:r>
              <a:rPr lang="en-US" sz="1500" dirty="0"/>
              <a:t>SET </a:t>
            </a:r>
            <a:r>
              <a:rPr lang="en-US" sz="1500" dirty="0" err="1"/>
              <a:t>new.price</a:t>
            </a:r>
            <a:r>
              <a:rPr lang="en-US" sz="1500" dirty="0"/>
              <a:t> = amount * </a:t>
            </a:r>
            <a:r>
              <a:rPr lang="en-US" sz="1500" dirty="0" err="1"/>
              <a:t>new.validity_period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8A841-AAC0-459B-9E1C-ECE8F34DBB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BEFORE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calculate</a:t>
            </a:r>
            <a:r>
              <a:rPr lang="it-IT" dirty="0"/>
              <a:t> and set the price for a new order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taking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account the </a:t>
            </a:r>
            <a:r>
              <a:rPr lang="it-IT" dirty="0" err="1"/>
              <a:t>value</a:t>
            </a:r>
            <a:r>
              <a:rPr lang="it-IT" dirty="0"/>
              <a:t> of the optional product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included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116619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E5AD-694E-4FDA-93BC-79F11DDA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update_failed_payment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E60A7-CC89-4CB9-AE4B-A77C05C81A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IF </a:t>
            </a:r>
            <a:r>
              <a:rPr lang="en-US" sz="1500" dirty="0" err="1"/>
              <a:t>new.payment_status</a:t>
            </a:r>
            <a:r>
              <a:rPr lang="en-US" sz="1500" dirty="0"/>
              <a:t> = 0 THEN</a:t>
            </a:r>
          </a:p>
          <a:p>
            <a:pPr marL="0" indent="0">
              <a:buNone/>
            </a:pPr>
            <a:r>
              <a:rPr lang="en-US" sz="1500" dirty="0"/>
              <a:t>	UPDATE </a:t>
            </a:r>
            <a:r>
              <a:rPr lang="en-US" sz="1500" dirty="0" err="1"/>
              <a:t>failed_payment</a:t>
            </a:r>
            <a:r>
              <a:rPr lang="en-US" sz="1500" dirty="0"/>
              <a:t> SET </a:t>
            </a:r>
            <a:r>
              <a:rPr lang="en-US" sz="1500" dirty="0" err="1"/>
              <a:t>n_failures</a:t>
            </a:r>
            <a:r>
              <a:rPr lang="en-US" sz="1500" dirty="0"/>
              <a:t> = </a:t>
            </a:r>
            <a:r>
              <a:rPr lang="en-US" sz="1500" dirty="0" err="1"/>
              <a:t>n_failures</a:t>
            </a:r>
            <a:r>
              <a:rPr lang="en-US" sz="1500" dirty="0"/>
              <a:t> + 	1, </a:t>
            </a:r>
            <a:r>
              <a:rPr lang="en-US" sz="1500" dirty="0" err="1"/>
              <a:t>last_failure</a:t>
            </a:r>
            <a:r>
              <a:rPr lang="en-US" sz="1500" dirty="0"/>
              <a:t> = CURRENT_TIMESTAMP() WHERE 	</a:t>
            </a:r>
            <a:r>
              <a:rPr lang="en-US" sz="1500" dirty="0" err="1"/>
              <a:t>user_id</a:t>
            </a:r>
            <a:r>
              <a:rPr lang="en-US" sz="1500" dirty="0"/>
              <a:t> = </a:t>
            </a:r>
            <a:r>
              <a:rPr lang="en-US" sz="1500" dirty="0" err="1"/>
              <a:t>new.user_id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END IF;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0BE2C-DD6C-4C00-8F70-F40778F621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payment_history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in </a:t>
            </a:r>
            <a:r>
              <a:rPr lang="it-IT" dirty="0" err="1"/>
              <a:t>used</a:t>
            </a:r>
            <a:r>
              <a:rPr lang="it-IT" dirty="0"/>
              <a:t> to update the </a:t>
            </a:r>
            <a:r>
              <a:rPr lang="it-IT" dirty="0" err="1"/>
              <a:t>number</a:t>
            </a:r>
            <a:r>
              <a:rPr lang="it-IT" dirty="0"/>
              <a:t> of payment </a:t>
            </a:r>
            <a:r>
              <a:rPr lang="it-IT" dirty="0" err="1"/>
              <a:t>failures</a:t>
            </a:r>
            <a:r>
              <a:rPr lang="it-IT" dirty="0"/>
              <a:t> of an user </a:t>
            </a:r>
            <a:r>
              <a:rPr lang="it-IT" dirty="0" err="1"/>
              <a:t>when</a:t>
            </a:r>
            <a:r>
              <a:rPr lang="it-IT" dirty="0"/>
              <a:t> a new </a:t>
            </a:r>
            <a:r>
              <a:rPr lang="it-IT" dirty="0" err="1"/>
              <a:t>failed</a:t>
            </a:r>
            <a:r>
              <a:rPr lang="it-IT" dirty="0"/>
              <a:t> payment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inserted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32266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8068-AF45-4530-9D45-E6C427E8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update_order_price_optional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393FC-FDA5-4CC7-91E0-2CC07C1B44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p DOUBLE;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v_period</a:t>
            </a:r>
            <a:r>
              <a:rPr lang="it-IT" sz="1500" dirty="0"/>
              <a:t> INT;</a:t>
            </a:r>
          </a:p>
          <a:p>
            <a:pPr marL="0" indent="0">
              <a:buNone/>
            </a:pPr>
            <a:r>
              <a:rPr lang="it-IT" sz="1500" dirty="0"/>
              <a:t>SET p = (SELECT price FROM </a:t>
            </a:r>
            <a:r>
              <a:rPr lang="it-IT" sz="1500" dirty="0" err="1"/>
              <a:t>optional_product</a:t>
            </a:r>
            <a:r>
              <a:rPr lang="it-IT" sz="1500" dirty="0"/>
              <a:t> WHERE id = </a:t>
            </a:r>
            <a:r>
              <a:rPr lang="it-IT" sz="1500" dirty="0" err="1"/>
              <a:t>new.optional_id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v_period</a:t>
            </a:r>
            <a:r>
              <a:rPr lang="it-IT" sz="1500" dirty="0"/>
              <a:t> = (SELECT </a:t>
            </a:r>
            <a:r>
              <a:rPr lang="it-IT" sz="1500" dirty="0" err="1"/>
              <a:t>validity_period</a:t>
            </a:r>
            <a:r>
              <a:rPr lang="it-IT" sz="1500" dirty="0"/>
              <a:t> FROM </a:t>
            </a:r>
            <a:r>
              <a:rPr lang="it-IT" sz="1500" dirty="0" err="1"/>
              <a:t>orders</a:t>
            </a:r>
            <a:r>
              <a:rPr lang="it-IT" sz="1500" dirty="0"/>
              <a:t> WHERE id=</a:t>
            </a:r>
            <a:r>
              <a:rPr lang="it-IT" sz="1500" dirty="0" err="1"/>
              <a:t>new.order_id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UPDATE </a:t>
            </a:r>
            <a:r>
              <a:rPr lang="it-IT" sz="1500" dirty="0" err="1"/>
              <a:t>orders</a:t>
            </a:r>
            <a:r>
              <a:rPr lang="it-IT" sz="1500" dirty="0"/>
              <a:t> SET price = price + (p*</a:t>
            </a:r>
            <a:r>
              <a:rPr lang="it-IT" sz="1500" dirty="0" err="1"/>
              <a:t>v_period</a:t>
            </a:r>
            <a:r>
              <a:rPr lang="it-IT" sz="1500" dirty="0"/>
              <a:t>) WHERE id = </a:t>
            </a:r>
            <a:r>
              <a:rPr lang="it-IT" sz="1500" dirty="0" err="1"/>
              <a:t>new.order_id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26B5D-71AB-4E68-89DA-4487170373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optional_product_order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update the </a:t>
            </a:r>
            <a:r>
              <a:rPr lang="it-IT" dirty="0" err="1"/>
              <a:t>amount</a:t>
            </a:r>
            <a:r>
              <a:rPr lang="it-IT" dirty="0"/>
              <a:t> of an order </a:t>
            </a:r>
            <a:r>
              <a:rPr lang="it-IT" dirty="0" err="1"/>
              <a:t>summing</a:t>
            </a:r>
            <a:r>
              <a:rPr lang="it-IT" dirty="0"/>
              <a:t> the price of the optional products </a:t>
            </a:r>
            <a:r>
              <a:rPr lang="it-IT" dirty="0" err="1"/>
              <a:t>bought</a:t>
            </a:r>
            <a:r>
              <a:rPr lang="it-IT" dirty="0"/>
              <a:t> with (</a:t>
            </a:r>
            <a:r>
              <a:rPr lang="it-IT" dirty="0" err="1"/>
              <a:t>considering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the </a:t>
            </a:r>
            <a:r>
              <a:rPr lang="it-IT" dirty="0" err="1"/>
              <a:t>validity</a:t>
            </a:r>
            <a:r>
              <a:rPr lang="it-IT" dirty="0"/>
              <a:t> </a:t>
            </a:r>
            <a:r>
              <a:rPr lang="it-IT" dirty="0" err="1"/>
              <a:t>period</a:t>
            </a:r>
            <a:r>
              <a:rPr lang="it-IT" dirty="0"/>
              <a:t> </a:t>
            </a:r>
            <a:r>
              <a:rPr lang="it-IT" dirty="0" err="1"/>
              <a:t>selected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the order). </a:t>
            </a:r>
          </a:p>
        </p:txBody>
      </p:sp>
    </p:spTree>
    <p:extLst>
      <p:ext uri="{BB962C8B-B14F-4D97-AF65-F5344CB8AC3E}">
        <p14:creationId xmlns:p14="http://schemas.microsoft.com/office/powerpoint/2010/main" val="20141793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A766-9E58-4ED9-B018-1D3D4D68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update_order_status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4037-924B-4F67-9B3B-46F8D7B966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IF </a:t>
            </a:r>
            <a:r>
              <a:rPr lang="en-US" sz="1500" dirty="0" err="1"/>
              <a:t>new.payment_status</a:t>
            </a:r>
            <a:r>
              <a:rPr lang="en-US" sz="1500" dirty="0"/>
              <a:t> = 0 THEN</a:t>
            </a:r>
          </a:p>
          <a:p>
            <a:pPr marL="0" indent="0">
              <a:buNone/>
            </a:pPr>
            <a:r>
              <a:rPr lang="en-US" sz="1500" dirty="0"/>
              <a:t>	UPDATE orders SET </a:t>
            </a:r>
            <a:r>
              <a:rPr lang="en-US" sz="1500" dirty="0" err="1"/>
              <a:t>order_status</a:t>
            </a:r>
            <a:r>
              <a:rPr lang="en-US" sz="1500" dirty="0"/>
              <a:t> = 2 WHERE id = 	</a:t>
            </a:r>
            <a:r>
              <a:rPr lang="en-US" sz="1500" dirty="0" err="1"/>
              <a:t>new.order_id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ELSE</a:t>
            </a:r>
          </a:p>
          <a:p>
            <a:pPr marL="0" indent="0">
              <a:buNone/>
            </a:pPr>
            <a:r>
              <a:rPr lang="en-US" sz="1500" dirty="0"/>
              <a:t>	UPDATE orders SET </a:t>
            </a:r>
            <a:r>
              <a:rPr lang="en-US" sz="1500" dirty="0" err="1"/>
              <a:t>order_status</a:t>
            </a:r>
            <a:r>
              <a:rPr lang="en-US" sz="1500" dirty="0"/>
              <a:t> = 1 WHERE id = 	</a:t>
            </a:r>
            <a:r>
              <a:rPr lang="en-US" sz="1500" dirty="0" err="1"/>
              <a:t>new.order_id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END IF;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8AE63-0B5E-4F63-88F1-FECA9AF2AC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payment_history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update the order for </a:t>
            </a:r>
            <a:r>
              <a:rPr lang="it-IT" dirty="0" err="1"/>
              <a:t>which</a:t>
            </a:r>
            <a:r>
              <a:rPr lang="it-IT" dirty="0"/>
              <a:t> a user make a payment. Status 2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suspended</a:t>
            </a:r>
            <a:r>
              <a:rPr lang="it-IT" dirty="0"/>
              <a:t> (payment </a:t>
            </a:r>
            <a:r>
              <a:rPr lang="it-IT" dirty="0" err="1"/>
              <a:t>failure</a:t>
            </a:r>
            <a:r>
              <a:rPr lang="it-IT" dirty="0"/>
              <a:t> -&gt; 0), status 1 </a:t>
            </a:r>
            <a:r>
              <a:rPr lang="it-IT" dirty="0" err="1"/>
              <a:t>means</a:t>
            </a:r>
            <a:r>
              <a:rPr lang="it-IT" dirty="0"/>
              <a:t> success. </a:t>
            </a:r>
          </a:p>
        </p:txBody>
      </p:sp>
    </p:spTree>
    <p:extLst>
      <p:ext uri="{BB962C8B-B14F-4D97-AF65-F5344CB8AC3E}">
        <p14:creationId xmlns:p14="http://schemas.microsoft.com/office/powerpoint/2010/main" val="8001881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FD61-B177-48A6-97CA-0F30F59B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update_purchase_optional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A9A35-F57C-4733-90F6-4F838CA6B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022284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oId</a:t>
            </a:r>
            <a:r>
              <a:rPr lang="it-IT" sz="1500" dirty="0"/>
              <a:t> int;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done</a:t>
            </a:r>
            <a:r>
              <a:rPr lang="it-IT" sz="1500" dirty="0"/>
              <a:t> INT DEFAULT FALSE;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cur</a:t>
            </a:r>
            <a:r>
              <a:rPr lang="it-IT" sz="1500" dirty="0"/>
              <a:t> CURSOR FOR select </a:t>
            </a:r>
            <a:r>
              <a:rPr lang="it-IT" sz="1500" dirty="0" err="1"/>
              <a:t>optional_id</a:t>
            </a:r>
            <a:r>
              <a:rPr lang="it-IT" sz="1500" dirty="0"/>
              <a:t> from </a:t>
            </a:r>
            <a:r>
              <a:rPr lang="it-IT" sz="1500" dirty="0" err="1"/>
              <a:t>optional_product_order</a:t>
            </a:r>
            <a:r>
              <a:rPr lang="it-IT" sz="1500" dirty="0"/>
              <a:t> where </a:t>
            </a:r>
            <a:r>
              <a:rPr lang="it-IT" sz="1500" dirty="0" err="1"/>
              <a:t>order_id</a:t>
            </a:r>
            <a:r>
              <a:rPr lang="it-IT" sz="1500" dirty="0"/>
              <a:t> = new.id;</a:t>
            </a:r>
          </a:p>
          <a:p>
            <a:pPr marL="0" indent="0">
              <a:buNone/>
            </a:pPr>
            <a:r>
              <a:rPr lang="it-IT" sz="1500" dirty="0"/>
              <a:t>DECLARE CONTINUE HANDLER FOR NOT FOUND SET </a:t>
            </a:r>
            <a:r>
              <a:rPr lang="it-IT" sz="1500" dirty="0" err="1"/>
              <a:t>done</a:t>
            </a:r>
            <a:r>
              <a:rPr lang="it-IT" sz="1500" dirty="0"/>
              <a:t> = TRUE;</a:t>
            </a:r>
          </a:p>
          <a:p>
            <a:pPr marL="0" indent="0">
              <a:buNone/>
            </a:pPr>
            <a:r>
              <a:rPr lang="it-IT" sz="1500" dirty="0"/>
              <a:t>IF (</a:t>
            </a:r>
            <a:r>
              <a:rPr lang="it-IT" sz="1500" dirty="0" err="1"/>
              <a:t>old.order_status</a:t>
            </a:r>
            <a:r>
              <a:rPr lang="it-IT" sz="1500" dirty="0"/>
              <a:t> = 0 or </a:t>
            </a:r>
            <a:r>
              <a:rPr lang="it-IT" sz="1500" dirty="0" err="1"/>
              <a:t>old.order_status</a:t>
            </a:r>
            <a:r>
              <a:rPr lang="it-IT" sz="1500" dirty="0"/>
              <a:t> = 2) and </a:t>
            </a:r>
            <a:r>
              <a:rPr lang="it-IT" sz="1500" dirty="0" err="1"/>
              <a:t>new.order_status</a:t>
            </a:r>
            <a:r>
              <a:rPr lang="it-IT" sz="1500" dirty="0"/>
              <a:t> = 1 THEN</a:t>
            </a:r>
          </a:p>
          <a:p>
            <a:pPr marL="0" indent="0">
              <a:buNone/>
            </a:pPr>
            <a:r>
              <a:rPr lang="it-IT" sz="1500" dirty="0"/>
              <a:t>	OPEN </a:t>
            </a:r>
            <a:r>
              <a:rPr lang="it-IT" sz="1500" dirty="0" err="1"/>
              <a:t>cur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        		</a:t>
            </a:r>
            <a:r>
              <a:rPr lang="it-IT" sz="1500" dirty="0" err="1"/>
              <a:t>ins_loop</a:t>
            </a:r>
            <a:r>
              <a:rPr lang="it-IT" sz="1500" dirty="0"/>
              <a:t>: LOOP</a:t>
            </a:r>
          </a:p>
          <a:p>
            <a:pPr marL="0" indent="0">
              <a:buNone/>
            </a:pPr>
            <a:r>
              <a:rPr lang="it-IT" sz="1500" dirty="0"/>
              <a:t>            			FETCH </a:t>
            </a:r>
            <a:r>
              <a:rPr lang="it-IT" sz="1500" dirty="0" err="1"/>
              <a:t>cur</a:t>
            </a:r>
            <a:r>
              <a:rPr lang="it-IT" sz="1500" dirty="0"/>
              <a:t> INTO </a:t>
            </a:r>
            <a:r>
              <a:rPr lang="it-IT" sz="1500" dirty="0" err="1"/>
              <a:t>oId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            			IF </a:t>
            </a:r>
            <a:r>
              <a:rPr lang="it-IT" sz="1500" dirty="0" err="1"/>
              <a:t>done</a:t>
            </a:r>
            <a:r>
              <a:rPr lang="it-IT" sz="1500" dirty="0"/>
              <a:t> THEN</a:t>
            </a:r>
          </a:p>
          <a:p>
            <a:pPr marL="0" indent="0">
              <a:buNone/>
            </a:pPr>
            <a:r>
              <a:rPr lang="it-IT" sz="1500" dirty="0"/>
              <a:t>                				LEAVE </a:t>
            </a:r>
            <a:r>
              <a:rPr lang="it-IT" sz="1500" dirty="0" err="1"/>
              <a:t>ins_loop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            			END IF;</a:t>
            </a:r>
          </a:p>
          <a:p>
            <a:pPr marL="0" indent="0">
              <a:buNone/>
            </a:pPr>
            <a:r>
              <a:rPr lang="it-IT" sz="1500" dirty="0"/>
              <a:t>            			UPDATE </a:t>
            </a:r>
            <a:r>
              <a:rPr lang="it-IT" sz="1500" dirty="0" err="1"/>
              <a:t>total_purchase_optional</a:t>
            </a:r>
            <a:r>
              <a:rPr lang="it-IT" sz="1500" dirty="0"/>
              <a:t> SET </a:t>
            </a:r>
            <a:r>
              <a:rPr lang="it-IT" sz="1500" dirty="0" err="1"/>
              <a:t>tot_purchase</a:t>
            </a:r>
            <a:r>
              <a:rPr lang="it-IT" sz="1500" dirty="0"/>
              <a:t> = </a:t>
            </a:r>
            <a:r>
              <a:rPr lang="it-IT" sz="1500" dirty="0" err="1"/>
              <a:t>tot_purchase</a:t>
            </a:r>
            <a:r>
              <a:rPr lang="it-IT" sz="1500" dirty="0"/>
              <a:t> + 1 			WHERE </a:t>
            </a:r>
            <a:r>
              <a:rPr lang="it-IT" sz="1500" dirty="0" err="1"/>
              <a:t>optional_id</a:t>
            </a:r>
            <a:r>
              <a:rPr lang="it-IT" sz="1500" dirty="0"/>
              <a:t> = </a:t>
            </a:r>
            <a:r>
              <a:rPr lang="it-IT" sz="1500" dirty="0" err="1"/>
              <a:t>oId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        		END LOOP;</a:t>
            </a:r>
          </a:p>
          <a:p>
            <a:pPr marL="0" indent="0">
              <a:buNone/>
            </a:pPr>
            <a:r>
              <a:rPr lang="it-IT" sz="1500" dirty="0"/>
              <a:t>    	CLOSE </a:t>
            </a:r>
            <a:r>
              <a:rPr lang="it-IT" sz="1500" dirty="0" err="1"/>
              <a:t>cur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B6592-23C4-4662-A1B9-54B30F3BD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61820" y="1825625"/>
            <a:ext cx="3291980" cy="4351338"/>
          </a:xfrm>
        </p:spPr>
        <p:txBody>
          <a:bodyPr>
            <a:normAutofit fontScale="70000" lnSpcReduction="20000"/>
          </a:bodyPr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BEFORE UPDATE</a:t>
            </a:r>
          </a:p>
          <a:p>
            <a:r>
              <a:rPr lang="it-IT" dirty="0" err="1"/>
              <a:t>When</a:t>
            </a:r>
            <a:r>
              <a:rPr lang="it-IT" dirty="0"/>
              <a:t> an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successfully</a:t>
            </a:r>
            <a:r>
              <a:rPr lang="it-IT" dirty="0"/>
              <a:t> </a:t>
            </a:r>
            <a:r>
              <a:rPr lang="it-IT" dirty="0" err="1"/>
              <a:t>payed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increments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purchase</a:t>
            </a:r>
            <a:r>
              <a:rPr lang="it-IT" dirty="0"/>
              <a:t> for the optional products </a:t>
            </a:r>
            <a:r>
              <a:rPr lang="it-IT" dirty="0" err="1"/>
              <a:t>included</a:t>
            </a:r>
            <a:r>
              <a:rPr lang="it-IT" dirty="0"/>
              <a:t> in the order.</a:t>
            </a:r>
          </a:p>
        </p:txBody>
      </p:sp>
    </p:spTree>
    <p:extLst>
      <p:ext uri="{BB962C8B-B14F-4D97-AF65-F5344CB8AC3E}">
        <p14:creationId xmlns:p14="http://schemas.microsoft.com/office/powerpoint/2010/main" val="13560363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26E5-F8F7-4982-944C-7347AFC8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update_purchase_package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384F3-4A69-459F-B27F-79F89C380E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IF (</a:t>
            </a:r>
            <a:r>
              <a:rPr lang="en-US" sz="1500" dirty="0" err="1"/>
              <a:t>old.order_status</a:t>
            </a:r>
            <a:r>
              <a:rPr lang="en-US" sz="1500" dirty="0"/>
              <a:t> = 0 or </a:t>
            </a:r>
            <a:r>
              <a:rPr lang="en-US" sz="1500" dirty="0" err="1"/>
              <a:t>old.order_status</a:t>
            </a:r>
            <a:r>
              <a:rPr lang="en-US" sz="1500" dirty="0"/>
              <a:t>=2) and </a:t>
            </a:r>
            <a:r>
              <a:rPr lang="en-US" sz="1500" dirty="0" err="1"/>
              <a:t>new.order_status</a:t>
            </a:r>
            <a:r>
              <a:rPr lang="en-US" sz="1500" dirty="0"/>
              <a:t> = 1 THEN</a:t>
            </a:r>
          </a:p>
          <a:p>
            <a:pPr marL="0" indent="0">
              <a:buNone/>
            </a:pPr>
            <a:r>
              <a:rPr lang="en-US" sz="1500" dirty="0"/>
              <a:t>	UPDATE </a:t>
            </a:r>
            <a:r>
              <a:rPr lang="en-US" sz="1500" dirty="0" err="1"/>
              <a:t>total_purchase_package</a:t>
            </a:r>
            <a:r>
              <a:rPr lang="en-US" sz="1500" dirty="0"/>
              <a:t> SET </a:t>
            </a:r>
            <a:r>
              <a:rPr lang="en-US" sz="1500" dirty="0" err="1"/>
              <a:t>tot_purchase</a:t>
            </a:r>
            <a:r>
              <a:rPr lang="en-US" sz="1500" dirty="0"/>
              <a:t> = 	</a:t>
            </a:r>
            <a:r>
              <a:rPr lang="en-US" sz="1500" dirty="0" err="1"/>
              <a:t>tot_purchase</a:t>
            </a:r>
            <a:r>
              <a:rPr lang="en-US" sz="1500" dirty="0"/>
              <a:t> + 1 WHERE </a:t>
            </a:r>
            <a:r>
              <a:rPr lang="en-US" sz="1500" dirty="0" err="1"/>
              <a:t>package_id</a:t>
            </a:r>
            <a:r>
              <a:rPr lang="en-US" sz="1500" dirty="0"/>
              <a:t> = 	</a:t>
            </a:r>
            <a:r>
              <a:rPr lang="en-US" sz="1500" dirty="0" err="1"/>
              <a:t>new.package_id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END IF;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49E05-1919-4D70-9554-9CB1113B5C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BEFORE UPDATE</a:t>
            </a:r>
          </a:p>
          <a:p>
            <a:r>
              <a:rPr lang="it-IT" dirty="0" err="1"/>
              <a:t>When</a:t>
            </a:r>
            <a:r>
              <a:rPr lang="it-IT" dirty="0"/>
              <a:t> an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successfully</a:t>
            </a:r>
            <a:r>
              <a:rPr lang="it-IT" dirty="0"/>
              <a:t> </a:t>
            </a:r>
            <a:r>
              <a:rPr lang="it-IT" dirty="0" err="1"/>
              <a:t>payed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increments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purchase</a:t>
            </a:r>
            <a:r>
              <a:rPr lang="it-IT" dirty="0"/>
              <a:t> for the </a:t>
            </a:r>
            <a:r>
              <a:rPr lang="it-IT" dirty="0" err="1"/>
              <a:t>ordered</a:t>
            </a:r>
            <a:r>
              <a:rPr lang="it-IT" dirty="0"/>
              <a:t> service package.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96309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91369-C9EA-4616-97C3-B3362101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update_purchase_package_avg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8DFBA-C039-47C1-A2A9-C9A30903C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03906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IF </a:t>
            </a:r>
            <a:r>
              <a:rPr lang="it-IT" sz="1500" dirty="0" err="1"/>
              <a:t>new.order_status</a:t>
            </a:r>
            <a:r>
              <a:rPr lang="it-IT" sz="1500" dirty="0"/>
              <a:t> = 1 THEN</a:t>
            </a:r>
          </a:p>
          <a:p>
            <a:pPr marL="0" indent="0">
              <a:buNone/>
            </a:pPr>
            <a:r>
              <a:rPr lang="it-IT" sz="1500" dirty="0"/>
              <a:t>	UPDATE </a:t>
            </a:r>
            <a:r>
              <a:rPr lang="it-IT" sz="1500" dirty="0" err="1"/>
              <a:t>avarage_purchase_optional_package</a:t>
            </a:r>
            <a:r>
              <a:rPr lang="it-IT" sz="1500" dirty="0"/>
              <a:t> SET </a:t>
            </a:r>
            <a:r>
              <a:rPr lang="it-IT" sz="1500" dirty="0" err="1"/>
              <a:t>avg_optional</a:t>
            </a:r>
            <a:r>
              <a:rPr lang="it-IT" sz="1500" dirty="0"/>
              <a:t> = 	IFNULL((SELECT SUM(number) FROM </a:t>
            </a:r>
            <a:r>
              <a:rPr lang="it-IT" sz="1500" dirty="0" err="1"/>
              <a:t>number_optional_package</a:t>
            </a:r>
            <a:r>
              <a:rPr lang="it-IT" sz="1500" dirty="0"/>
              <a:t> WHERE 	</a:t>
            </a:r>
            <a:r>
              <a:rPr lang="it-IT" sz="1500" dirty="0" err="1"/>
              <a:t>package_id</a:t>
            </a:r>
            <a:r>
              <a:rPr lang="it-IT" sz="1500" dirty="0"/>
              <a:t> = </a:t>
            </a:r>
            <a:r>
              <a:rPr lang="it-IT" sz="1500" dirty="0" err="1"/>
              <a:t>new.package_id</a:t>
            </a:r>
            <a:r>
              <a:rPr lang="it-IT" sz="1500" dirty="0"/>
              <a:t>),0) / (SELECT count(*) FROM </a:t>
            </a:r>
            <a:r>
              <a:rPr lang="it-IT" sz="1500" dirty="0" err="1"/>
              <a:t>orders</a:t>
            </a:r>
            <a:r>
              <a:rPr lang="it-IT" sz="1500" dirty="0"/>
              <a:t> 	WHERE </a:t>
            </a:r>
            <a:r>
              <a:rPr lang="it-IT" sz="1500" dirty="0" err="1"/>
              <a:t>package_id</a:t>
            </a:r>
            <a:r>
              <a:rPr lang="it-IT" sz="1500" dirty="0"/>
              <a:t>=</a:t>
            </a:r>
            <a:r>
              <a:rPr lang="it-IT" sz="1500" dirty="0" err="1"/>
              <a:t>new.package_id</a:t>
            </a:r>
            <a:r>
              <a:rPr lang="it-IT" sz="1500" dirty="0"/>
              <a:t>) WHERE </a:t>
            </a:r>
            <a:r>
              <a:rPr lang="it-IT" sz="1500" dirty="0" err="1"/>
              <a:t>package_id</a:t>
            </a:r>
            <a:r>
              <a:rPr lang="it-IT" sz="1500" dirty="0"/>
              <a:t>=</a:t>
            </a:r>
            <a:r>
              <a:rPr lang="it-IT" sz="1500" dirty="0" err="1"/>
              <a:t>new.package_id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2B817-125C-45FA-9D8F-33E133F0C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77262" y="1825625"/>
            <a:ext cx="4046514" cy="4351338"/>
          </a:xfrm>
        </p:spPr>
        <p:txBody>
          <a:bodyPr>
            <a:normAutofit lnSpcReduction="10000"/>
          </a:bodyPr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AFTER UPDATE</a:t>
            </a:r>
          </a:p>
          <a:p>
            <a:r>
              <a:rPr lang="it-IT" dirty="0" err="1"/>
              <a:t>When</a:t>
            </a:r>
            <a:r>
              <a:rPr lang="it-IT" dirty="0"/>
              <a:t> an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successfully</a:t>
            </a:r>
            <a:r>
              <a:rPr lang="it-IT" dirty="0"/>
              <a:t> </a:t>
            </a:r>
            <a:r>
              <a:rPr lang="it-IT" dirty="0" err="1"/>
              <a:t>payed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recalculate</a:t>
            </a:r>
            <a:r>
              <a:rPr lang="it-IT" dirty="0"/>
              <a:t> the </a:t>
            </a:r>
            <a:r>
              <a:rPr lang="it-IT" dirty="0" err="1"/>
              <a:t>average</a:t>
            </a:r>
            <a:r>
              <a:rPr lang="it-IT" dirty="0"/>
              <a:t> optional products users </a:t>
            </a:r>
            <a:r>
              <a:rPr lang="it-IT" dirty="0" err="1"/>
              <a:t>buy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the package.</a:t>
            </a:r>
          </a:p>
          <a:p>
            <a:r>
              <a:rPr lang="it-IT" dirty="0"/>
              <a:t>In </a:t>
            </a:r>
            <a:r>
              <a:rPr lang="it-IT" dirty="0" err="1"/>
              <a:t>this</a:t>
            </a:r>
            <a:r>
              <a:rPr lang="it-IT" dirty="0"/>
              <a:t> case </a:t>
            </a:r>
            <a:r>
              <a:rPr lang="it-IT" dirty="0" err="1"/>
              <a:t>is</a:t>
            </a:r>
            <a:r>
              <a:rPr lang="it-IT" dirty="0"/>
              <a:t> after update due to the </a:t>
            </a:r>
            <a:r>
              <a:rPr lang="it-IT" dirty="0" err="1"/>
              <a:t>usage</a:t>
            </a:r>
            <a:r>
              <a:rPr lang="it-IT" dirty="0"/>
              <a:t> of a </a:t>
            </a:r>
            <a:r>
              <a:rPr lang="it-IT" dirty="0" err="1"/>
              <a:t>view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028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F729-06FA-4167-92B1-8A756E11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1D81F52-A404-53A4-8F75-9A251317B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487" y="1388333"/>
            <a:ext cx="6791190" cy="5053336"/>
          </a:xfr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66A92F94-3EBA-519B-C904-314EB54BEAE7}"/>
              </a:ext>
            </a:extLst>
          </p:cNvPr>
          <p:cNvSpPr/>
          <p:nvPr/>
        </p:nvSpPr>
        <p:spPr>
          <a:xfrm>
            <a:off x="188686" y="1388333"/>
            <a:ext cx="39663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service contains all the fields for minute, SMS and internet. They are set to NULL when the service does not contain that ”service”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Package prices are set in a dedicated table because, in this way, it is possible to support validity period different from 12, 24 or 36 months.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 status is managed as an integer number (0 – Created, 1 – </a:t>
            </a:r>
            <a:r>
              <a:rPr lang="en-US" dirty="0" err="1"/>
              <a:t>Payed</a:t>
            </a:r>
            <a:r>
              <a:rPr lang="en-US" dirty="0"/>
              <a:t>, 2 - Rejected)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Payment Status is managed as an integer as well (0 – Failure, 1 - Success)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36799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7810-3339-46A6-888C-103CC92A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update_purchase_package_optional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4A3B-74D5-4660-B200-B725C30B6C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DECLARE counter int;</a:t>
            </a:r>
          </a:p>
          <a:p>
            <a:pPr marL="0" indent="0">
              <a:buNone/>
            </a:pPr>
            <a:r>
              <a:rPr lang="en-US" sz="1500" dirty="0"/>
              <a:t>SET counter = IFNULL((SELECT count(*) FROM </a:t>
            </a:r>
            <a:r>
              <a:rPr lang="en-US" sz="1500" dirty="0" err="1"/>
              <a:t>optional_product_order</a:t>
            </a:r>
            <a:r>
              <a:rPr lang="en-US" sz="1500" dirty="0"/>
              <a:t> WHERE </a:t>
            </a:r>
            <a:r>
              <a:rPr lang="en-US" sz="1500" dirty="0" err="1"/>
              <a:t>order_id</a:t>
            </a:r>
            <a:r>
              <a:rPr lang="en-US" sz="1500" dirty="0"/>
              <a:t> = new.id GROUP BY </a:t>
            </a:r>
            <a:r>
              <a:rPr lang="en-US" sz="1500" dirty="0" err="1"/>
              <a:t>order_id</a:t>
            </a:r>
            <a:r>
              <a:rPr lang="en-US" sz="1500" dirty="0"/>
              <a:t>), 0);</a:t>
            </a:r>
          </a:p>
          <a:p>
            <a:pPr marL="0" indent="0">
              <a:buNone/>
            </a:pPr>
            <a:r>
              <a:rPr lang="en-US" sz="1500" dirty="0"/>
              <a:t>IF (</a:t>
            </a:r>
            <a:r>
              <a:rPr lang="en-US" sz="1500" dirty="0" err="1"/>
              <a:t>old.order_status</a:t>
            </a:r>
            <a:r>
              <a:rPr lang="en-US" sz="1500" dirty="0"/>
              <a:t> = 0 or </a:t>
            </a:r>
            <a:r>
              <a:rPr lang="en-US" sz="1500" dirty="0" err="1"/>
              <a:t>old.order_status</a:t>
            </a:r>
            <a:r>
              <a:rPr lang="en-US" sz="1500" dirty="0"/>
              <a:t>=2) and </a:t>
            </a:r>
            <a:r>
              <a:rPr lang="en-US" sz="1500" dirty="0" err="1"/>
              <a:t>new.order_status</a:t>
            </a:r>
            <a:r>
              <a:rPr lang="en-US" sz="1500" dirty="0"/>
              <a:t> = 1 THEN </a:t>
            </a:r>
          </a:p>
          <a:p>
            <a:pPr marL="0" indent="0">
              <a:buNone/>
            </a:pPr>
            <a:r>
              <a:rPr lang="en-US" sz="1500" dirty="0"/>
              <a:t>	IF counter = 0 THEN</a:t>
            </a:r>
          </a:p>
          <a:p>
            <a:pPr marL="0" indent="0">
              <a:buNone/>
            </a:pPr>
            <a:r>
              <a:rPr lang="en-US" sz="1500" dirty="0"/>
              <a:t>		UPDATE </a:t>
            </a:r>
            <a:r>
              <a:rPr lang="en-US" sz="1500" dirty="0" err="1"/>
              <a:t>total_purchase_package_optional</a:t>
            </a:r>
            <a:r>
              <a:rPr lang="en-US" sz="1500" dirty="0"/>
              <a:t> set 		</a:t>
            </a:r>
            <a:r>
              <a:rPr lang="en-US" sz="1500" dirty="0" err="1"/>
              <a:t>tot_purchase</a:t>
            </a:r>
            <a:r>
              <a:rPr lang="en-US" sz="1500" dirty="0"/>
              <a:t> = </a:t>
            </a:r>
            <a:r>
              <a:rPr lang="en-US" sz="1500" dirty="0" err="1"/>
              <a:t>tot_purchase</a:t>
            </a:r>
            <a:r>
              <a:rPr lang="en-US" sz="1500" dirty="0"/>
              <a:t> + 1 where 			</a:t>
            </a:r>
            <a:r>
              <a:rPr lang="en-US" sz="1500" dirty="0" err="1"/>
              <a:t>package_id</a:t>
            </a:r>
            <a:r>
              <a:rPr lang="en-US" sz="1500" dirty="0"/>
              <a:t> = 	</a:t>
            </a:r>
            <a:r>
              <a:rPr lang="en-US" sz="1500" dirty="0" err="1"/>
              <a:t>new.package_id</a:t>
            </a:r>
            <a:r>
              <a:rPr lang="en-US" sz="1500" dirty="0"/>
              <a:t> AND 			</a:t>
            </a:r>
            <a:r>
              <a:rPr lang="en-US" sz="1500" dirty="0" err="1"/>
              <a:t>has_optional_product</a:t>
            </a:r>
            <a:r>
              <a:rPr lang="en-US" sz="1500" dirty="0"/>
              <a:t> = 0;</a:t>
            </a:r>
          </a:p>
          <a:p>
            <a:pPr marL="0" indent="0">
              <a:buNone/>
            </a:pPr>
            <a:r>
              <a:rPr lang="en-US" sz="1500" dirty="0"/>
              <a:t>	ELSE</a:t>
            </a:r>
          </a:p>
          <a:p>
            <a:pPr marL="0" indent="0">
              <a:buNone/>
            </a:pPr>
            <a:r>
              <a:rPr lang="en-US" sz="1500" dirty="0"/>
              <a:t>		UPDATE </a:t>
            </a:r>
            <a:r>
              <a:rPr lang="en-US" sz="1500" dirty="0" err="1"/>
              <a:t>total_purchase_package_optional</a:t>
            </a:r>
            <a:r>
              <a:rPr lang="en-US" sz="1500" dirty="0"/>
              <a:t> set 		</a:t>
            </a:r>
            <a:r>
              <a:rPr lang="en-US" sz="1500" dirty="0" err="1"/>
              <a:t>tot_purchase</a:t>
            </a:r>
            <a:r>
              <a:rPr lang="en-US" sz="1500" dirty="0"/>
              <a:t> = </a:t>
            </a:r>
            <a:r>
              <a:rPr lang="en-US" sz="1500" dirty="0" err="1"/>
              <a:t>tot_purchase</a:t>
            </a:r>
            <a:r>
              <a:rPr lang="en-US" sz="1500" dirty="0"/>
              <a:t> + 1 where 			</a:t>
            </a:r>
            <a:r>
              <a:rPr lang="en-US" sz="1500" dirty="0" err="1"/>
              <a:t>package_id</a:t>
            </a:r>
            <a:r>
              <a:rPr lang="en-US" sz="1500" dirty="0"/>
              <a:t> = 	</a:t>
            </a:r>
            <a:r>
              <a:rPr lang="en-US" sz="1500" dirty="0" err="1"/>
              <a:t>new.package_id</a:t>
            </a:r>
            <a:r>
              <a:rPr lang="en-US" sz="1500" dirty="0"/>
              <a:t> AND 			</a:t>
            </a:r>
            <a:r>
              <a:rPr lang="en-US" sz="1500" dirty="0" err="1"/>
              <a:t>has_optional_product</a:t>
            </a:r>
            <a:r>
              <a:rPr lang="en-US" sz="1500" dirty="0"/>
              <a:t> = 1;</a:t>
            </a:r>
          </a:p>
          <a:p>
            <a:pPr marL="0" indent="0">
              <a:buNone/>
            </a:pPr>
            <a:r>
              <a:rPr lang="en-US" sz="1500" dirty="0"/>
              <a:t>	END IF;</a:t>
            </a:r>
          </a:p>
          <a:p>
            <a:pPr marL="0" indent="0">
              <a:buNone/>
            </a:pPr>
            <a:r>
              <a:rPr lang="en-US" sz="1500" dirty="0"/>
              <a:t>END IF;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4C32F-623C-490F-B3FA-31D0950F4E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BEFORE UPDATE</a:t>
            </a:r>
          </a:p>
          <a:p>
            <a:r>
              <a:rPr lang="it-IT" dirty="0" err="1"/>
              <a:t>When</a:t>
            </a:r>
            <a:r>
              <a:rPr lang="it-IT" dirty="0"/>
              <a:t> an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successfully</a:t>
            </a:r>
            <a:r>
              <a:rPr lang="it-IT" dirty="0"/>
              <a:t> </a:t>
            </a:r>
            <a:r>
              <a:rPr lang="it-IT" dirty="0" err="1"/>
              <a:t>payed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increments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purchase</a:t>
            </a:r>
            <a:r>
              <a:rPr lang="it-IT" dirty="0"/>
              <a:t> for the service package with or </a:t>
            </a:r>
            <a:r>
              <a:rPr lang="it-IT" dirty="0" err="1"/>
              <a:t>without</a:t>
            </a:r>
            <a:r>
              <a:rPr lang="it-IT" dirty="0"/>
              <a:t> optional products </a:t>
            </a:r>
            <a:r>
              <a:rPr lang="it-IT" dirty="0" err="1"/>
              <a:t>included</a:t>
            </a:r>
            <a:r>
              <a:rPr lang="it-IT" dirty="0"/>
              <a:t>.</a:t>
            </a:r>
          </a:p>
          <a:p>
            <a:r>
              <a:rPr lang="it-IT" dirty="0"/>
              <a:t>(NOT REQUESTED)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97283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8E0F-E49A-4528-AE9D-606C3922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update_purchase_package_validity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D1E3-F550-415F-85B4-8886F27992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IF (</a:t>
            </a:r>
            <a:r>
              <a:rPr lang="it-IT" sz="1500" dirty="0" err="1"/>
              <a:t>old.order_status</a:t>
            </a:r>
            <a:r>
              <a:rPr lang="it-IT" sz="1500" dirty="0"/>
              <a:t> = 0 or </a:t>
            </a:r>
            <a:r>
              <a:rPr lang="it-IT" sz="1500" dirty="0" err="1"/>
              <a:t>old.order_status</a:t>
            </a:r>
            <a:r>
              <a:rPr lang="it-IT" sz="1500" dirty="0"/>
              <a:t>=2) and </a:t>
            </a:r>
            <a:r>
              <a:rPr lang="it-IT" sz="1500" dirty="0" err="1"/>
              <a:t>new.order_status</a:t>
            </a:r>
            <a:r>
              <a:rPr lang="it-IT" sz="1500" dirty="0"/>
              <a:t> = 1 THEN</a:t>
            </a:r>
          </a:p>
          <a:p>
            <a:pPr marL="0" indent="0">
              <a:buNone/>
            </a:pPr>
            <a:r>
              <a:rPr lang="it-IT" sz="1500" dirty="0"/>
              <a:t>	UPDATE </a:t>
            </a:r>
            <a:r>
              <a:rPr lang="it-IT" sz="1500" dirty="0" err="1"/>
              <a:t>total_purchase_package_validity</a:t>
            </a:r>
            <a:r>
              <a:rPr lang="it-IT" sz="1500" dirty="0"/>
              <a:t> SET 		</a:t>
            </a:r>
            <a:r>
              <a:rPr lang="it-IT" sz="1500" dirty="0" err="1"/>
              <a:t>tot_purchase</a:t>
            </a:r>
            <a:r>
              <a:rPr lang="it-IT" sz="1500" dirty="0"/>
              <a:t> = </a:t>
            </a:r>
            <a:r>
              <a:rPr lang="it-IT" sz="1500" dirty="0" err="1"/>
              <a:t>tot_purchase</a:t>
            </a:r>
            <a:r>
              <a:rPr lang="it-IT" sz="1500" dirty="0"/>
              <a:t> + 1 WHERE </a:t>
            </a:r>
            <a:r>
              <a:rPr lang="it-IT" sz="1500" dirty="0" err="1"/>
              <a:t>package_id</a:t>
            </a:r>
            <a:r>
              <a:rPr lang="it-IT" sz="1500" dirty="0"/>
              <a:t> 	= </a:t>
            </a:r>
            <a:r>
              <a:rPr lang="it-IT" sz="1500" dirty="0" err="1"/>
              <a:t>new.package_id</a:t>
            </a:r>
            <a:r>
              <a:rPr lang="it-IT" sz="1500" dirty="0"/>
              <a:t> AND 	</a:t>
            </a:r>
            <a:r>
              <a:rPr lang="it-IT" sz="1500" dirty="0" err="1"/>
              <a:t>validity_period</a:t>
            </a:r>
            <a:r>
              <a:rPr lang="it-IT" sz="1500" dirty="0"/>
              <a:t> = 	</a:t>
            </a:r>
            <a:r>
              <a:rPr lang="it-IT" sz="1500" dirty="0" err="1"/>
              <a:t>new.validity_period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50AFC-EE90-4664-9ED7-0A5A439465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BEFORE UPDATE</a:t>
            </a:r>
          </a:p>
          <a:p>
            <a:r>
              <a:rPr lang="it-IT" dirty="0" err="1"/>
              <a:t>When</a:t>
            </a:r>
            <a:r>
              <a:rPr lang="it-IT" dirty="0"/>
              <a:t> an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successfully</a:t>
            </a:r>
            <a:r>
              <a:rPr lang="it-IT" dirty="0"/>
              <a:t> </a:t>
            </a:r>
            <a:r>
              <a:rPr lang="it-IT" dirty="0" err="1"/>
              <a:t>payed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increments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purchase</a:t>
            </a:r>
            <a:r>
              <a:rPr lang="it-IT" dirty="0"/>
              <a:t> for the service package </a:t>
            </a:r>
            <a:r>
              <a:rPr lang="it-IT" dirty="0" err="1"/>
              <a:t>considering</a:t>
            </a:r>
            <a:r>
              <a:rPr lang="it-IT" dirty="0"/>
              <a:t> the </a:t>
            </a:r>
            <a:r>
              <a:rPr lang="it-IT" dirty="0" err="1"/>
              <a:t>selected</a:t>
            </a:r>
            <a:r>
              <a:rPr lang="it-IT" dirty="0"/>
              <a:t> </a:t>
            </a:r>
            <a:r>
              <a:rPr lang="it-IT" dirty="0" err="1"/>
              <a:t>validity</a:t>
            </a:r>
            <a:r>
              <a:rPr lang="it-IT" dirty="0"/>
              <a:t> </a:t>
            </a:r>
            <a:r>
              <a:rPr lang="it-IT" dirty="0" err="1"/>
              <a:t>period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88709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B109-A26C-44C6-AC16-C7A30896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update_tot_value_package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63D2B-C372-4822-9083-76ACEB84F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49377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optional_price</a:t>
            </a:r>
            <a:r>
              <a:rPr lang="it-IT" sz="1500" dirty="0"/>
              <a:t> double;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validity_price</a:t>
            </a:r>
            <a:r>
              <a:rPr lang="it-IT" sz="1500" dirty="0"/>
              <a:t> double;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optional_price</a:t>
            </a:r>
            <a:r>
              <a:rPr lang="it-IT" sz="1500" dirty="0"/>
              <a:t> = (SELECT COALESCE(SUM(</a:t>
            </a:r>
            <a:r>
              <a:rPr lang="it-IT" sz="1500" dirty="0" err="1"/>
              <a:t>o.price</a:t>
            </a:r>
            <a:r>
              <a:rPr lang="it-IT" sz="1500" dirty="0"/>
              <a:t>) , 0) FROM </a:t>
            </a:r>
            <a:r>
              <a:rPr lang="it-IT" sz="1500" dirty="0" err="1"/>
              <a:t>optional_product_order</a:t>
            </a:r>
            <a:r>
              <a:rPr lang="it-IT" sz="1500" dirty="0"/>
              <a:t> AS x JOIN </a:t>
            </a:r>
            <a:r>
              <a:rPr lang="it-IT" sz="1500" dirty="0" err="1"/>
              <a:t>optional_product</a:t>
            </a:r>
            <a:r>
              <a:rPr lang="it-IT" sz="1500" dirty="0"/>
              <a:t> AS o ON o.id = </a:t>
            </a:r>
            <a:r>
              <a:rPr lang="it-IT" sz="1500" dirty="0" err="1"/>
              <a:t>x.optional_id</a:t>
            </a:r>
            <a:r>
              <a:rPr lang="it-IT" sz="1500" dirty="0"/>
              <a:t> WHERE </a:t>
            </a:r>
            <a:r>
              <a:rPr lang="it-IT" sz="1500" dirty="0" err="1"/>
              <a:t>x.order_id</a:t>
            </a:r>
            <a:r>
              <a:rPr lang="it-IT" sz="1500" dirty="0"/>
              <a:t> = new.id);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validity_price</a:t>
            </a:r>
            <a:r>
              <a:rPr lang="it-IT" sz="1500" dirty="0"/>
              <a:t> = (</a:t>
            </a:r>
            <a:r>
              <a:rPr lang="it-IT" sz="1500" dirty="0" err="1"/>
              <a:t>optional_price</a:t>
            </a:r>
            <a:r>
              <a:rPr lang="it-IT" sz="1500" dirty="0"/>
              <a:t> * </a:t>
            </a:r>
            <a:r>
              <a:rPr lang="it-IT" sz="1500" dirty="0" err="1"/>
              <a:t>old.validity_period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IF (</a:t>
            </a:r>
            <a:r>
              <a:rPr lang="it-IT" sz="1500" dirty="0" err="1"/>
              <a:t>old.order_status</a:t>
            </a:r>
            <a:r>
              <a:rPr lang="it-IT" sz="1500" dirty="0"/>
              <a:t> = 0 or </a:t>
            </a:r>
            <a:r>
              <a:rPr lang="it-IT" sz="1500" dirty="0" err="1"/>
              <a:t>old.order_status</a:t>
            </a:r>
            <a:r>
              <a:rPr lang="it-IT" sz="1500" dirty="0"/>
              <a:t> = 2) and </a:t>
            </a:r>
            <a:r>
              <a:rPr lang="it-IT" sz="1500" dirty="0" err="1"/>
              <a:t>new.order_status</a:t>
            </a:r>
            <a:r>
              <a:rPr lang="it-IT" sz="1500" dirty="0"/>
              <a:t> = 1 THEN </a:t>
            </a:r>
          </a:p>
          <a:p>
            <a:pPr marL="0" indent="0">
              <a:buNone/>
            </a:pPr>
            <a:r>
              <a:rPr lang="it-IT" sz="1500" dirty="0"/>
              <a:t>	UPDATE </a:t>
            </a:r>
            <a:r>
              <a:rPr lang="it-IT" sz="1500" dirty="0" err="1"/>
              <a:t>tot_value_optional_no_optional</a:t>
            </a:r>
            <a:r>
              <a:rPr lang="it-IT" sz="1500" dirty="0"/>
              <a:t> SET </a:t>
            </a:r>
            <a:r>
              <a:rPr lang="it-IT" sz="1500" dirty="0" err="1"/>
              <a:t>tot_value</a:t>
            </a:r>
            <a:r>
              <a:rPr lang="it-IT" sz="1500" dirty="0"/>
              <a:t> = </a:t>
            </a:r>
            <a:r>
              <a:rPr lang="it-IT" sz="1500" dirty="0" err="1"/>
              <a:t>tot_value</a:t>
            </a:r>
            <a:r>
              <a:rPr lang="it-IT" sz="1500" dirty="0"/>
              <a:t> + 	</a:t>
            </a:r>
            <a:r>
              <a:rPr lang="it-IT" sz="1500" dirty="0" err="1"/>
              <a:t>new.price</a:t>
            </a:r>
            <a:r>
              <a:rPr lang="it-IT" sz="1500" dirty="0"/>
              <a:t> where </a:t>
            </a:r>
            <a:r>
              <a:rPr lang="it-IT" sz="1500" dirty="0" err="1"/>
              <a:t>package_id</a:t>
            </a:r>
            <a:r>
              <a:rPr lang="it-IT" sz="1500" dirty="0"/>
              <a:t> = </a:t>
            </a:r>
            <a:r>
              <a:rPr lang="it-IT" sz="1500" dirty="0" err="1"/>
              <a:t>new.package_id</a:t>
            </a:r>
            <a:r>
              <a:rPr lang="it-IT" sz="1500" dirty="0"/>
              <a:t> AND 	</a:t>
            </a:r>
            <a:r>
              <a:rPr lang="it-IT" sz="1500" dirty="0" err="1"/>
              <a:t>with_optional</a:t>
            </a:r>
            <a:r>
              <a:rPr lang="it-IT" sz="1500" dirty="0"/>
              <a:t> = 1;</a:t>
            </a:r>
          </a:p>
          <a:p>
            <a:pPr marL="0" indent="0">
              <a:buNone/>
            </a:pPr>
            <a:r>
              <a:rPr lang="it-IT" sz="1500" dirty="0"/>
              <a:t>	UPDATE </a:t>
            </a:r>
            <a:r>
              <a:rPr lang="it-IT" sz="1500" dirty="0" err="1"/>
              <a:t>tot_value_optional_no_optional</a:t>
            </a:r>
            <a:r>
              <a:rPr lang="it-IT" sz="1500" dirty="0"/>
              <a:t> SET </a:t>
            </a:r>
            <a:r>
              <a:rPr lang="it-IT" sz="1500" dirty="0" err="1"/>
              <a:t>tot_value</a:t>
            </a:r>
            <a:r>
              <a:rPr lang="it-IT" sz="1500" dirty="0"/>
              <a:t> = </a:t>
            </a:r>
            <a:r>
              <a:rPr lang="it-IT" sz="1500" dirty="0" err="1"/>
              <a:t>tot_value</a:t>
            </a:r>
            <a:r>
              <a:rPr lang="it-IT" sz="1500" dirty="0"/>
              <a:t> 	+ (</a:t>
            </a:r>
            <a:r>
              <a:rPr lang="it-IT" sz="1500" dirty="0" err="1"/>
              <a:t>new.price</a:t>
            </a:r>
            <a:r>
              <a:rPr lang="it-IT" sz="1500" dirty="0"/>
              <a:t> - </a:t>
            </a:r>
            <a:r>
              <a:rPr lang="it-IT" sz="1500" dirty="0" err="1"/>
              <a:t>validity_price</a:t>
            </a:r>
            <a:r>
              <a:rPr lang="it-IT" sz="1500" dirty="0"/>
              <a:t>) where </a:t>
            </a:r>
            <a:r>
              <a:rPr lang="it-IT" sz="1500" dirty="0" err="1"/>
              <a:t>package_id</a:t>
            </a:r>
            <a:r>
              <a:rPr lang="it-IT" sz="1500" dirty="0"/>
              <a:t> = </a:t>
            </a:r>
            <a:r>
              <a:rPr lang="it-IT" sz="1500" dirty="0" err="1"/>
              <a:t>new.package_id</a:t>
            </a:r>
            <a:r>
              <a:rPr lang="it-IT" sz="1500" dirty="0"/>
              <a:t> 	AND </a:t>
            </a:r>
            <a:r>
              <a:rPr lang="it-IT" sz="1500" dirty="0" err="1"/>
              <a:t>with_optional</a:t>
            </a:r>
            <a:r>
              <a:rPr lang="it-IT" sz="1500" dirty="0"/>
              <a:t> = 0;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1913E-0A69-4559-8E11-3F5730C74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2370" y="1825625"/>
            <a:ext cx="3711429" cy="4351338"/>
          </a:xfrm>
        </p:spPr>
        <p:txBody>
          <a:bodyPr>
            <a:normAutofit lnSpcReduction="10000"/>
          </a:bodyPr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BEFORE UPDATE</a:t>
            </a:r>
          </a:p>
          <a:p>
            <a:r>
              <a:rPr lang="it-IT" dirty="0" err="1"/>
              <a:t>When</a:t>
            </a:r>
            <a:r>
              <a:rPr lang="it-IT" dirty="0"/>
              <a:t> an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successfully</a:t>
            </a:r>
            <a:r>
              <a:rPr lang="it-IT" dirty="0"/>
              <a:t> </a:t>
            </a:r>
            <a:r>
              <a:rPr lang="it-IT" dirty="0" err="1"/>
              <a:t>payed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trigger update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sold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of the </a:t>
            </a:r>
            <a:r>
              <a:rPr lang="it-IT" dirty="0" err="1"/>
              <a:t>selected</a:t>
            </a:r>
            <a:r>
              <a:rPr lang="it-IT" dirty="0"/>
              <a:t> service package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considering</a:t>
            </a:r>
            <a:r>
              <a:rPr lang="it-IT" dirty="0"/>
              <a:t> and </a:t>
            </a:r>
            <a:r>
              <a:rPr lang="it-IT" dirty="0" err="1"/>
              <a:t>not</a:t>
            </a:r>
            <a:r>
              <a:rPr lang="it-IT" dirty="0"/>
              <a:t> optional products.  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33940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3E4B-5089-48B1-9A37-1BC592D295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ORM design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0617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F7D-A59A-4CE4-99DE-DEF94908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”</a:t>
            </a:r>
            <a:r>
              <a:rPr lang="en-US" dirty="0" err="1"/>
              <a:t>Payed</a:t>
            </a:r>
            <a:r>
              <a:rPr lang="en-US" dirty="0"/>
              <a:t>”</a:t>
            </a: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DE7B0132-2CA6-4FBE-9C09-2FF65D6182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2420144"/>
            <a:ext cx="4219575" cy="3162300"/>
          </a:xfr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729AB20-5958-40B5-83B3-8888AEB34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User -&gt; Payment @OneToMany</a:t>
            </a:r>
          </a:p>
          <a:p>
            <a:r>
              <a:rPr lang="en-US" dirty="0"/>
              <a:t>Payment -&gt; User @ManyToOne</a:t>
            </a:r>
          </a:p>
        </p:txBody>
      </p:sp>
    </p:spTree>
    <p:extLst>
      <p:ext uri="{BB962C8B-B14F-4D97-AF65-F5344CB8AC3E}">
        <p14:creationId xmlns:p14="http://schemas.microsoft.com/office/powerpoint/2010/main" val="23766604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F7D-A59A-4CE4-99DE-DEF94908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”Fill”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628321D-10A7-4446-9F5C-4860E6096B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2420144"/>
            <a:ext cx="4219575" cy="3162300"/>
          </a:xfr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729AB20-5958-40B5-83B3-8888AEB34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User -&gt; Order @OneToMany</a:t>
            </a:r>
          </a:p>
          <a:p>
            <a:r>
              <a:rPr lang="en-US" dirty="0"/>
              <a:t>Order -&gt; </a:t>
            </a:r>
            <a:r>
              <a:rPr lang="it-IT" dirty="0"/>
              <a:t>User @ManyToOne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6180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F7D-A59A-4CE4-99DE-DEF94908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”Raise”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729AB20-5958-40B5-83B3-8888AEB34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User -&gt; Alert @OneToMany</a:t>
            </a:r>
          </a:p>
          <a:p>
            <a:r>
              <a:rPr lang="en-US" dirty="0"/>
              <a:t>Alert -&gt; User @ManyToOne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6DDFCBB4-10B9-4039-914C-B3F627D760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2420144"/>
            <a:ext cx="4219575" cy="3162300"/>
          </a:xfrm>
        </p:spPr>
      </p:pic>
    </p:spTree>
    <p:extLst>
      <p:ext uri="{BB962C8B-B14F-4D97-AF65-F5344CB8AC3E}">
        <p14:creationId xmlns:p14="http://schemas.microsoft.com/office/powerpoint/2010/main" val="40575271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F7D-A59A-4CE4-99DE-DEF94908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”Acquire”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729AB20-5958-40B5-83B3-8888AEB34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User -&gt; Activation @OneToMany</a:t>
            </a:r>
          </a:p>
          <a:p>
            <a:r>
              <a:rPr lang="en-US" dirty="0"/>
              <a:t>Activation -&gt; User @ManyToOne</a:t>
            </a:r>
          </a:p>
          <a:p>
            <a:endParaRPr lang="it-IT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FB982D65-3364-415C-8F4A-00544793D2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2420144"/>
            <a:ext cx="4219575" cy="3162300"/>
          </a:xfrm>
        </p:spPr>
      </p:pic>
    </p:spTree>
    <p:extLst>
      <p:ext uri="{BB962C8B-B14F-4D97-AF65-F5344CB8AC3E}">
        <p14:creationId xmlns:p14="http://schemas.microsoft.com/office/powerpoint/2010/main" val="2917157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F7D-A59A-4CE4-99DE-DEF94908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”Provide”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144B7584-9378-410E-92C2-EE04C9442B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2420144"/>
            <a:ext cx="4219575" cy="3162300"/>
          </a:xfr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729AB20-5958-40B5-83B3-8888AEB34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Service Package -&gt; Service @ManyToMany</a:t>
            </a:r>
          </a:p>
          <a:p>
            <a:r>
              <a:rPr lang="en-US" dirty="0"/>
              <a:t>Service -&gt; Service Package @ManyToMany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64350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F7D-A59A-4CE4-99DE-DEF94908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”Assigned”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E2E87A6-4AF1-41E7-912E-C659F479C2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2420144"/>
            <a:ext cx="4219575" cy="3162300"/>
          </a:xfr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729AB20-5958-40B5-83B3-8888AEB34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Service Package -&gt; Package Price @OneToMany</a:t>
            </a:r>
          </a:p>
          <a:p>
            <a:r>
              <a:rPr lang="en-US" dirty="0"/>
              <a:t>Package Price -&gt; Service Package @ManyToOne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396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F729-06FA-4167-92B1-8A756E11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– Materialized View</a:t>
            </a: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80F1075-58FA-E68C-A93A-EFDF538D5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900" y="2940229"/>
            <a:ext cx="8184199" cy="2675299"/>
          </a:xfr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73D62674-8D49-D6E1-641D-A4B27E1DCED9}"/>
              </a:ext>
            </a:extLst>
          </p:cNvPr>
          <p:cNvSpPr/>
          <p:nvPr/>
        </p:nvSpPr>
        <p:spPr>
          <a:xfrm>
            <a:off x="684884" y="1669127"/>
            <a:ext cx="10822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MySQL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support </a:t>
            </a:r>
            <a:r>
              <a:rPr lang="it-IT" dirty="0" err="1"/>
              <a:t>materialized</a:t>
            </a:r>
            <a:r>
              <a:rPr lang="it-IT" dirty="0"/>
              <a:t> </a:t>
            </a:r>
            <a:r>
              <a:rPr lang="it-IT" dirty="0" err="1"/>
              <a:t>views</a:t>
            </a:r>
            <a:r>
              <a:rPr lang="it-IT" dirty="0"/>
              <a:t> so </a:t>
            </a:r>
            <a:r>
              <a:rPr lang="it-IT" dirty="0" err="1"/>
              <a:t>we</a:t>
            </a:r>
            <a:r>
              <a:rPr lang="it-IT" dirty="0"/>
              <a:t> decide to create </a:t>
            </a:r>
            <a:r>
              <a:rPr lang="it-IT" dirty="0" err="1"/>
              <a:t>tables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relationship</a:t>
            </a:r>
            <a:r>
              <a:rPr lang="it-IT" dirty="0"/>
              <a:t> with the database schema </a:t>
            </a:r>
            <a:r>
              <a:rPr lang="it-IT" dirty="0" err="1"/>
              <a:t>inserting</a:t>
            </a:r>
            <a:r>
              <a:rPr lang="it-IT" dirty="0"/>
              <a:t>, </a:t>
            </a:r>
            <a:r>
              <a:rPr lang="it-IT" dirty="0" err="1"/>
              <a:t>deleting</a:t>
            </a:r>
            <a:r>
              <a:rPr lang="it-IT" dirty="0"/>
              <a:t> and </a:t>
            </a:r>
            <a:r>
              <a:rPr lang="it-IT" dirty="0" err="1"/>
              <a:t>updating</a:t>
            </a:r>
            <a:r>
              <a:rPr lang="it-IT" dirty="0"/>
              <a:t> data </a:t>
            </a:r>
            <a:r>
              <a:rPr lang="it-IT" dirty="0" err="1"/>
              <a:t>using</a:t>
            </a:r>
            <a:r>
              <a:rPr lang="it-IT" dirty="0"/>
              <a:t> triggers.</a:t>
            </a:r>
          </a:p>
        </p:txBody>
      </p:sp>
    </p:spTree>
    <p:extLst>
      <p:ext uri="{BB962C8B-B14F-4D97-AF65-F5344CB8AC3E}">
        <p14:creationId xmlns:p14="http://schemas.microsoft.com/office/powerpoint/2010/main" val="17814031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F7D-A59A-4CE4-99DE-DEF94908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”Used”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729AB20-5958-40B5-83B3-8888AEB34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Service Package -&gt; Order @OneToMany</a:t>
            </a:r>
          </a:p>
          <a:p>
            <a:r>
              <a:rPr lang="en-US" dirty="0"/>
              <a:t>Order -&gt; Service Package @ManyToOne</a:t>
            </a:r>
          </a:p>
          <a:p>
            <a:endParaRPr lang="it-IT" dirty="0"/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6A112FDC-847B-4848-AE7B-A2306DE91F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2262981"/>
            <a:ext cx="4219575" cy="3476625"/>
          </a:xfrm>
        </p:spPr>
      </p:pic>
    </p:spTree>
    <p:extLst>
      <p:ext uri="{BB962C8B-B14F-4D97-AF65-F5344CB8AC3E}">
        <p14:creationId xmlns:p14="http://schemas.microsoft.com/office/powerpoint/2010/main" val="17394901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F7D-A59A-4CE4-99DE-DEF94908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”Contain”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FB334C8-8B72-41DE-8A52-E4B0CABCA6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2420144"/>
            <a:ext cx="4219575" cy="3162300"/>
          </a:xfr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729AB20-5958-40B5-83B3-8888AEB34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Service Package -&gt; Optional product @ManyToMany</a:t>
            </a:r>
          </a:p>
          <a:p>
            <a:r>
              <a:rPr lang="en-US" dirty="0"/>
              <a:t>Optional product -&gt; Service Package @ManyToMany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60138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F7D-A59A-4CE4-99DE-DEF94908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”Inserted”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729AB20-5958-40B5-83B3-8888AEB34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Service Package -&gt; Activation @OneToMany </a:t>
            </a:r>
          </a:p>
          <a:p>
            <a:r>
              <a:rPr lang="en-US" dirty="0"/>
              <a:t>Activation -&gt; Service Package @ManyToOne</a:t>
            </a:r>
          </a:p>
          <a:p>
            <a:endParaRPr lang="it-IT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D2EBDAF-2049-4FCC-BD38-5F6D65F7C7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2262981"/>
            <a:ext cx="4219575" cy="3476625"/>
          </a:xfrm>
        </p:spPr>
      </p:pic>
    </p:spTree>
    <p:extLst>
      <p:ext uri="{BB962C8B-B14F-4D97-AF65-F5344CB8AC3E}">
        <p14:creationId xmlns:p14="http://schemas.microsoft.com/office/powerpoint/2010/main" val="14950809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F7D-A59A-4CE4-99DE-DEF94908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”Completed”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2BD5343-A79C-4339-A142-FB11DA659A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2420144"/>
            <a:ext cx="4219575" cy="3162300"/>
          </a:xfr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729AB20-5958-40B5-83B3-8888AEB34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Order -&gt; Payment @OneToMany</a:t>
            </a:r>
          </a:p>
          <a:p>
            <a:r>
              <a:rPr lang="en-US" dirty="0"/>
              <a:t>Payment -&gt; Order @ManyToOne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59496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F7D-A59A-4CE4-99DE-DEF94908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”Choose”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729AB20-5958-40B5-83B3-8888AEB34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Order -&gt; Optional product @ManyToMany</a:t>
            </a:r>
          </a:p>
          <a:p>
            <a:r>
              <a:rPr lang="en-US" dirty="0"/>
              <a:t>Optional product -&gt; Order @ManyToMany</a:t>
            </a:r>
          </a:p>
          <a:p>
            <a:endParaRPr lang="it-IT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B7892656-86C3-4FB0-BC7F-B7BF1AE7C2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2420144"/>
            <a:ext cx="4219575" cy="3162300"/>
          </a:xfrm>
        </p:spPr>
      </p:pic>
    </p:spTree>
    <p:extLst>
      <p:ext uri="{BB962C8B-B14F-4D97-AF65-F5344CB8AC3E}">
        <p14:creationId xmlns:p14="http://schemas.microsoft.com/office/powerpoint/2010/main" val="21541156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F7D-A59A-4CE4-99DE-DEF94908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”Activated”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729AB20-5958-40B5-83B3-8888AEB34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Order -&gt; Activation @OneToOne</a:t>
            </a:r>
          </a:p>
          <a:p>
            <a:r>
              <a:rPr lang="en-US" dirty="0"/>
              <a:t>Activation -&gt; Order @OneToOne</a:t>
            </a: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F9326D96-5C4E-40C0-8A8D-DF7B214323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2420144"/>
            <a:ext cx="4219575" cy="3162300"/>
          </a:xfrm>
        </p:spPr>
      </p:pic>
    </p:spTree>
    <p:extLst>
      <p:ext uri="{BB962C8B-B14F-4D97-AF65-F5344CB8AC3E}">
        <p14:creationId xmlns:p14="http://schemas.microsoft.com/office/powerpoint/2010/main" val="10326778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7CDD94-8D94-41CD-90F0-0882AF497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t-IT" dirty="0" err="1"/>
              <a:t>Entities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48024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4A25-3E18-4050-9E9A-6F4E361B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C0086D1-6961-4FDC-937E-B76E04275C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"activation")</a:t>
            </a:r>
          </a:p>
          <a:p>
            <a:pPr marL="0" indent="0">
              <a:buNone/>
            </a:pPr>
            <a:r>
              <a:rPr lang="it-IT" dirty="0"/>
              <a:t>public class Activation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order_id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@MapsId</a:t>
            </a:r>
          </a:p>
          <a:p>
            <a:pPr marL="0" indent="0">
              <a:buNone/>
            </a:pPr>
            <a:r>
              <a:rPr lang="it-IT" dirty="0"/>
              <a:t>    @OneToOne(fetch = </a:t>
            </a:r>
            <a:r>
              <a:rPr lang="it-IT" dirty="0" err="1"/>
              <a:t>FetchType.LAZY</a:t>
            </a:r>
            <a:r>
              <a:rPr lang="it-IT" dirty="0"/>
              <a:t>, optional = false)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order_id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Order </a:t>
            </a:r>
            <a:r>
              <a:rPr lang="it-IT" dirty="0" err="1"/>
              <a:t>orders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user_id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userId</a:t>
            </a:r>
            <a:r>
              <a:rPr lang="it-IT" dirty="0"/>
              <a:t>;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BC7251A-386E-42C5-BA38-8DB72DF312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packageId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start_date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LocalDate</a:t>
            </a:r>
            <a:r>
              <a:rPr lang="it-IT" dirty="0"/>
              <a:t> </a:t>
            </a:r>
            <a:r>
              <a:rPr lang="it-IT" dirty="0" err="1"/>
              <a:t>startDate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end_date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LocalDate</a:t>
            </a:r>
            <a:r>
              <a:rPr lang="it-IT" dirty="0"/>
              <a:t> </a:t>
            </a:r>
            <a:r>
              <a:rPr lang="it-IT" dirty="0" err="1"/>
              <a:t>endDate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50010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536D540-2EAF-4D1C-BEA5-8AF3F230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Administrator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5BE5BDF-2FB0-429E-8517-FD6B3AB577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administrator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Administrator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"name",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name;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surname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surname</a:t>
            </a:r>
            <a:r>
              <a:rPr lang="it-IT" dirty="0"/>
              <a:t>;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CC909FB-7847-483B-9332-274679BEDF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"email",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email;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"password",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password;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role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role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61229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5EC0099-3AEE-47B1-876C-5CE57DF4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Alert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693D67A-63C9-4E87-AA7F-1D302068B5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alerts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Alert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user_id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User </a:t>
            </a:r>
            <a:r>
              <a:rPr lang="it-IT" dirty="0" err="1"/>
              <a:t>user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"username",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username;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6066C00-F182-4CBE-B639-690374C6C6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   @Column(name = "email",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email;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amount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Double </a:t>
            </a:r>
            <a:r>
              <a:rPr lang="it-IT" dirty="0" err="1"/>
              <a:t>amount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date_time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Date </a:t>
            </a:r>
            <a:r>
              <a:rPr lang="it-IT" dirty="0" err="1"/>
              <a:t>dateTime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1757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3E4B-5089-48B1-9A37-1BC592D295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SQL DDL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86867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73DD89F-34AE-45FE-A8DB-422D45E8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AveragePurchaseOptionalPackage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D7D137-9C25-428C-9661-627574B0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avarage_purchase_optional_package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AveragePurchaseOptionalPackage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packageName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avg_optional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Double </a:t>
            </a:r>
            <a:r>
              <a:rPr lang="it-IT" dirty="0" err="1"/>
              <a:t>avgOptional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87230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7997629-40B5-4CF6-9E1F-E6978212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FailedPayment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F34CB5-244A-4A89-8066-70DCF7690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failed_payment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FailedPayment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user_id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last_failure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Date </a:t>
            </a:r>
            <a:r>
              <a:rPr lang="it-IT" dirty="0" err="1"/>
              <a:t>lastFailure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n_failures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nFailures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17384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05F25DE-2C63-4801-A90A-537B4788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InsolventUser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E5F6E49-6D28-475B-ABE6-F8C563E70A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insolvent_user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InsolventUser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"name",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name;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surname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surname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99B45C-A596-44A1-B901-6BDEC447D7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 @Column(name = "username",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username;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"email",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email;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55087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320867E-7804-40D3-BEB6-EA296455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OptionalProduct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85CABC-AE03-4D48-946E-498590A7CE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optional_product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OptionalProduct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"name",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name;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FEE5AAA-7026-41F4-A92C-D6B80E443B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 @Column(name = "price",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Double price;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description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description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@ManyToMany(mappedBy = "</a:t>
            </a:r>
            <a:r>
              <a:rPr lang="it-IT" dirty="0" err="1"/>
              <a:t>optionalProducts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List&lt;</a:t>
            </a:r>
            <a:r>
              <a:rPr lang="it-IT" dirty="0" err="1"/>
              <a:t>ServicePackage</a:t>
            </a:r>
            <a:r>
              <a:rPr lang="it-IT" dirty="0"/>
              <a:t>&gt; </a:t>
            </a:r>
            <a:r>
              <a:rPr lang="it-IT" dirty="0" err="1"/>
              <a:t>servicePackages</a:t>
            </a:r>
            <a:r>
              <a:rPr lang="it-IT" dirty="0"/>
              <a:t> = new ArrayList&lt;&gt;();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20139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57EE0BB-0F99-4424-8267-1BC80041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OptionalProductInPackage</a:t>
            </a:r>
            <a:endParaRPr lang="it-IT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8122531-B1A4-4760-AA46-C3302AFC1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optional_product_in_package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OptionalProductInPackage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@EmbeddedId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OptionalProductInPackageId</a:t>
            </a:r>
            <a:r>
              <a:rPr lang="it-IT" dirty="0"/>
              <a:t>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@MapsId("packageId")</a:t>
            </a:r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, optional = false)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package_id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ServicePackage</a:t>
            </a:r>
            <a:r>
              <a:rPr lang="it-IT" dirty="0"/>
              <a:t> _package;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@MapsId("optionalProductId")</a:t>
            </a:r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, optional = false)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optional_product_id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OptionalProduct</a:t>
            </a:r>
            <a:r>
              <a:rPr lang="it-IT" dirty="0"/>
              <a:t> </a:t>
            </a:r>
            <a:r>
              <a:rPr lang="it-IT" dirty="0" err="1"/>
              <a:t>optionalProduct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20650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715E892-59B7-4807-AB37-1F0EC493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OptionalProductOrder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4184C70-E466-435F-9AC2-A529D7B3A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optional_product_order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OptionalProductOrder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@EmbeddedId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OptionalProductOrderId</a:t>
            </a:r>
            <a:r>
              <a:rPr lang="it-IT" dirty="0"/>
              <a:t>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@MapsId("orderId")</a:t>
            </a:r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, optional = false)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order_id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Order </a:t>
            </a:r>
            <a:r>
              <a:rPr lang="it-IT" dirty="0" err="1"/>
              <a:t>order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@MapsId("optionalId")</a:t>
            </a:r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, optional = false)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optional_id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OptionalProduct</a:t>
            </a:r>
            <a:r>
              <a:rPr lang="it-IT" dirty="0"/>
              <a:t> optional;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69530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D8B7CA9-2F8E-48FC-BAA2-3CFD0B83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Order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7150E11-134B-47CC-AE8A-9FA9681CF6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orders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Order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user_id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User </a:t>
            </a:r>
            <a:r>
              <a:rPr lang="it-IT" dirty="0" err="1"/>
              <a:t>user</a:t>
            </a:r>
            <a:r>
              <a:rPr lang="it-IT" dirty="0"/>
              <a:t>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package_id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ServicePackage</a:t>
            </a:r>
            <a:r>
              <a:rPr lang="it-IT" dirty="0"/>
              <a:t> _package;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validity_period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validityPeriod</a:t>
            </a:r>
            <a:r>
              <a:rPr lang="it-IT" dirty="0"/>
              <a:t>;</a:t>
            </a:r>
          </a:p>
          <a:p>
            <a:pPr marL="0" indent="0">
              <a:buNone/>
            </a:pPr>
            <a:br>
              <a:rPr lang="it-IT" dirty="0"/>
            </a:br>
            <a:r>
              <a:rPr lang="it-IT" dirty="0"/>
              <a:t> @Column(name = "</a:t>
            </a:r>
            <a:r>
              <a:rPr lang="it-IT" dirty="0" err="1"/>
              <a:t>order_status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orderStatus</a:t>
            </a:r>
            <a:r>
              <a:rPr lang="it-IT" dirty="0"/>
              <a:t>;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8E185FC-8B22-41AF-93EE-B05F9C3683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it-IT" dirty="0"/>
              <a:t> @Column(name = "</a:t>
            </a:r>
            <a:r>
              <a:rPr lang="it-IT" dirty="0" err="1"/>
              <a:t>order_status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orderStatus</a:t>
            </a:r>
            <a:r>
              <a:rPr lang="it-IT" dirty="0"/>
              <a:t>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start_date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LocalDate</a:t>
            </a:r>
            <a:r>
              <a:rPr lang="it-IT" dirty="0"/>
              <a:t> </a:t>
            </a:r>
            <a:r>
              <a:rPr lang="it-IT" dirty="0" err="1"/>
              <a:t>startDate</a:t>
            </a:r>
            <a:r>
              <a:rPr lang="it-IT" dirty="0"/>
              <a:t>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"price",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Double price;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createdAt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Date </a:t>
            </a:r>
            <a:r>
              <a:rPr lang="it-IT" dirty="0" err="1"/>
              <a:t>createdAt</a:t>
            </a:r>
            <a:r>
              <a:rPr lang="it-IT" dirty="0"/>
              <a:t>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@ManyToMany</a:t>
            </a:r>
          </a:p>
          <a:p>
            <a:pPr marL="0" indent="0">
              <a:buNone/>
            </a:pPr>
            <a:r>
              <a:rPr lang="it-IT" dirty="0"/>
              <a:t>    @JoinTable(name = "</a:t>
            </a:r>
            <a:r>
              <a:rPr lang="it-IT" dirty="0" err="1"/>
              <a:t>optional_product_order</a:t>
            </a:r>
            <a:r>
              <a:rPr lang="it-IT" dirty="0"/>
              <a:t>",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 err="1"/>
              <a:t>joinColumns</a:t>
            </a:r>
            <a:r>
              <a:rPr lang="it-IT" dirty="0"/>
              <a:t> = @JoinColumn(name = "</a:t>
            </a:r>
            <a:r>
              <a:rPr lang="it-IT" dirty="0" err="1"/>
              <a:t>order_id</a:t>
            </a:r>
            <a:r>
              <a:rPr lang="it-IT" dirty="0"/>
              <a:t>"),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 err="1"/>
              <a:t>inverseJoinColumns</a:t>
            </a:r>
            <a:r>
              <a:rPr lang="it-IT" dirty="0"/>
              <a:t> = @JoinColumn(name = "</a:t>
            </a:r>
            <a:r>
              <a:rPr lang="it-IT" dirty="0" err="1"/>
              <a:t>optional_id</a:t>
            </a:r>
            <a:r>
              <a:rPr lang="it-IT" dirty="0"/>
              <a:t>"))</a:t>
            </a:r>
          </a:p>
          <a:p>
            <a:pPr marL="0" indent="0">
              <a:buNone/>
            </a:pPr>
            <a:r>
              <a:rPr lang="it-IT" dirty="0"/>
              <a:t>    List&lt;</a:t>
            </a:r>
            <a:r>
              <a:rPr lang="it-IT" dirty="0" err="1"/>
              <a:t>OptionalProduct</a:t>
            </a:r>
            <a:r>
              <a:rPr lang="it-IT" dirty="0"/>
              <a:t>&gt; </a:t>
            </a:r>
            <a:r>
              <a:rPr lang="it-IT" dirty="0" err="1"/>
              <a:t>optionalProducts</a:t>
            </a:r>
            <a:r>
              <a:rPr lang="it-IT" dirty="0"/>
              <a:t> = new ArrayList&lt;&gt;();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@OneToMany(mappedBy = "order")</a:t>
            </a:r>
          </a:p>
          <a:p>
            <a:pPr marL="0" indent="0">
              <a:buNone/>
            </a:pPr>
            <a:r>
              <a:rPr lang="it-IT" dirty="0"/>
              <a:t>    List&lt;</a:t>
            </a:r>
            <a:r>
              <a:rPr lang="it-IT" dirty="0" err="1"/>
              <a:t>PaymentHistory</a:t>
            </a:r>
            <a:r>
              <a:rPr lang="it-IT" dirty="0"/>
              <a:t>&gt; </a:t>
            </a:r>
            <a:r>
              <a:rPr lang="it-IT" dirty="0" err="1"/>
              <a:t>paymentHistories</a:t>
            </a:r>
            <a:r>
              <a:rPr lang="it-IT" dirty="0"/>
              <a:t> = new ArrayList&lt;&gt;();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61140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B9B6259-8588-4F04-ADF0-001D84B12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PackagePrice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914B144-7C8F-49D1-B65E-568AE0BF63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package_price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PackagePrice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package_id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ServicePackage</a:t>
            </a:r>
            <a:r>
              <a:rPr lang="it-IT" dirty="0"/>
              <a:t> _package;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C191FFE-EB85-4EA5-B924-C6B1811606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 @Column(name = "</a:t>
            </a:r>
            <a:r>
              <a:rPr lang="it-IT" dirty="0" err="1"/>
              <a:t>validity_period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validityPeriod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"price")</a:t>
            </a:r>
          </a:p>
          <a:p>
            <a:pPr marL="0" indent="0">
              <a:buNone/>
            </a:pPr>
            <a:r>
              <a:rPr lang="it-IT" dirty="0"/>
              <a:t>    Double price;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10829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B67A9AC-6CA7-439E-98D7-D4FF3469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PaymentHistory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34FF202-C977-4451-A2AF-D0B83DBB33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payment_history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PaymentHistory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user_id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User </a:t>
            </a:r>
            <a:r>
              <a:rPr lang="it-IT" dirty="0" err="1"/>
              <a:t>user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, optional = false)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order_id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Order </a:t>
            </a:r>
            <a:r>
              <a:rPr lang="it-IT" dirty="0" err="1"/>
              <a:t>order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19ED33A-AE47-4610-B65B-1C022B0F68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 @Column(name = "</a:t>
            </a:r>
            <a:r>
              <a:rPr lang="it-IT" dirty="0" err="1"/>
              <a:t>date_time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Date </a:t>
            </a:r>
            <a:r>
              <a:rPr lang="it-IT" dirty="0" err="1"/>
              <a:t>dateTime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payment_status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paymentStatus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40773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337A7BF-DDA9-4B8A-8015-1D40D414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38E892-C66E-417C-AB95-4E00641224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"service")</a:t>
            </a:r>
          </a:p>
          <a:p>
            <a:pPr marL="0" indent="0">
              <a:buNone/>
            </a:pPr>
            <a:r>
              <a:rPr lang="it-IT" dirty="0"/>
              <a:t>public class Service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"name",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name;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"min")</a:t>
            </a:r>
          </a:p>
          <a:p>
            <a:pPr marL="0" indent="0">
              <a:buNone/>
            </a:pPr>
            <a:r>
              <a:rPr lang="it-IT" dirty="0"/>
              <a:t>    Integer min;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"sms")</a:t>
            </a:r>
          </a:p>
          <a:p>
            <a:pPr marL="0" indent="0">
              <a:buNone/>
            </a:pPr>
            <a:r>
              <a:rPr lang="it-IT" dirty="0"/>
              <a:t>    Integer sms;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A6CA932-6C60-4BEE-843D-807B78561A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"internet")</a:t>
            </a:r>
          </a:p>
          <a:p>
            <a:pPr marL="0" indent="0">
              <a:buNone/>
            </a:pPr>
            <a:r>
              <a:rPr lang="it-IT" dirty="0"/>
              <a:t>    Integer internet;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extra_min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Double </a:t>
            </a:r>
            <a:r>
              <a:rPr lang="it-IT" dirty="0" err="1"/>
              <a:t>extraMin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extra_sms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Double </a:t>
            </a:r>
            <a:r>
              <a:rPr lang="it-IT" dirty="0" err="1"/>
              <a:t>extraSms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extra_internet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Double </a:t>
            </a:r>
            <a:r>
              <a:rPr lang="it-IT" dirty="0" err="1"/>
              <a:t>extraInternet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@ManyToMany(mappedBy = "services")</a:t>
            </a:r>
          </a:p>
          <a:p>
            <a:pPr marL="0" indent="0">
              <a:buNone/>
            </a:pPr>
            <a:r>
              <a:rPr lang="it-IT" dirty="0"/>
              <a:t>    List&lt;</a:t>
            </a:r>
            <a:r>
              <a:rPr lang="it-IT" dirty="0" err="1"/>
              <a:t>ServicePackage</a:t>
            </a:r>
            <a:r>
              <a:rPr lang="it-IT" dirty="0"/>
              <a:t>&gt; </a:t>
            </a:r>
            <a:r>
              <a:rPr lang="it-IT" dirty="0" err="1"/>
              <a:t>servicePackages</a:t>
            </a:r>
            <a:r>
              <a:rPr lang="it-IT" dirty="0"/>
              <a:t> = new ArrayList&lt;&gt;();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775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38A7-1D29-40CD-BFD2-419077F8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DDL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698A4FA-979D-51E8-0FDF-E1D4BDEA7E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CREATE TABLE IF NOT EXISTS `activation` (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user_id</a:t>
            </a:r>
            <a:r>
              <a:rPr lang="en-US" dirty="0"/>
              <a:t>` int(11) NOT NULL,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package_id</a:t>
            </a:r>
            <a:r>
              <a:rPr lang="en-US" dirty="0"/>
              <a:t>` int(11) NOT NULL,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start_date</a:t>
            </a:r>
            <a:r>
              <a:rPr lang="en-US" dirty="0"/>
              <a:t>` date NOT NULL,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end_date</a:t>
            </a:r>
            <a:r>
              <a:rPr lang="en-US" dirty="0"/>
              <a:t>` date NOT NULL,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order_id</a:t>
            </a:r>
            <a:r>
              <a:rPr lang="en-US" dirty="0"/>
              <a:t>` int(11) NOT NULL,</a:t>
            </a:r>
          </a:p>
          <a:p>
            <a:pPr marL="0" indent="0">
              <a:buNone/>
            </a:pPr>
            <a:r>
              <a:rPr lang="en-US" dirty="0"/>
              <a:t>  PRIMARY KEY (`</a:t>
            </a:r>
            <a:r>
              <a:rPr lang="en-US" dirty="0" err="1"/>
              <a:t>order_id</a:t>
            </a:r>
            <a:r>
              <a:rPr lang="en-US" dirty="0"/>
              <a:t>`),</a:t>
            </a:r>
          </a:p>
          <a:p>
            <a:pPr marL="0" indent="0">
              <a:buNone/>
            </a:pPr>
            <a:r>
              <a:rPr lang="en-US" dirty="0"/>
              <a:t>  KEY `</a:t>
            </a:r>
            <a:r>
              <a:rPr lang="en-US" dirty="0" err="1"/>
              <a:t>package_id</a:t>
            </a:r>
            <a:r>
              <a:rPr lang="en-US" dirty="0"/>
              <a:t>` (`</a:t>
            </a:r>
            <a:r>
              <a:rPr lang="en-US" dirty="0" err="1"/>
              <a:t>package_id</a:t>
            </a:r>
            <a:r>
              <a:rPr lang="en-US" dirty="0"/>
              <a:t>`),</a:t>
            </a:r>
          </a:p>
          <a:p>
            <a:pPr marL="0" indent="0">
              <a:buNone/>
            </a:pPr>
            <a:r>
              <a:rPr lang="en-US" dirty="0"/>
              <a:t>  KEY `</a:t>
            </a:r>
            <a:r>
              <a:rPr lang="en-US" dirty="0" err="1"/>
              <a:t>user_id</a:t>
            </a:r>
            <a:r>
              <a:rPr lang="en-US" dirty="0"/>
              <a:t>` (`</a:t>
            </a:r>
            <a:r>
              <a:rPr lang="en-US" dirty="0" err="1"/>
              <a:t>user_id</a:t>
            </a:r>
            <a:r>
              <a:rPr lang="en-US" dirty="0"/>
              <a:t>`)</a:t>
            </a:r>
          </a:p>
          <a:p>
            <a:pPr marL="0" indent="0">
              <a:buNone/>
            </a:pPr>
            <a:r>
              <a:rPr lang="en-US" dirty="0"/>
              <a:t>)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8AAE39A-F1AE-4FF7-BD2E-997EFE7D9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CREATE TABLE IF NOT EXISTS `administrator` (</a:t>
            </a:r>
          </a:p>
          <a:p>
            <a:pPr marL="0" indent="0">
              <a:buNone/>
            </a:pPr>
            <a:r>
              <a:rPr lang="en-US" dirty="0"/>
              <a:t>  `id` int(11) NOT NULL AUTO_INCREMENT,</a:t>
            </a:r>
          </a:p>
          <a:p>
            <a:pPr marL="0" indent="0">
              <a:buNone/>
            </a:pPr>
            <a:r>
              <a:rPr lang="en-US" dirty="0"/>
              <a:t>  `name` varchar(255) NOT NULL,</a:t>
            </a:r>
          </a:p>
          <a:p>
            <a:pPr marL="0" indent="0">
              <a:buNone/>
            </a:pPr>
            <a:r>
              <a:rPr lang="en-US" dirty="0"/>
              <a:t>  `surname` varchar(255) NOT NULL,</a:t>
            </a:r>
          </a:p>
          <a:p>
            <a:pPr marL="0" indent="0">
              <a:buNone/>
            </a:pPr>
            <a:r>
              <a:rPr lang="en-US" dirty="0"/>
              <a:t>  `email` varchar(255) NOT NULL,</a:t>
            </a:r>
          </a:p>
          <a:p>
            <a:pPr marL="0" indent="0">
              <a:buNone/>
            </a:pPr>
            <a:r>
              <a:rPr lang="en-US" dirty="0"/>
              <a:t>  `password` varchar(255) NOT NULL,</a:t>
            </a:r>
          </a:p>
          <a:p>
            <a:pPr marL="0" indent="0">
              <a:buNone/>
            </a:pPr>
            <a:r>
              <a:rPr lang="en-US" dirty="0"/>
              <a:t>  `role` int(11) NOT NULL DEFAULT 1,</a:t>
            </a:r>
          </a:p>
          <a:p>
            <a:pPr marL="0" indent="0">
              <a:buNone/>
            </a:pPr>
            <a:r>
              <a:rPr lang="en-US" dirty="0"/>
              <a:t>  PRIMARY KEY (`id`)</a:t>
            </a:r>
          </a:p>
          <a:p>
            <a:pPr marL="0" indent="0">
              <a:buNone/>
            </a:pPr>
            <a:r>
              <a:rPr lang="en-US" dirty="0"/>
              <a:t>)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72628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CCAD08B-311C-4F1C-8E25-B6EBFF1B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ServiceInPackage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3C9B56-A591-4457-AD54-69863B24F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@Entity</a:t>
            </a:r>
          </a:p>
          <a:p>
            <a:pPr marL="0" indent="0">
              <a:buNone/>
            </a:pPr>
            <a:r>
              <a:rPr lang="en-US" dirty="0"/>
              <a:t>@Table(name = "</a:t>
            </a:r>
            <a:r>
              <a:rPr lang="en-US" dirty="0" err="1"/>
              <a:t>service_in_package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ServiceInPackage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@EmbeddedId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ServiceInPackageId</a:t>
            </a:r>
            <a:r>
              <a:rPr lang="en-US" dirty="0"/>
              <a:t> id;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@MapsId("packageId")</a:t>
            </a:r>
          </a:p>
          <a:p>
            <a:pPr marL="0" indent="0">
              <a:buNone/>
            </a:pPr>
            <a:r>
              <a:rPr lang="en-US" dirty="0"/>
              <a:t>    @ManyToOne(fetch = </a:t>
            </a:r>
            <a:r>
              <a:rPr lang="en-US" dirty="0" err="1"/>
              <a:t>FetchType.LAZY</a:t>
            </a:r>
            <a:r>
              <a:rPr lang="en-US" dirty="0"/>
              <a:t>, optional = false)</a:t>
            </a:r>
          </a:p>
          <a:p>
            <a:pPr marL="0" indent="0">
              <a:buNone/>
            </a:pPr>
            <a:r>
              <a:rPr lang="en-US" dirty="0"/>
              <a:t>    @JoinColumn(name = "</a:t>
            </a:r>
            <a:r>
              <a:rPr lang="en-US" dirty="0" err="1"/>
              <a:t>package_id</a:t>
            </a:r>
            <a:r>
              <a:rPr lang="en-US" dirty="0"/>
              <a:t>", nullable = false)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ServicePackage</a:t>
            </a:r>
            <a:r>
              <a:rPr lang="en-US" dirty="0"/>
              <a:t> _package;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@MapsId("serviceId")</a:t>
            </a:r>
          </a:p>
          <a:p>
            <a:pPr marL="0" indent="0">
              <a:buNone/>
            </a:pPr>
            <a:r>
              <a:rPr lang="en-US" dirty="0"/>
              <a:t>    @ManyToOne(fetch = </a:t>
            </a:r>
            <a:r>
              <a:rPr lang="en-US" dirty="0" err="1"/>
              <a:t>FetchType.LAZY</a:t>
            </a:r>
            <a:r>
              <a:rPr lang="en-US" dirty="0"/>
              <a:t>, optional = false)</a:t>
            </a:r>
          </a:p>
          <a:p>
            <a:pPr marL="0" indent="0">
              <a:buNone/>
            </a:pPr>
            <a:r>
              <a:rPr lang="en-US" dirty="0"/>
              <a:t>    @JoinColumn(name = "</a:t>
            </a:r>
            <a:r>
              <a:rPr lang="en-US" dirty="0" err="1"/>
              <a:t>service_id</a:t>
            </a:r>
            <a:r>
              <a:rPr lang="en-US" dirty="0"/>
              <a:t>", nullable = false)</a:t>
            </a:r>
          </a:p>
          <a:p>
            <a:pPr marL="0" indent="0">
              <a:buNone/>
            </a:pPr>
            <a:r>
              <a:rPr lang="en-US" dirty="0"/>
              <a:t>    Service </a:t>
            </a:r>
            <a:r>
              <a:rPr lang="en-US" dirty="0" err="1"/>
              <a:t>service</a:t>
            </a:r>
            <a:r>
              <a:rPr lang="en-US" dirty="0"/>
              <a:t>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964456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4909B6C-8E83-44D0-965B-06401888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ServicePackage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D9DEB9C-2ECA-4BA9-ACA4-436539E220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service_package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ServicePackage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"name",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 String name;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@OneToMany(mappedBy = "_package", </a:t>
            </a:r>
            <a:r>
              <a:rPr lang="it-IT" dirty="0" err="1"/>
              <a:t>cascade</a:t>
            </a:r>
            <a:r>
              <a:rPr lang="it-IT" dirty="0"/>
              <a:t> = </a:t>
            </a:r>
            <a:r>
              <a:rPr lang="it-IT" dirty="0" err="1"/>
              <a:t>CascadeType.ALL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 List&lt;</a:t>
            </a:r>
            <a:r>
              <a:rPr lang="it-IT" dirty="0" err="1"/>
              <a:t>PackagePrice</a:t>
            </a:r>
            <a:r>
              <a:rPr lang="it-IT" dirty="0"/>
              <a:t>&gt; </a:t>
            </a:r>
            <a:r>
              <a:rPr lang="it-IT" dirty="0" err="1"/>
              <a:t>packagePrices</a:t>
            </a:r>
            <a:r>
              <a:rPr lang="it-IT" dirty="0"/>
              <a:t> = new ArrayList&lt;&gt;();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DBAD3E8-A128-4CCF-A93A-A1EECC88BC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 @ManyToMany</a:t>
            </a:r>
          </a:p>
          <a:p>
            <a:pPr marL="0" indent="0">
              <a:buNone/>
            </a:pPr>
            <a:r>
              <a:rPr lang="it-IT" dirty="0"/>
              <a:t>    @JoinTable(name = "</a:t>
            </a:r>
            <a:r>
              <a:rPr lang="it-IT" dirty="0" err="1"/>
              <a:t>optional_product_in_package</a:t>
            </a:r>
            <a:r>
              <a:rPr lang="it-IT" dirty="0"/>
              <a:t>",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 err="1"/>
              <a:t>joinColumns</a:t>
            </a:r>
            <a:r>
              <a:rPr lang="it-IT" dirty="0"/>
              <a:t> = @JoinColumn(name = "</a:t>
            </a:r>
            <a:r>
              <a:rPr lang="it-IT" dirty="0" err="1"/>
              <a:t>package_id</a:t>
            </a:r>
            <a:r>
              <a:rPr lang="it-IT" dirty="0"/>
              <a:t>"),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 err="1"/>
              <a:t>inverseJoinColumns</a:t>
            </a:r>
            <a:r>
              <a:rPr lang="it-IT" dirty="0"/>
              <a:t> = @JoinColumn(name = "</a:t>
            </a:r>
            <a:r>
              <a:rPr lang="it-IT" dirty="0" err="1"/>
              <a:t>optional_product_id</a:t>
            </a:r>
            <a:r>
              <a:rPr lang="it-IT" dirty="0"/>
              <a:t>"))</a:t>
            </a:r>
          </a:p>
          <a:p>
            <a:pPr marL="0" indent="0">
              <a:buNone/>
            </a:pPr>
            <a:r>
              <a:rPr lang="it-IT" dirty="0"/>
              <a:t>     List&lt;</a:t>
            </a:r>
            <a:r>
              <a:rPr lang="it-IT" dirty="0" err="1"/>
              <a:t>OptionalProduct</a:t>
            </a:r>
            <a:r>
              <a:rPr lang="it-IT" dirty="0"/>
              <a:t>&gt; </a:t>
            </a:r>
            <a:r>
              <a:rPr lang="it-IT" dirty="0" err="1"/>
              <a:t>optionalProducts</a:t>
            </a:r>
            <a:r>
              <a:rPr lang="it-IT" dirty="0"/>
              <a:t> = new ArrayList&lt;&gt;();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@ManyToMany</a:t>
            </a:r>
          </a:p>
          <a:p>
            <a:pPr marL="0" indent="0">
              <a:buNone/>
            </a:pPr>
            <a:r>
              <a:rPr lang="it-IT" dirty="0"/>
              <a:t>    @JoinTable(name = "</a:t>
            </a:r>
            <a:r>
              <a:rPr lang="it-IT" dirty="0" err="1"/>
              <a:t>service_in_package</a:t>
            </a:r>
            <a:r>
              <a:rPr lang="it-IT" dirty="0"/>
              <a:t>",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 err="1"/>
              <a:t>joinColumns</a:t>
            </a:r>
            <a:r>
              <a:rPr lang="it-IT" dirty="0"/>
              <a:t> = @JoinColumn(name = "</a:t>
            </a:r>
            <a:r>
              <a:rPr lang="it-IT" dirty="0" err="1"/>
              <a:t>package_id</a:t>
            </a:r>
            <a:r>
              <a:rPr lang="it-IT" dirty="0"/>
              <a:t>"),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 err="1"/>
              <a:t>inverseJoinColumns</a:t>
            </a:r>
            <a:r>
              <a:rPr lang="it-IT" dirty="0"/>
              <a:t> = @JoinColumn(name = "</a:t>
            </a:r>
            <a:r>
              <a:rPr lang="it-IT" dirty="0" err="1"/>
              <a:t>service_id</a:t>
            </a:r>
            <a:r>
              <a:rPr lang="it-IT" dirty="0"/>
              <a:t>"))</a:t>
            </a:r>
          </a:p>
          <a:p>
            <a:pPr marL="0" indent="0">
              <a:buNone/>
            </a:pPr>
            <a:r>
              <a:rPr lang="it-IT" dirty="0"/>
              <a:t>     List&lt;Service&gt; services = new ArrayList&lt;&gt;();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498020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DB2E617-A6DE-4383-A24D-A9397607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SuspendedOrder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917328-9945-4B7B-856C-3F34AC7EE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@Entity</a:t>
            </a:r>
          </a:p>
          <a:p>
            <a:pPr marL="0" indent="0">
              <a:buNone/>
            </a:pPr>
            <a:r>
              <a:rPr lang="en-US" dirty="0"/>
              <a:t>@Table(name = "</a:t>
            </a:r>
            <a:r>
              <a:rPr lang="en-US" dirty="0" err="1"/>
              <a:t>suspended_orders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SuspendedOrder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@EmbeddedId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SuspendedOrderId</a:t>
            </a:r>
            <a:r>
              <a:rPr lang="en-US" dirty="0"/>
              <a:t> id;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05766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70CD77B-936E-4225-8A0E-57786449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TotalPurchaseOptional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D27B30F-A370-40DE-BD37-9732DDC93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total_purchase_optional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TotalPurchaseOptional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optional_id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optional_name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optionalName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tot_purchase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totPurchase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61034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0FEAB3B-C201-4A77-B960-F6B0EBCD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TotalPurchasePackage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726E8F-ADB5-4089-B448-29FFA2F0E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total_purchase_package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TotalPurchasePackage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packageName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tot_purchase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totPurchase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38534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20BEDC9-26CD-463F-82B4-7663C27EE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TotalPurchasePackageOptional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CDD8FBE-9C95-4205-8F6E-607A73928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total_purchase_package_optional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TotalPurchasePackageOptional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@EmbeddedId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TotalPurchasePackageOptionalId</a:t>
            </a:r>
            <a:r>
              <a:rPr lang="it-IT" dirty="0"/>
              <a:t>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tot_purchase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totPurchase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packageName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32343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EE29D7C-7DCB-4C99-BA5D-6DB68FEB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TotalPurchasePackageValidity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53EB4FB-6B0E-4D8C-A085-C9EF0A1C9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total_purchase_package_validity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TotalPurchasePackageValidity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@EmbeddedId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TotalPurchasePackageValidityId</a:t>
            </a:r>
            <a:r>
              <a:rPr lang="it-IT" dirty="0"/>
              <a:t>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packageName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tot_purchase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totPurchase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232874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9504374-2515-4B69-AC96-5AD942D2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TotValueOptionalNoOptional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AD54E13-0F03-44B4-A406-8967A77F5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tot_value_optional_no_optional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TotValueOptionalNoOptional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@EmbeddedId</a:t>
            </a:r>
          </a:p>
          <a:p>
            <a:pPr marL="0" indent="0">
              <a:buNone/>
            </a:pPr>
            <a:r>
              <a:rPr lang="it-IT" dirty="0"/>
              <a:t>    private </a:t>
            </a:r>
            <a:r>
              <a:rPr lang="it-IT" dirty="0" err="1"/>
              <a:t>TotValueOptionalNoOptionalId</a:t>
            </a:r>
            <a:r>
              <a:rPr lang="it-IT" dirty="0"/>
              <a:t>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private String </a:t>
            </a:r>
            <a:r>
              <a:rPr lang="it-IT" dirty="0" err="1"/>
              <a:t>packageName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tot_value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private Double </a:t>
            </a:r>
            <a:r>
              <a:rPr lang="it-IT" dirty="0" err="1"/>
              <a:t>totValue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975334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F82A0FB-A55D-4839-89A1-9EAF421E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F3B6A3-0908-4595-99F1-EE1F7BAA18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"user")</a:t>
            </a:r>
          </a:p>
          <a:p>
            <a:pPr marL="0" indent="0">
              <a:buNone/>
            </a:pPr>
            <a:r>
              <a:rPr lang="it-IT" dirty="0"/>
              <a:t>public class User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"name",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name;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surname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surname</a:t>
            </a:r>
            <a:r>
              <a:rPr lang="it-IT" dirty="0"/>
              <a:t>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"username",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username;</a:t>
            </a:r>
            <a:br>
              <a:rPr lang="it-IT" dirty="0"/>
            </a:br>
            <a:endParaRPr lang="it-IT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81D463F-DFA3-48DB-80FD-5F2D7881C6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 @Column(name = "email",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email;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"password",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password;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insolvent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insolvent</a:t>
            </a:r>
            <a:r>
              <a:rPr lang="it-IT" dirty="0"/>
              <a:t>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@OneToMany(mappedBy = "user")</a:t>
            </a:r>
          </a:p>
          <a:p>
            <a:pPr marL="0" indent="0">
              <a:buNone/>
            </a:pPr>
            <a:r>
              <a:rPr lang="it-IT" dirty="0"/>
              <a:t>    List&lt;</a:t>
            </a:r>
            <a:r>
              <a:rPr lang="it-IT" dirty="0" err="1"/>
              <a:t>PaymentHistory</a:t>
            </a:r>
            <a:r>
              <a:rPr lang="it-IT" dirty="0"/>
              <a:t>&gt; </a:t>
            </a:r>
            <a:r>
              <a:rPr lang="it-IT" dirty="0" err="1"/>
              <a:t>paymentHistories</a:t>
            </a:r>
            <a:r>
              <a:rPr lang="it-IT" dirty="0"/>
              <a:t> = new ArrayList&lt;&gt;();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@OneToMany(mappedBy = "user")</a:t>
            </a:r>
          </a:p>
          <a:p>
            <a:pPr marL="0" indent="0">
              <a:buNone/>
            </a:pPr>
            <a:r>
              <a:rPr lang="it-IT" dirty="0"/>
              <a:t>    List&lt;</a:t>
            </a:r>
            <a:r>
              <a:rPr lang="it-IT" dirty="0" err="1"/>
              <a:t>Alert</a:t>
            </a:r>
            <a:r>
              <a:rPr lang="it-IT" dirty="0"/>
              <a:t>&gt; </a:t>
            </a:r>
            <a:r>
              <a:rPr lang="it-IT" dirty="0" err="1"/>
              <a:t>alerts</a:t>
            </a:r>
            <a:r>
              <a:rPr lang="it-IT" dirty="0"/>
              <a:t> = new ArrayList&lt;&gt;();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@OneToMany(mappedBy = "user")</a:t>
            </a:r>
          </a:p>
          <a:p>
            <a:pPr marL="0" indent="0">
              <a:buNone/>
            </a:pPr>
            <a:r>
              <a:rPr lang="it-IT" dirty="0"/>
              <a:t>    List&lt;Order&gt; </a:t>
            </a:r>
            <a:r>
              <a:rPr lang="it-IT" dirty="0" err="1"/>
              <a:t>orders</a:t>
            </a:r>
            <a:r>
              <a:rPr lang="it-IT" dirty="0"/>
              <a:t> = new ArrayList&lt;&gt;();</a:t>
            </a:r>
          </a:p>
        </p:txBody>
      </p:sp>
    </p:spTree>
    <p:extLst>
      <p:ext uri="{BB962C8B-B14F-4D97-AF65-F5344CB8AC3E}">
        <p14:creationId xmlns:p14="http://schemas.microsoft.com/office/powerpoint/2010/main" val="383305810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8E80-34FE-4357-AD81-2B6EE7E2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Embedded Id interpretation </a:t>
            </a:r>
            <a:endParaRPr lang="it-I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B518D1-51D9-4D8C-A036-91D9A181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1558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38A7-1D29-40CD-BFD2-419077F8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DDL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698A4FA-979D-51E8-0FDF-E1D4BDEA7E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CREATE TABLE IF NOT EXISTS `alerts` (</a:t>
            </a:r>
          </a:p>
          <a:p>
            <a:pPr marL="0" indent="0">
              <a:buNone/>
            </a:pPr>
            <a:r>
              <a:rPr lang="en-US" dirty="0"/>
              <a:t>  `id` int(11) NOT NULL AUTO_INCREMENT,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user_id</a:t>
            </a:r>
            <a:r>
              <a:rPr lang="en-US" dirty="0"/>
              <a:t>` int(11) NOT NULL,</a:t>
            </a:r>
          </a:p>
          <a:p>
            <a:pPr marL="0" indent="0">
              <a:buNone/>
            </a:pPr>
            <a:r>
              <a:rPr lang="en-US" dirty="0"/>
              <a:t>  `username` varchar(255) NOT NULL,</a:t>
            </a:r>
          </a:p>
          <a:p>
            <a:pPr marL="0" indent="0">
              <a:buNone/>
            </a:pPr>
            <a:r>
              <a:rPr lang="en-US" dirty="0"/>
              <a:t>  `email` varchar(255) NOT NULL,</a:t>
            </a:r>
          </a:p>
          <a:p>
            <a:pPr marL="0" indent="0">
              <a:buNone/>
            </a:pPr>
            <a:r>
              <a:rPr lang="en-US" dirty="0"/>
              <a:t>  `amount` double NOT NULL,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date_time</a:t>
            </a:r>
            <a:r>
              <a:rPr lang="en-US" dirty="0"/>
              <a:t>` timestamp NOT NULL DEFAULT </a:t>
            </a:r>
            <a:r>
              <a:rPr lang="en-US" dirty="0" err="1"/>
              <a:t>current_timestamp</a:t>
            </a:r>
            <a:r>
              <a:rPr lang="en-US" dirty="0"/>
              <a:t>() ON UPDATE </a:t>
            </a:r>
            <a:r>
              <a:rPr lang="en-US" dirty="0" err="1"/>
              <a:t>current_timestamp</a:t>
            </a:r>
            <a:r>
              <a:rPr lang="en-US" dirty="0"/>
              <a:t>(),</a:t>
            </a:r>
          </a:p>
          <a:p>
            <a:pPr marL="0" indent="0">
              <a:buNone/>
            </a:pPr>
            <a:r>
              <a:rPr lang="en-US" dirty="0"/>
              <a:t>  PRIMARY KEY (`id`),</a:t>
            </a:r>
          </a:p>
          <a:p>
            <a:pPr marL="0" indent="0">
              <a:buNone/>
            </a:pPr>
            <a:r>
              <a:rPr lang="en-US" dirty="0"/>
              <a:t>  KEY `</a:t>
            </a:r>
            <a:r>
              <a:rPr lang="en-US" dirty="0" err="1"/>
              <a:t>user_id</a:t>
            </a:r>
            <a:r>
              <a:rPr lang="en-US" dirty="0"/>
              <a:t>` (`</a:t>
            </a:r>
            <a:r>
              <a:rPr lang="en-US" dirty="0" err="1"/>
              <a:t>user_id</a:t>
            </a:r>
            <a:r>
              <a:rPr lang="en-US" dirty="0"/>
              <a:t>`)</a:t>
            </a:r>
          </a:p>
          <a:p>
            <a:pPr marL="0" indent="0">
              <a:buNone/>
            </a:pPr>
            <a:r>
              <a:rPr lang="en-US" dirty="0"/>
              <a:t>)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8AAE39A-F1AE-4FF7-BD2E-997EFE7D9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CREATE TABLE IF NOT EXISTS `</a:t>
            </a:r>
            <a:r>
              <a:rPr lang="en-US" dirty="0" err="1"/>
              <a:t>optional_product</a:t>
            </a:r>
            <a:r>
              <a:rPr lang="en-US" dirty="0"/>
              <a:t>` (</a:t>
            </a:r>
          </a:p>
          <a:p>
            <a:pPr marL="0" indent="0">
              <a:buNone/>
            </a:pPr>
            <a:r>
              <a:rPr lang="en-US" dirty="0"/>
              <a:t>  `id` int(11) NOT NULL AUTO_INCREMENT,</a:t>
            </a:r>
          </a:p>
          <a:p>
            <a:pPr marL="0" indent="0">
              <a:buNone/>
            </a:pPr>
            <a:r>
              <a:rPr lang="en-US" dirty="0"/>
              <a:t>  `name` varchar(255) NOT NULL,</a:t>
            </a:r>
          </a:p>
          <a:p>
            <a:pPr marL="0" indent="0">
              <a:buNone/>
            </a:pPr>
            <a:r>
              <a:rPr lang="en-US" dirty="0"/>
              <a:t>  `price` float NOT NULL,</a:t>
            </a:r>
          </a:p>
          <a:p>
            <a:pPr marL="0" indent="0">
              <a:buNone/>
            </a:pPr>
            <a:r>
              <a:rPr lang="en-US" dirty="0"/>
              <a:t>  `description` varchar(255) DEFAULT NULL,</a:t>
            </a:r>
          </a:p>
          <a:p>
            <a:pPr marL="0" indent="0">
              <a:buNone/>
            </a:pPr>
            <a:r>
              <a:rPr lang="en-US" dirty="0"/>
              <a:t>  PRIMARY KEY (`id`)</a:t>
            </a:r>
          </a:p>
          <a:p>
            <a:pPr marL="0" indent="0">
              <a:buNone/>
            </a:pPr>
            <a:r>
              <a:rPr lang="en-US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554552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702C-D484-421B-B89A-F53BA38E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analysis of the interaction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BBC30-445F-4F03-96A4-6146D2047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Describe</a:t>
            </a:r>
            <a:r>
              <a:rPr lang="it-IT" dirty="0"/>
              <a:t> the interaction </a:t>
            </a:r>
            <a:r>
              <a:rPr lang="it-IT" dirty="0" err="1"/>
              <a:t>diagrams</a:t>
            </a:r>
            <a:r>
              <a:rPr lang="it-IT" dirty="0"/>
              <a:t> of 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any </a:t>
            </a:r>
            <a:r>
              <a:rPr lang="it-IT" dirty="0" err="1"/>
              <a:t>graphical</a:t>
            </a:r>
            <a:r>
              <a:rPr lang="it-IT" dirty="0"/>
              <a:t> </a:t>
            </a:r>
            <a:r>
              <a:rPr lang="it-IT" dirty="0" err="1"/>
              <a:t>notation</a:t>
            </a:r>
            <a:r>
              <a:rPr lang="it-IT" dirty="0"/>
              <a:t> (e.g., IFML or </a:t>
            </a:r>
            <a:r>
              <a:rPr lang="it-IT" dirty="0" err="1"/>
              <a:t>similar</a:t>
            </a:r>
            <a:r>
              <a:rPr lang="it-IT" dirty="0"/>
              <a:t> --- www.ifmledit.org) or a </a:t>
            </a:r>
            <a:r>
              <a:rPr lang="it-IT" dirty="0" err="1"/>
              <a:t>textual</a:t>
            </a:r>
            <a:r>
              <a:rPr lang="it-IT" dirty="0"/>
              <a:t> </a:t>
            </a:r>
            <a:r>
              <a:rPr lang="it-IT" dirty="0" err="1"/>
              <a:t>notation</a:t>
            </a:r>
            <a:r>
              <a:rPr lang="it-IT" dirty="0"/>
              <a:t> (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 slides)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22716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FB04A75-5C58-4DA6-8993-B68A5E7E5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Components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902761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7D1E-4177-4871-83AE-DB71FB4D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components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956C1-9D15-4FAC-8CF1-B9774F29A8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AdminHomeServlet</a:t>
            </a:r>
            <a:r>
              <a:rPr lang="en-US" dirty="0"/>
              <a:t>: </a:t>
            </a:r>
          </a:p>
          <a:p>
            <a:r>
              <a:rPr lang="en-US" dirty="0" err="1"/>
              <a:t>AdminLoginServlet</a:t>
            </a:r>
            <a:r>
              <a:rPr lang="en-US" dirty="0"/>
              <a:t>: </a:t>
            </a:r>
          </a:p>
          <a:p>
            <a:r>
              <a:rPr lang="en-US" dirty="0" err="1"/>
              <a:t>AdminOptionalProductServlet</a:t>
            </a:r>
            <a:r>
              <a:rPr lang="en-US" dirty="0"/>
              <a:t>: </a:t>
            </a:r>
          </a:p>
          <a:p>
            <a:r>
              <a:rPr lang="en-US" dirty="0" err="1"/>
              <a:t>AdminServicePackageServlet</a:t>
            </a:r>
            <a:r>
              <a:rPr lang="en-US" dirty="0"/>
              <a:t>: </a:t>
            </a:r>
          </a:p>
          <a:p>
            <a:r>
              <a:rPr lang="en-US" dirty="0" err="1"/>
              <a:t>AdminStatsServlet</a:t>
            </a:r>
            <a:r>
              <a:rPr lang="en-US" dirty="0"/>
              <a:t>: </a:t>
            </a:r>
          </a:p>
          <a:p>
            <a:r>
              <a:rPr lang="en-US" dirty="0" err="1"/>
              <a:t>ConfirmOrderServlet</a:t>
            </a:r>
            <a:r>
              <a:rPr lang="en-US" dirty="0"/>
              <a:t>: </a:t>
            </a:r>
          </a:p>
          <a:p>
            <a:r>
              <a:rPr lang="en-US" dirty="0" err="1"/>
              <a:t>CreateOrderServlet</a:t>
            </a:r>
            <a:r>
              <a:rPr lang="en-US" dirty="0"/>
              <a:t>: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4BAFD88-BCE0-4D6D-A8D8-42752BC551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HomeServlet</a:t>
            </a:r>
            <a:r>
              <a:rPr lang="en-US" dirty="0"/>
              <a:t>: </a:t>
            </a:r>
          </a:p>
          <a:p>
            <a:r>
              <a:rPr lang="en-US" dirty="0" err="1"/>
              <a:t>LoginServlet</a:t>
            </a:r>
            <a:r>
              <a:rPr lang="en-US" dirty="0"/>
              <a:t>: </a:t>
            </a:r>
          </a:p>
          <a:p>
            <a:r>
              <a:rPr lang="en-US" dirty="0" err="1"/>
              <a:t>LogoutAdminServlet</a:t>
            </a:r>
            <a:r>
              <a:rPr lang="en-US" dirty="0"/>
              <a:t>: </a:t>
            </a:r>
          </a:p>
          <a:p>
            <a:r>
              <a:rPr lang="en-US" dirty="0" err="1"/>
              <a:t>LogoutServlet</a:t>
            </a:r>
            <a:r>
              <a:rPr lang="en-US" dirty="0"/>
              <a:t>: </a:t>
            </a:r>
          </a:p>
          <a:p>
            <a:r>
              <a:rPr lang="en-US" dirty="0" err="1"/>
              <a:t>PaymentServlet</a:t>
            </a:r>
            <a:r>
              <a:rPr lang="en-US" dirty="0"/>
              <a:t>: </a:t>
            </a:r>
          </a:p>
          <a:p>
            <a:r>
              <a:rPr lang="en-US" dirty="0" err="1"/>
              <a:t>RegisterServlet</a:t>
            </a:r>
            <a:r>
              <a:rPr lang="en-US" dirty="0"/>
              <a:t>: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048545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503299-25DE-4CEA-8E01-DA7E9E6B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61F001A-553C-4294-A691-31D2AA067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adminDashboard.html: </a:t>
            </a:r>
          </a:p>
          <a:p>
            <a:r>
              <a:rPr lang="en-US" dirty="0"/>
              <a:t>adminLogin.html: </a:t>
            </a:r>
          </a:p>
          <a:p>
            <a:r>
              <a:rPr lang="en-US" dirty="0"/>
              <a:t>adminStats.html: </a:t>
            </a:r>
          </a:p>
          <a:p>
            <a:r>
              <a:rPr lang="en-US" dirty="0"/>
              <a:t>buyService.html: </a:t>
            </a:r>
          </a:p>
          <a:p>
            <a:r>
              <a:rPr lang="en-US" dirty="0"/>
              <a:t>confirmationPage.html: </a:t>
            </a:r>
          </a:p>
          <a:p>
            <a:r>
              <a:rPr lang="en-US" dirty="0"/>
              <a:t>index.html: </a:t>
            </a:r>
          </a:p>
          <a:p>
            <a:r>
              <a:rPr lang="en-US" dirty="0"/>
              <a:t>paymentPage.html: </a:t>
            </a:r>
          </a:p>
          <a:p>
            <a:r>
              <a:rPr lang="en-US" dirty="0"/>
              <a:t>paymentResult.html: </a:t>
            </a:r>
          </a:p>
        </p:txBody>
      </p:sp>
    </p:spTree>
    <p:extLst>
      <p:ext uri="{BB962C8B-B14F-4D97-AF65-F5344CB8AC3E}">
        <p14:creationId xmlns:p14="http://schemas.microsoft.com/office/powerpoint/2010/main" val="1265782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25DFD3-DADF-4A03-95E2-43CC4466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beans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287E06-3FF0-4074-9167-BDDA5CF5E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OptionalProductBean</a:t>
            </a:r>
            <a:r>
              <a:rPr lang="en-US" dirty="0"/>
              <a:t>:</a:t>
            </a:r>
            <a:r>
              <a:rPr lang="it-IT" dirty="0"/>
              <a:t> </a:t>
            </a:r>
          </a:p>
          <a:p>
            <a:r>
              <a:rPr lang="it-IT" dirty="0" err="1"/>
              <a:t>PendingOrderBean</a:t>
            </a:r>
            <a:r>
              <a:rPr lang="it-IT" dirty="0"/>
              <a:t>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43275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D709DE-F7A7-41D3-B003-A1AE4FBB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tier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E96264E-68A8-4CB3-B2B2-99DE4B711C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@Stateless</a:t>
            </a:r>
            <a:r>
              <a:rPr lang="it-IT" dirty="0"/>
              <a:t> </a:t>
            </a:r>
            <a:r>
              <a:rPr lang="it-IT" dirty="0" err="1"/>
              <a:t>AdministratorService</a:t>
            </a:r>
            <a:endParaRPr lang="it-IT" dirty="0"/>
          </a:p>
          <a:p>
            <a:pPr lvl="1"/>
            <a:r>
              <a:rPr lang="it-IT" dirty="0" err="1"/>
              <a:t>getAdministratorByEmail</a:t>
            </a:r>
            <a:r>
              <a:rPr lang="it-IT" dirty="0"/>
              <a:t>(String)</a:t>
            </a:r>
          </a:p>
          <a:p>
            <a:r>
              <a:rPr lang="en-US" dirty="0"/>
              <a:t>@Stateless </a:t>
            </a:r>
            <a:r>
              <a:rPr lang="en-US" dirty="0" err="1"/>
              <a:t>AlertService</a:t>
            </a:r>
            <a:endParaRPr lang="en-US" dirty="0"/>
          </a:p>
          <a:p>
            <a:pPr lvl="1"/>
            <a:r>
              <a:rPr lang="en-US" dirty="0" err="1"/>
              <a:t>getAllAlerts</a:t>
            </a:r>
            <a:r>
              <a:rPr lang="en-US" dirty="0"/>
              <a:t>()</a:t>
            </a:r>
          </a:p>
          <a:p>
            <a:r>
              <a:rPr lang="en-US" dirty="0"/>
              <a:t>@Stateless </a:t>
            </a:r>
            <a:r>
              <a:rPr lang="en-US" dirty="0" err="1"/>
              <a:t>AveragePurchaseOptionalPackageService</a:t>
            </a:r>
            <a:endParaRPr lang="en-US" dirty="0"/>
          </a:p>
          <a:p>
            <a:pPr lvl="1"/>
            <a:r>
              <a:rPr lang="en-US" dirty="0" err="1"/>
              <a:t>getAllAveragePurchaseOptionalPackages</a:t>
            </a:r>
            <a:r>
              <a:rPr lang="en-US" dirty="0"/>
              <a:t>()</a:t>
            </a:r>
          </a:p>
          <a:p>
            <a:r>
              <a:rPr lang="en-US" dirty="0"/>
              <a:t>@Stateless </a:t>
            </a:r>
            <a:r>
              <a:rPr lang="en-US" dirty="0" err="1"/>
              <a:t>InsolventUserService</a:t>
            </a:r>
            <a:endParaRPr lang="en-US" dirty="0"/>
          </a:p>
          <a:p>
            <a:pPr lvl="1"/>
            <a:r>
              <a:rPr lang="en-US" dirty="0" err="1"/>
              <a:t>getAllInsolventUsers</a:t>
            </a:r>
            <a:r>
              <a:rPr lang="en-US" dirty="0"/>
              <a:t>()</a:t>
            </a:r>
          </a:p>
          <a:p>
            <a:r>
              <a:rPr lang="en-US" dirty="0"/>
              <a:t>@Transactional </a:t>
            </a:r>
            <a:r>
              <a:rPr lang="en-US" dirty="0" err="1"/>
              <a:t>OptionalProductService</a:t>
            </a:r>
            <a:endParaRPr lang="en-US" dirty="0"/>
          </a:p>
          <a:p>
            <a:pPr lvl="1"/>
            <a:r>
              <a:rPr lang="en-US" dirty="0" err="1"/>
              <a:t>getOptionalProductById</a:t>
            </a:r>
            <a:r>
              <a:rPr lang="en-US" dirty="0"/>
              <a:t>(Integer)</a:t>
            </a:r>
          </a:p>
          <a:p>
            <a:pPr lvl="1"/>
            <a:r>
              <a:rPr lang="en-US" dirty="0" err="1"/>
              <a:t>isOptionalProductAlreadyExisting</a:t>
            </a:r>
            <a:r>
              <a:rPr lang="en-US" dirty="0"/>
              <a:t>(String)</a:t>
            </a:r>
          </a:p>
          <a:p>
            <a:pPr lvl="1"/>
            <a:r>
              <a:rPr lang="en-US" dirty="0" err="1"/>
              <a:t>getAllOptionalProducts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createOptionalProduct</a:t>
            </a:r>
            <a:r>
              <a:rPr lang="en-US" dirty="0"/>
              <a:t>(</a:t>
            </a:r>
            <a:r>
              <a:rPr lang="en-US" dirty="0" err="1"/>
              <a:t>OptionalProduct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6028AED-BFC2-4BE3-851B-4C6C1E344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@Transactional </a:t>
            </a:r>
            <a:r>
              <a:rPr lang="en-US" dirty="0" err="1"/>
              <a:t>OrderService</a:t>
            </a:r>
            <a:endParaRPr lang="en-US" dirty="0"/>
          </a:p>
          <a:p>
            <a:pPr lvl="1"/>
            <a:r>
              <a:rPr lang="en-US" dirty="0" err="1"/>
              <a:t>getOrderById</a:t>
            </a:r>
            <a:r>
              <a:rPr lang="en-US" dirty="0"/>
              <a:t>(Integer)</a:t>
            </a:r>
          </a:p>
          <a:p>
            <a:pPr lvl="1"/>
            <a:r>
              <a:rPr lang="en-US" dirty="0" err="1"/>
              <a:t>getOrdersOfUser</a:t>
            </a:r>
            <a:r>
              <a:rPr lang="en-US" dirty="0"/>
              <a:t>(Integer)</a:t>
            </a:r>
          </a:p>
          <a:p>
            <a:pPr lvl="1"/>
            <a:r>
              <a:rPr lang="en-US" dirty="0" err="1"/>
              <a:t>createOrder</a:t>
            </a:r>
            <a:r>
              <a:rPr lang="en-US" dirty="0"/>
              <a:t>(Order)</a:t>
            </a:r>
          </a:p>
          <a:p>
            <a:r>
              <a:rPr lang="en-US" dirty="0"/>
              <a:t>@Transactional </a:t>
            </a:r>
            <a:r>
              <a:rPr lang="en-US" dirty="0" err="1"/>
              <a:t>PaymentService</a:t>
            </a:r>
            <a:endParaRPr lang="en-US" dirty="0"/>
          </a:p>
          <a:p>
            <a:pPr lvl="1"/>
            <a:r>
              <a:rPr lang="en-US" dirty="0" err="1"/>
              <a:t>makePayment</a:t>
            </a:r>
            <a:r>
              <a:rPr lang="en-US" dirty="0"/>
              <a:t>(</a:t>
            </a:r>
            <a:r>
              <a:rPr lang="en-US" dirty="0" err="1"/>
              <a:t>PaymentHistory</a:t>
            </a:r>
            <a:r>
              <a:rPr lang="en-US" dirty="0"/>
              <a:t>)</a:t>
            </a:r>
          </a:p>
          <a:p>
            <a:r>
              <a:rPr lang="en-US" dirty="0"/>
              <a:t>@Transactional </a:t>
            </a:r>
            <a:r>
              <a:rPr lang="en-US" dirty="0" err="1"/>
              <a:t>ServicePackageService</a:t>
            </a:r>
            <a:endParaRPr lang="en-US" dirty="0"/>
          </a:p>
          <a:p>
            <a:pPr lvl="1"/>
            <a:r>
              <a:rPr lang="en-US" dirty="0" err="1"/>
              <a:t>getServicePackageById</a:t>
            </a:r>
            <a:r>
              <a:rPr lang="en-US" dirty="0"/>
              <a:t>(Integer)</a:t>
            </a:r>
          </a:p>
          <a:p>
            <a:pPr lvl="1"/>
            <a:r>
              <a:rPr lang="en-US" dirty="0" err="1"/>
              <a:t>getServicePackageByName</a:t>
            </a:r>
            <a:r>
              <a:rPr lang="en-US" dirty="0"/>
              <a:t>(String)</a:t>
            </a:r>
          </a:p>
          <a:p>
            <a:pPr lvl="1"/>
            <a:r>
              <a:rPr lang="en-US" dirty="0" err="1"/>
              <a:t>isServicePackageNameAlreadyExist</a:t>
            </a:r>
            <a:r>
              <a:rPr lang="en-US" dirty="0"/>
              <a:t>(name)</a:t>
            </a:r>
          </a:p>
          <a:p>
            <a:pPr lvl="1"/>
            <a:r>
              <a:rPr lang="en-US" dirty="0" err="1"/>
              <a:t>getAllServicePackages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createServicePackage</a:t>
            </a:r>
            <a:r>
              <a:rPr lang="en-US" dirty="0"/>
              <a:t>(</a:t>
            </a:r>
            <a:r>
              <a:rPr lang="en-US" dirty="0" err="1"/>
              <a:t>ServicePackage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76021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3BDB65-6920-4E36-8B6C-8659A601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tier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1EA754-ECAC-4CB9-A8A3-A87888A08B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@Stateless </a:t>
            </a:r>
            <a:r>
              <a:rPr lang="en-US" dirty="0" err="1"/>
              <a:t>ServiceService</a:t>
            </a:r>
            <a:endParaRPr lang="en-US" dirty="0"/>
          </a:p>
          <a:p>
            <a:pPr lvl="1"/>
            <a:r>
              <a:rPr lang="en-US" dirty="0" err="1"/>
              <a:t>getServiceById</a:t>
            </a:r>
            <a:r>
              <a:rPr lang="en-US" dirty="0"/>
              <a:t>(Integer)</a:t>
            </a:r>
          </a:p>
          <a:p>
            <a:pPr lvl="1"/>
            <a:r>
              <a:rPr lang="en-US" dirty="0" err="1"/>
              <a:t>getServiceByName</a:t>
            </a:r>
            <a:r>
              <a:rPr lang="en-US" dirty="0"/>
              <a:t>(String)</a:t>
            </a:r>
          </a:p>
          <a:p>
            <a:pPr lvl="1"/>
            <a:r>
              <a:rPr lang="en-US" dirty="0" err="1"/>
              <a:t>isServiceAlreadyExisting</a:t>
            </a:r>
            <a:r>
              <a:rPr lang="en-US" dirty="0"/>
              <a:t>(String)</a:t>
            </a:r>
          </a:p>
          <a:p>
            <a:pPr lvl="1"/>
            <a:r>
              <a:rPr lang="en-US" dirty="0" err="1"/>
              <a:t>getAllServices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createService</a:t>
            </a:r>
            <a:r>
              <a:rPr lang="en-US" dirty="0"/>
              <a:t>(Service)</a:t>
            </a:r>
          </a:p>
          <a:p>
            <a:r>
              <a:rPr lang="en-US" dirty="0"/>
              <a:t>@Stateless </a:t>
            </a:r>
            <a:r>
              <a:rPr lang="en-US" dirty="0" err="1"/>
              <a:t>SuspendedOrderService</a:t>
            </a:r>
            <a:endParaRPr lang="en-US" dirty="0"/>
          </a:p>
          <a:p>
            <a:pPr lvl="1"/>
            <a:r>
              <a:rPr lang="en-US" dirty="0" err="1"/>
              <a:t>getAllSuspendedOrders</a:t>
            </a:r>
            <a:r>
              <a:rPr lang="en-US" dirty="0"/>
              <a:t>()</a:t>
            </a:r>
          </a:p>
          <a:p>
            <a:r>
              <a:rPr lang="en-US" dirty="0"/>
              <a:t>@Stateless </a:t>
            </a:r>
            <a:r>
              <a:rPr lang="en-US" dirty="0" err="1"/>
              <a:t>TotalPurchaseOptionalService</a:t>
            </a:r>
            <a:endParaRPr lang="en-US" dirty="0"/>
          </a:p>
          <a:p>
            <a:pPr lvl="1"/>
            <a:r>
              <a:rPr lang="en-US" dirty="0" err="1"/>
              <a:t>getAllTotalPurchaseOptional</a:t>
            </a:r>
            <a:r>
              <a:rPr lang="en-US" dirty="0"/>
              <a:t>()</a:t>
            </a:r>
          </a:p>
          <a:p>
            <a:r>
              <a:rPr lang="en-US" dirty="0"/>
              <a:t>@Stateless </a:t>
            </a:r>
            <a:r>
              <a:rPr lang="en-US" dirty="0" err="1"/>
              <a:t>TotalPurchasePackageOptionalService</a:t>
            </a:r>
            <a:endParaRPr lang="en-US" dirty="0"/>
          </a:p>
          <a:p>
            <a:pPr lvl="1"/>
            <a:r>
              <a:rPr lang="en-US" dirty="0" err="1"/>
              <a:t>getAllTotalPurchasePackageOptional</a:t>
            </a:r>
            <a:r>
              <a:rPr lang="en-US" dirty="0"/>
              <a:t>()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1136CA-B03A-4767-9947-F4261BFF5A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@Stateless </a:t>
            </a:r>
            <a:r>
              <a:rPr lang="en-US" dirty="0" err="1"/>
              <a:t>TotalPurchasePackageService</a:t>
            </a:r>
            <a:endParaRPr lang="en-US" dirty="0"/>
          </a:p>
          <a:p>
            <a:pPr lvl="1"/>
            <a:r>
              <a:rPr lang="en-US" dirty="0" err="1"/>
              <a:t>getAllTotalPurchasePackages</a:t>
            </a:r>
            <a:r>
              <a:rPr lang="en-US" dirty="0"/>
              <a:t>()</a:t>
            </a:r>
          </a:p>
          <a:p>
            <a:r>
              <a:rPr lang="en-US" dirty="0"/>
              <a:t>@Stateless </a:t>
            </a:r>
            <a:r>
              <a:rPr lang="en-US" dirty="0" err="1"/>
              <a:t>TotalPurchasePackageValidityService</a:t>
            </a:r>
            <a:endParaRPr lang="en-US" dirty="0"/>
          </a:p>
          <a:p>
            <a:pPr lvl="1"/>
            <a:r>
              <a:rPr lang="en-US" dirty="0" err="1"/>
              <a:t>getAllTotalPurchasePackageValidity</a:t>
            </a:r>
            <a:r>
              <a:rPr lang="en-US" dirty="0"/>
              <a:t>()</a:t>
            </a:r>
          </a:p>
          <a:p>
            <a:r>
              <a:rPr lang="en-US" dirty="0"/>
              <a:t>@Stateless </a:t>
            </a:r>
            <a:r>
              <a:rPr lang="en-US" dirty="0" err="1"/>
              <a:t>TotValueOptionalNoOptionalService</a:t>
            </a:r>
            <a:endParaRPr lang="en-US" dirty="0"/>
          </a:p>
          <a:p>
            <a:pPr lvl="1"/>
            <a:r>
              <a:rPr lang="en-US" dirty="0" err="1"/>
              <a:t>getAllTotValueOptionalNoOptional</a:t>
            </a:r>
            <a:r>
              <a:rPr lang="en-US" dirty="0"/>
              <a:t>()</a:t>
            </a:r>
          </a:p>
          <a:p>
            <a:r>
              <a:rPr lang="en-US" dirty="0"/>
              <a:t>@Stateless </a:t>
            </a:r>
            <a:r>
              <a:rPr lang="en-US" dirty="0" err="1"/>
              <a:t>UserService</a:t>
            </a:r>
            <a:endParaRPr lang="it-IT" dirty="0"/>
          </a:p>
          <a:p>
            <a:pPr lvl="1"/>
            <a:r>
              <a:rPr lang="it-IT" dirty="0" err="1"/>
              <a:t>getUserById</a:t>
            </a:r>
            <a:r>
              <a:rPr lang="it-IT" dirty="0"/>
              <a:t>(Integer)</a:t>
            </a:r>
          </a:p>
          <a:p>
            <a:pPr lvl="1"/>
            <a:r>
              <a:rPr lang="it-IT" dirty="0" err="1"/>
              <a:t>getUserByEmail</a:t>
            </a:r>
            <a:r>
              <a:rPr lang="it-IT" dirty="0"/>
              <a:t>(String)</a:t>
            </a:r>
          </a:p>
          <a:p>
            <a:pPr lvl="1"/>
            <a:r>
              <a:rPr lang="it-IT" dirty="0" err="1"/>
              <a:t>getUserByUsername</a:t>
            </a:r>
            <a:r>
              <a:rPr lang="it-IT" dirty="0"/>
              <a:t>(String)</a:t>
            </a:r>
          </a:p>
          <a:p>
            <a:pPr lvl="1"/>
            <a:r>
              <a:rPr lang="it-IT" dirty="0" err="1"/>
              <a:t>checkUsername</a:t>
            </a:r>
            <a:r>
              <a:rPr lang="it-IT" dirty="0"/>
              <a:t>(String)</a:t>
            </a:r>
          </a:p>
          <a:p>
            <a:pPr lvl="1"/>
            <a:r>
              <a:rPr lang="it-IT" dirty="0" err="1"/>
              <a:t>checkEmail</a:t>
            </a:r>
            <a:r>
              <a:rPr lang="it-IT" dirty="0"/>
              <a:t>(String)</a:t>
            </a:r>
          </a:p>
          <a:p>
            <a:pPr lvl="1"/>
            <a:r>
              <a:rPr lang="it-IT" dirty="0" err="1"/>
              <a:t>createUser</a:t>
            </a:r>
            <a:r>
              <a:rPr lang="it-IT" dirty="0"/>
              <a:t>(User)</a:t>
            </a:r>
          </a:p>
        </p:txBody>
      </p:sp>
    </p:spTree>
    <p:extLst>
      <p:ext uri="{BB962C8B-B14F-4D97-AF65-F5344CB8AC3E}">
        <p14:creationId xmlns:p14="http://schemas.microsoft.com/office/powerpoint/2010/main" val="325027201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B4D4-9437-440A-8ED8-684D80C5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of the components design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BADDB-9FD4-46FF-A32E-ADD2F9447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If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aspects</a:t>
            </a:r>
            <a:r>
              <a:rPr lang="it-IT" dirty="0"/>
              <a:t> of the </a:t>
            </a:r>
            <a:r>
              <a:rPr lang="it-IT" dirty="0" err="1"/>
              <a:t>components</a:t>
            </a:r>
            <a:r>
              <a:rPr lang="it-IT" dirty="0"/>
              <a:t> design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illustrate or motivate, </a:t>
            </a:r>
            <a:r>
              <a:rPr lang="it-IT" dirty="0" err="1"/>
              <a:t>write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explanations</a:t>
            </a:r>
            <a:endParaRPr lang="en-GB" sz="20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224154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667CEC-73C6-4ABA-975F-A7AA86B17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t-IT" dirty="0"/>
              <a:t>UML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diagrams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287039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7CC3C-4108-49E3-BB8B-49B12D80D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order</a:t>
            </a: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7F988A4-1E7A-4A20-BDD4-35338E37C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87" y="2282031"/>
            <a:ext cx="8582025" cy="3438525"/>
          </a:xfrm>
        </p:spPr>
      </p:pic>
    </p:spTree>
    <p:extLst>
      <p:ext uri="{BB962C8B-B14F-4D97-AF65-F5344CB8AC3E}">
        <p14:creationId xmlns:p14="http://schemas.microsoft.com/office/powerpoint/2010/main" val="164547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8852</Words>
  <Application>Microsoft Office PowerPoint</Application>
  <PresentationFormat>Widescreen</PresentationFormat>
  <Paragraphs>1048</Paragraphs>
  <Slides>101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101</vt:i4>
      </vt:variant>
    </vt:vector>
  </HeadingPairs>
  <TitlesOfParts>
    <vt:vector size="105" baseType="lpstr">
      <vt:lpstr>Arial</vt:lpstr>
      <vt:lpstr>Calibri</vt:lpstr>
      <vt:lpstr>Calibri Light</vt:lpstr>
      <vt:lpstr>Office Theme</vt:lpstr>
      <vt:lpstr>DATA BASES 2 JPA Project</vt:lpstr>
      <vt:lpstr>Index</vt:lpstr>
      <vt:lpstr>Specifications</vt:lpstr>
      <vt:lpstr>Specification interpretation</vt:lpstr>
      <vt:lpstr>Entity Relationship</vt:lpstr>
      <vt:lpstr>Entity Relationship – Materialized View</vt:lpstr>
      <vt:lpstr>SQL DDL</vt:lpstr>
      <vt:lpstr>SQL DDL</vt:lpstr>
      <vt:lpstr>SQL DDL</vt:lpstr>
      <vt:lpstr>SQL DDL</vt:lpstr>
      <vt:lpstr>SQL DDL</vt:lpstr>
      <vt:lpstr>SQL DDL</vt:lpstr>
      <vt:lpstr>SQL DDL</vt:lpstr>
      <vt:lpstr>SQL DDL</vt:lpstr>
      <vt:lpstr>SQL DDL – Materialized Views</vt:lpstr>
      <vt:lpstr>SQL DDL – Materialized Views</vt:lpstr>
      <vt:lpstr>SQL DDL – Materialized Views</vt:lpstr>
      <vt:lpstr>SQL DDL – Materialized Views</vt:lpstr>
      <vt:lpstr>SQL DDL – Materialized Views</vt:lpstr>
      <vt:lpstr>SQL DDL - View</vt:lpstr>
      <vt:lpstr>Trigger design &amp; code</vt:lpstr>
      <vt:lpstr>check_validity_period_validity</vt:lpstr>
      <vt:lpstr>create_activation_record</vt:lpstr>
      <vt:lpstr>create_failure_user</vt:lpstr>
      <vt:lpstr>create_purchase_optional</vt:lpstr>
      <vt:lpstr>create_purchase_optional_avg</vt:lpstr>
      <vt:lpstr>create_purchase_package</vt:lpstr>
      <vt:lpstr>create_purchase_package_optional</vt:lpstr>
      <vt:lpstr>create_purchase_package_validity</vt:lpstr>
      <vt:lpstr>create_tot_value_package</vt:lpstr>
      <vt:lpstr>delete_failure_user</vt:lpstr>
      <vt:lpstr>delete_purchase_optional</vt:lpstr>
      <vt:lpstr>delete_purchase_optional_avg</vt:lpstr>
      <vt:lpstr>delete_purchase_package</vt:lpstr>
      <vt:lpstr>delete_purchase_package_optional</vt:lpstr>
      <vt:lpstr>delete_purchase_package_validity</vt:lpstr>
      <vt:lpstr>delete_tot_value_package</vt:lpstr>
      <vt:lpstr>manage_insolvent_user</vt:lpstr>
      <vt:lpstr>optional_in_package_for_order</vt:lpstr>
      <vt:lpstr>raise_new_alert</vt:lpstr>
      <vt:lpstr>retrieve_insolvent_users</vt:lpstr>
      <vt:lpstr>retrieve_suspended_orders</vt:lpstr>
      <vt:lpstr>set_base_price</vt:lpstr>
      <vt:lpstr>update_failed_payment</vt:lpstr>
      <vt:lpstr>update_order_price_optional</vt:lpstr>
      <vt:lpstr>update_order_status</vt:lpstr>
      <vt:lpstr>update_purchase_optional</vt:lpstr>
      <vt:lpstr>update_purchase_package</vt:lpstr>
      <vt:lpstr>update_purchase_package_avg</vt:lpstr>
      <vt:lpstr>update_purchase_package_optional</vt:lpstr>
      <vt:lpstr>update_purchase_package_validity</vt:lpstr>
      <vt:lpstr>update_tot_value_package</vt:lpstr>
      <vt:lpstr>ORM design</vt:lpstr>
      <vt:lpstr>Relationship ”Payed”</vt:lpstr>
      <vt:lpstr>Relationship ”Fill”</vt:lpstr>
      <vt:lpstr>Relationship ”Raise”</vt:lpstr>
      <vt:lpstr>Relationship ”Acquire”</vt:lpstr>
      <vt:lpstr>Relationship ”Provide”</vt:lpstr>
      <vt:lpstr>Relationship ”Assigned”</vt:lpstr>
      <vt:lpstr>Relationship ”Used”</vt:lpstr>
      <vt:lpstr>Relationship ”Contain”</vt:lpstr>
      <vt:lpstr>Relationship ”Inserted”</vt:lpstr>
      <vt:lpstr>Relationship ”Completed”</vt:lpstr>
      <vt:lpstr>Relationship ”Choose”</vt:lpstr>
      <vt:lpstr>Relationship ”Activated”</vt:lpstr>
      <vt:lpstr>Entities</vt:lpstr>
      <vt:lpstr>Activation</vt:lpstr>
      <vt:lpstr>Administrator</vt:lpstr>
      <vt:lpstr>Alert</vt:lpstr>
      <vt:lpstr>AveragePurchaseOptionalPackage</vt:lpstr>
      <vt:lpstr>FailedPayment</vt:lpstr>
      <vt:lpstr>InsolventUser</vt:lpstr>
      <vt:lpstr>OptionalProduct</vt:lpstr>
      <vt:lpstr>OptionalProductInPackage</vt:lpstr>
      <vt:lpstr>OptionalProductOrder</vt:lpstr>
      <vt:lpstr>Order</vt:lpstr>
      <vt:lpstr>PackagePrice</vt:lpstr>
      <vt:lpstr>PaymentHistory</vt:lpstr>
      <vt:lpstr>Service</vt:lpstr>
      <vt:lpstr>ServiceInPackage</vt:lpstr>
      <vt:lpstr>ServicePackage</vt:lpstr>
      <vt:lpstr>SuspendedOrder</vt:lpstr>
      <vt:lpstr>TotalPurchaseOptional</vt:lpstr>
      <vt:lpstr>TotalPurchasePackage</vt:lpstr>
      <vt:lpstr>TotalPurchasePackageOptional</vt:lpstr>
      <vt:lpstr>TotalPurchasePackageValidity</vt:lpstr>
      <vt:lpstr>TotValueOptionalNoOptional</vt:lpstr>
      <vt:lpstr>User</vt:lpstr>
      <vt:lpstr>Entities Embedded Id interpretation </vt:lpstr>
      <vt:lpstr>Functional analysis of the interaction</vt:lpstr>
      <vt:lpstr>Components</vt:lpstr>
      <vt:lpstr>Client components</vt:lpstr>
      <vt:lpstr>Views</vt:lpstr>
      <vt:lpstr>Java beans</vt:lpstr>
      <vt:lpstr>Business tier</vt:lpstr>
      <vt:lpstr>Business tier</vt:lpstr>
      <vt:lpstr>Motivations of the components design</vt:lpstr>
      <vt:lpstr>UML sequence diagrams</vt:lpstr>
      <vt:lpstr>Create order</vt:lpstr>
      <vt:lpstr>Confirm order</vt:lpstr>
      <vt:lpstr>Payment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bases 2</dc:title>
  <dc:creator>Mattia Siriani</dc:creator>
  <cp:lastModifiedBy>Mattia Siriani</cp:lastModifiedBy>
  <cp:revision>27</cp:revision>
  <dcterms:created xsi:type="dcterms:W3CDTF">2022-04-22T14:28:53Z</dcterms:created>
  <dcterms:modified xsi:type="dcterms:W3CDTF">2022-04-26T15:40:22Z</dcterms:modified>
</cp:coreProperties>
</file>