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69" r:id="rId4"/>
    <p:sldId id="258" r:id="rId5"/>
    <p:sldId id="368" r:id="rId6"/>
    <p:sldId id="264" r:id="rId7"/>
    <p:sldId id="370" r:id="rId8"/>
    <p:sldId id="371" r:id="rId9"/>
    <p:sldId id="259" r:id="rId10"/>
    <p:sldId id="346" r:id="rId11"/>
    <p:sldId id="349" r:id="rId12"/>
    <p:sldId id="261" r:id="rId13"/>
    <p:sldId id="350" r:id="rId14"/>
    <p:sldId id="351" r:id="rId15"/>
    <p:sldId id="352" r:id="rId16"/>
    <p:sldId id="353" r:id="rId17"/>
    <p:sldId id="354" r:id="rId18"/>
    <p:sldId id="355" r:id="rId19"/>
    <p:sldId id="347" r:id="rId20"/>
    <p:sldId id="356" r:id="rId21"/>
    <p:sldId id="357" r:id="rId22"/>
    <p:sldId id="358" r:id="rId23"/>
    <p:sldId id="359" r:id="rId24"/>
    <p:sldId id="360" r:id="rId25"/>
    <p:sldId id="273" r:id="rId26"/>
    <p:sldId id="262"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265" r:id="rId58"/>
    <p:sldId id="266" r:id="rId59"/>
    <p:sldId id="330" r:id="rId60"/>
    <p:sldId id="331" r:id="rId61"/>
    <p:sldId id="332" r:id="rId62"/>
    <p:sldId id="333" r:id="rId63"/>
    <p:sldId id="334" r:id="rId64"/>
    <p:sldId id="335" r:id="rId65"/>
    <p:sldId id="336" r:id="rId66"/>
    <p:sldId id="337" r:id="rId67"/>
    <p:sldId id="338" r:id="rId68"/>
    <p:sldId id="339" r:id="rId69"/>
    <p:sldId id="340" r:id="rId70"/>
    <p:sldId id="304" r:id="rId71"/>
    <p:sldId id="268" r:id="rId72"/>
    <p:sldId id="305" r:id="rId73"/>
    <p:sldId id="306" r:id="rId74"/>
    <p:sldId id="307" r:id="rId75"/>
    <p:sldId id="308" r:id="rId76"/>
    <p:sldId id="309" r:id="rId77"/>
    <p:sldId id="310" r:id="rId78"/>
    <p:sldId id="311" r:id="rId79"/>
    <p:sldId id="312" r:id="rId80"/>
    <p:sldId id="313" r:id="rId81"/>
    <p:sldId id="314" r:id="rId82"/>
    <p:sldId id="315" r:id="rId83"/>
    <p:sldId id="316" r:id="rId84"/>
    <p:sldId id="317" r:id="rId85"/>
    <p:sldId id="318" r:id="rId86"/>
    <p:sldId id="319" r:id="rId87"/>
    <p:sldId id="320" r:id="rId88"/>
    <p:sldId id="321" r:id="rId89"/>
    <p:sldId id="322" r:id="rId90"/>
    <p:sldId id="323" r:id="rId91"/>
    <p:sldId id="324" r:id="rId92"/>
    <p:sldId id="325" r:id="rId93"/>
    <p:sldId id="326" r:id="rId94"/>
    <p:sldId id="366" r:id="rId95"/>
    <p:sldId id="269" r:id="rId96"/>
    <p:sldId id="361" r:id="rId97"/>
    <p:sldId id="362" r:id="rId98"/>
    <p:sldId id="363" r:id="rId99"/>
    <p:sldId id="364" r:id="rId100"/>
    <p:sldId id="342" r:id="rId101"/>
    <p:sldId id="270" r:id="rId102"/>
    <p:sldId id="367" r:id="rId103"/>
    <p:sldId id="341" r:id="rId104"/>
    <p:sldId id="345" r:id="rId105"/>
    <p:sldId id="343" r:id="rId106"/>
    <p:sldId id="344" r:id="rId107"/>
    <p:sldId id="271" r:id="rId108"/>
    <p:sldId id="327" r:id="rId109"/>
    <p:sldId id="272" r:id="rId110"/>
    <p:sldId id="328" r:id="rId111"/>
    <p:sldId id="329" r:id="rId11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097FD3D7-62BD-DC4D-9D87-8591F17E9EE6}">
          <p14:sldIdLst>
            <p14:sldId id="256"/>
            <p14:sldId id="257"/>
          </p14:sldIdLst>
        </p14:section>
        <p14:section name="Specifications" id="{A06A872C-3933-4181-B0CE-343177D6E952}">
          <p14:sldIdLst>
            <p14:sldId id="369"/>
            <p14:sldId id="258"/>
            <p14:sldId id="368"/>
            <p14:sldId id="264"/>
          </p14:sldIdLst>
        </p14:section>
        <p14:section name="ER Diagrams" id="{00D51A3B-AEF6-4461-ACC4-0E0818F027A9}">
          <p14:sldIdLst>
            <p14:sldId id="370"/>
            <p14:sldId id="371"/>
            <p14:sldId id="259"/>
            <p14:sldId id="346"/>
          </p14:sldIdLst>
        </p14:section>
        <p14:section name="SQL DDL" id="{5C63D26F-3039-4A68-A8F3-2A99845D9889}">
          <p14:sldIdLst>
            <p14:sldId id="349"/>
            <p14:sldId id="261"/>
            <p14:sldId id="350"/>
            <p14:sldId id="351"/>
            <p14:sldId id="352"/>
            <p14:sldId id="353"/>
            <p14:sldId id="354"/>
            <p14:sldId id="355"/>
            <p14:sldId id="347"/>
            <p14:sldId id="356"/>
            <p14:sldId id="357"/>
            <p14:sldId id="358"/>
            <p14:sldId id="359"/>
            <p14:sldId id="360"/>
          </p14:sldIdLst>
        </p14:section>
        <p14:section name="Trigger design and code" id="{78807A64-D6A9-B748-B790-7612D38E7E92}">
          <p14:sldIdLst>
            <p14:sldId id="273"/>
            <p14:sldId id="262"/>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Lst>
        </p14:section>
        <p14:section name="ORM Design" id="{3466C9DC-FB62-5D4C-8A68-C6A49BCAC959}">
          <p14:sldIdLst>
            <p14:sldId id="265"/>
            <p14:sldId id="266"/>
            <p14:sldId id="330"/>
            <p14:sldId id="331"/>
            <p14:sldId id="332"/>
            <p14:sldId id="333"/>
            <p14:sldId id="334"/>
            <p14:sldId id="335"/>
            <p14:sldId id="336"/>
            <p14:sldId id="337"/>
            <p14:sldId id="338"/>
            <p14:sldId id="339"/>
            <p14:sldId id="340"/>
          </p14:sldIdLst>
        </p14:section>
        <p14:section name="Entities" id="{BE22694A-E2F9-2E4B-9B4C-8EB73914367A}">
          <p14:sldIdLst>
            <p14:sldId id="304"/>
            <p14:sldId id="268"/>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Lst>
        </p14:section>
        <p14:section name="Functional analysis of the interaction" id="{BAFC7310-5551-488A-B363-72255DF472C3}">
          <p14:sldIdLst>
            <p14:sldId id="366"/>
            <p14:sldId id="269"/>
            <p14:sldId id="361"/>
            <p14:sldId id="362"/>
            <p14:sldId id="363"/>
            <p14:sldId id="364"/>
          </p14:sldIdLst>
        </p14:section>
        <p14:section name="Components" id="{81DE8590-7C83-4B4E-9541-EC9A132D5065}">
          <p14:sldIdLst>
            <p14:sldId id="342"/>
            <p14:sldId id="270"/>
            <p14:sldId id="367"/>
            <p14:sldId id="341"/>
            <p14:sldId id="345"/>
            <p14:sldId id="343"/>
            <p14:sldId id="344"/>
            <p14:sldId id="271"/>
          </p14:sldIdLst>
        </p14:section>
        <p14:section name="UML Sequence" id="{7D5CC972-32BD-CB40-A2F8-E5BFC9168719}">
          <p14:sldIdLst>
            <p14:sldId id="327"/>
            <p14:sldId id="272"/>
            <p14:sldId id="328"/>
            <p14:sldId id="32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6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13" autoAdjust="0"/>
    <p:restoredTop sz="94696" autoAdjust="0"/>
  </p:normalViewPr>
  <p:slideViewPr>
    <p:cSldViewPr snapToGrid="0">
      <p:cViewPr varScale="1">
        <p:scale>
          <a:sx n="104" d="100"/>
          <a:sy n="104" d="100"/>
        </p:scale>
        <p:origin x="13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EBD01EB5-3200-C314-1E7F-3AC1DF3E2DF4}"/>
              </a:ext>
            </a:extLst>
          </p:cNvPr>
          <p:cNvSpPr/>
          <p:nvPr userDrawn="1"/>
        </p:nvSpPr>
        <p:spPr>
          <a:xfrm>
            <a:off x="0" y="0"/>
            <a:ext cx="12192000" cy="6618514"/>
          </a:xfrm>
          <a:prstGeom prst="rect">
            <a:avLst/>
          </a:prstGeom>
          <a:solidFill>
            <a:srgbClr val="0046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le 1">
            <a:extLst>
              <a:ext uri="{FF2B5EF4-FFF2-40B4-BE49-F238E27FC236}">
                <a16:creationId xmlns:a16="http://schemas.microsoft.com/office/drawing/2014/main" id="{4FEB3699-A550-4082-B3B4-76259EA95E76}"/>
              </a:ext>
            </a:extLst>
          </p:cNvPr>
          <p:cNvSpPr>
            <a:spLocks noGrp="1"/>
          </p:cNvSpPr>
          <p:nvPr>
            <p:ph type="ctrTitle"/>
          </p:nvPr>
        </p:nvSpPr>
        <p:spPr>
          <a:xfrm>
            <a:off x="1524000" y="2966357"/>
            <a:ext cx="9144000" cy="925286"/>
          </a:xfrm>
        </p:spPr>
        <p:txBody>
          <a:bodyPr anchor="b"/>
          <a:lstStyle>
            <a:lvl1pPr algn="ctr">
              <a:defRPr sz="6000"/>
            </a:lvl1pPr>
          </a:lstStyle>
          <a:p>
            <a:r>
              <a:rPr lang="en-US" dirty="0"/>
              <a:t>Click to edit Master title style</a:t>
            </a:r>
            <a:endParaRPr lang="it-IT" dirty="0"/>
          </a:p>
        </p:txBody>
      </p:sp>
    </p:spTree>
    <p:extLst>
      <p:ext uri="{BB962C8B-B14F-4D97-AF65-F5344CB8AC3E}">
        <p14:creationId xmlns:p14="http://schemas.microsoft.com/office/powerpoint/2010/main" val="3811599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C7C4-946E-424A-B343-0815BB1CAE19}"/>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5D22A922-70E2-4025-9D67-BF8A385D60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B93C6753-C6DC-4641-A069-9E24E259B2D8}"/>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01/05/2022</a:t>
            </a:fld>
            <a:endParaRPr lang="it-IT"/>
          </a:p>
        </p:txBody>
      </p:sp>
      <p:sp>
        <p:nvSpPr>
          <p:cNvPr id="5" name="Footer Placeholder 4">
            <a:extLst>
              <a:ext uri="{FF2B5EF4-FFF2-40B4-BE49-F238E27FC236}">
                <a16:creationId xmlns:a16="http://schemas.microsoft.com/office/drawing/2014/main" id="{F0F16446-4F15-4C48-B911-FB67AC022BC1}"/>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6" name="Slide Number Placeholder 5">
            <a:extLst>
              <a:ext uri="{FF2B5EF4-FFF2-40B4-BE49-F238E27FC236}">
                <a16:creationId xmlns:a16="http://schemas.microsoft.com/office/drawing/2014/main" id="{7463A5A0-40DF-4A37-A2C8-E16106EA0390}"/>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3862784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729450-AEF6-421F-8ACD-A34F35C129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C828DB1D-4DCB-4DB9-A984-3483CEB9C8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D5A66CAB-5E7C-443B-B278-FAB4E27A9DE6}"/>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01/05/2022</a:t>
            </a:fld>
            <a:endParaRPr lang="it-IT"/>
          </a:p>
        </p:txBody>
      </p:sp>
      <p:sp>
        <p:nvSpPr>
          <p:cNvPr id="5" name="Footer Placeholder 4">
            <a:extLst>
              <a:ext uri="{FF2B5EF4-FFF2-40B4-BE49-F238E27FC236}">
                <a16:creationId xmlns:a16="http://schemas.microsoft.com/office/drawing/2014/main" id="{7283FF28-CA01-4A01-B8D5-3D6489602781}"/>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6" name="Slide Number Placeholder 5">
            <a:extLst>
              <a:ext uri="{FF2B5EF4-FFF2-40B4-BE49-F238E27FC236}">
                <a16:creationId xmlns:a16="http://schemas.microsoft.com/office/drawing/2014/main" id="{B884ADD4-1737-431D-88F2-A86D867C2AE6}"/>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1608313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A3DA0-D9C4-49CE-9893-26AC4E60FD3D}"/>
              </a:ext>
            </a:extLst>
          </p:cNvPr>
          <p:cNvSpPr>
            <a:spLocks noGrp="1"/>
          </p:cNvSpPr>
          <p:nvPr>
            <p:ph type="title"/>
          </p:nvPr>
        </p:nvSpPr>
        <p:spPr>
          <a:xfrm>
            <a:off x="188686" y="0"/>
            <a:ext cx="10515600" cy="939688"/>
          </a:xfrm>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5757289-43AA-4754-B366-F56ED005C9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F66C4672-58C1-4EED-813A-9691655922F2}"/>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01/05/2022</a:t>
            </a:fld>
            <a:endParaRPr lang="it-IT"/>
          </a:p>
        </p:txBody>
      </p:sp>
      <p:sp>
        <p:nvSpPr>
          <p:cNvPr id="5" name="Footer Placeholder 4">
            <a:extLst>
              <a:ext uri="{FF2B5EF4-FFF2-40B4-BE49-F238E27FC236}">
                <a16:creationId xmlns:a16="http://schemas.microsoft.com/office/drawing/2014/main" id="{11C2CE65-35FF-43E3-9531-39B687575965}"/>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6" name="Slide Number Placeholder 5">
            <a:extLst>
              <a:ext uri="{FF2B5EF4-FFF2-40B4-BE49-F238E27FC236}">
                <a16:creationId xmlns:a16="http://schemas.microsoft.com/office/drawing/2014/main" id="{3D9432CA-CC98-4EDB-A1C6-6E0E8B3043A4}"/>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2204534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9F0AE-5540-44A9-AECD-FDB1BD89E7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7CC842E1-1288-43E5-BD2C-DA80701FB1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FC2D6D-BC1F-4FA6-8339-F01CFAE42119}"/>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01/05/2022</a:t>
            </a:fld>
            <a:endParaRPr lang="it-IT"/>
          </a:p>
        </p:txBody>
      </p:sp>
      <p:sp>
        <p:nvSpPr>
          <p:cNvPr id="5" name="Footer Placeholder 4">
            <a:extLst>
              <a:ext uri="{FF2B5EF4-FFF2-40B4-BE49-F238E27FC236}">
                <a16:creationId xmlns:a16="http://schemas.microsoft.com/office/drawing/2014/main" id="{AC1A5E89-3DEC-4F9E-8D5E-16075CC03636}"/>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6" name="Slide Number Placeholder 5">
            <a:extLst>
              <a:ext uri="{FF2B5EF4-FFF2-40B4-BE49-F238E27FC236}">
                <a16:creationId xmlns:a16="http://schemas.microsoft.com/office/drawing/2014/main" id="{AAF2C77B-B297-499E-A241-9495C098B0F0}"/>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653418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3D6B4-5752-4459-BD6A-FECFA9B9F169}"/>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6FE45BEF-E521-4649-9395-BEC23E7500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76B2BD8D-E057-4997-BA2B-08408E57D4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5B9CFBC0-2DC3-4A89-A5F5-5B216A3EEE46}"/>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01/05/2022</a:t>
            </a:fld>
            <a:endParaRPr lang="it-IT"/>
          </a:p>
        </p:txBody>
      </p:sp>
      <p:sp>
        <p:nvSpPr>
          <p:cNvPr id="6" name="Footer Placeholder 5">
            <a:extLst>
              <a:ext uri="{FF2B5EF4-FFF2-40B4-BE49-F238E27FC236}">
                <a16:creationId xmlns:a16="http://schemas.microsoft.com/office/drawing/2014/main" id="{AC0DF3D0-1A84-4462-A19D-AC9EF91FA6DC}"/>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7" name="Slide Number Placeholder 6">
            <a:extLst>
              <a:ext uri="{FF2B5EF4-FFF2-40B4-BE49-F238E27FC236}">
                <a16:creationId xmlns:a16="http://schemas.microsoft.com/office/drawing/2014/main" id="{4B11BE81-1EDF-47FA-B2EA-D5939156A30F}"/>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1061135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BE757-54BC-4AF1-82A5-EF68D1C56A29}"/>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2A6157EB-9912-4185-ADC5-A2C71A9088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3303F2-7E49-4017-A0F3-6DAE5CD4DE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1587780A-9BBF-4C6F-951E-81EB89E305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E70193-519D-4A88-BA93-F02296488E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81A40DF5-D396-4CA3-A579-1B4BB143AF97}"/>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01/05/2022</a:t>
            </a:fld>
            <a:endParaRPr lang="it-IT"/>
          </a:p>
        </p:txBody>
      </p:sp>
      <p:sp>
        <p:nvSpPr>
          <p:cNvPr id="8" name="Footer Placeholder 7">
            <a:extLst>
              <a:ext uri="{FF2B5EF4-FFF2-40B4-BE49-F238E27FC236}">
                <a16:creationId xmlns:a16="http://schemas.microsoft.com/office/drawing/2014/main" id="{0BD270E4-6124-4E06-8D71-3A2A63C1A910}"/>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9" name="Slide Number Placeholder 8">
            <a:extLst>
              <a:ext uri="{FF2B5EF4-FFF2-40B4-BE49-F238E27FC236}">
                <a16:creationId xmlns:a16="http://schemas.microsoft.com/office/drawing/2014/main" id="{50AFCD8D-A623-474B-AB23-7F8BC5C66481}"/>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722614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8E5A-EF64-47B4-94AB-6DC54D060398}"/>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77ACD214-3EF1-46B9-AF81-B1F187503F2A}"/>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01/05/2022</a:t>
            </a:fld>
            <a:endParaRPr lang="it-IT"/>
          </a:p>
        </p:txBody>
      </p:sp>
      <p:sp>
        <p:nvSpPr>
          <p:cNvPr id="4" name="Footer Placeholder 3">
            <a:extLst>
              <a:ext uri="{FF2B5EF4-FFF2-40B4-BE49-F238E27FC236}">
                <a16:creationId xmlns:a16="http://schemas.microsoft.com/office/drawing/2014/main" id="{C66F8C79-084C-43BD-89BD-BE65C3BBF797}"/>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5" name="Slide Number Placeholder 4">
            <a:extLst>
              <a:ext uri="{FF2B5EF4-FFF2-40B4-BE49-F238E27FC236}">
                <a16:creationId xmlns:a16="http://schemas.microsoft.com/office/drawing/2014/main" id="{7387D5DA-10C8-4B62-97A0-883AA3819FFE}"/>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4209422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DB0E1F-F1BA-40A0-A185-B6BB5E608BCA}"/>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01/05/2022</a:t>
            </a:fld>
            <a:endParaRPr lang="it-IT"/>
          </a:p>
        </p:txBody>
      </p:sp>
      <p:sp>
        <p:nvSpPr>
          <p:cNvPr id="3" name="Footer Placeholder 2">
            <a:extLst>
              <a:ext uri="{FF2B5EF4-FFF2-40B4-BE49-F238E27FC236}">
                <a16:creationId xmlns:a16="http://schemas.microsoft.com/office/drawing/2014/main" id="{FBABE9CB-94F5-46C4-BFA9-4D7A1093E798}"/>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4" name="Slide Number Placeholder 3">
            <a:extLst>
              <a:ext uri="{FF2B5EF4-FFF2-40B4-BE49-F238E27FC236}">
                <a16:creationId xmlns:a16="http://schemas.microsoft.com/office/drawing/2014/main" id="{C4451E22-4943-4705-A81D-290455ED7472}"/>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2223699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F2DCD-6EC1-4DAE-8FB0-A8189ED666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56CEBCED-46C2-42E0-B278-D8B83F12D4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337DAB37-B307-4087-B883-051832D9F7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2893FB-82FE-45E4-B7E4-5766F82ADD76}"/>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01/05/2022</a:t>
            </a:fld>
            <a:endParaRPr lang="it-IT"/>
          </a:p>
        </p:txBody>
      </p:sp>
      <p:sp>
        <p:nvSpPr>
          <p:cNvPr id="6" name="Footer Placeholder 5">
            <a:extLst>
              <a:ext uri="{FF2B5EF4-FFF2-40B4-BE49-F238E27FC236}">
                <a16:creationId xmlns:a16="http://schemas.microsoft.com/office/drawing/2014/main" id="{D52FD99A-F355-4394-914A-EF5CF3D9F82E}"/>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7" name="Slide Number Placeholder 6">
            <a:extLst>
              <a:ext uri="{FF2B5EF4-FFF2-40B4-BE49-F238E27FC236}">
                <a16:creationId xmlns:a16="http://schemas.microsoft.com/office/drawing/2014/main" id="{C9B7EE71-8AD9-4BB8-99A3-016EAFCC5097}"/>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4105220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C7D9A-F0C2-4184-A278-1C8AE6A8F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65DC3247-5F38-4583-810F-C4F9B52B00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37B2B2A9-CD54-4B8A-B68E-F3EBFD65F2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AE88A-6902-4955-984B-D5E41B9EE604}"/>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01/05/2022</a:t>
            </a:fld>
            <a:endParaRPr lang="it-IT"/>
          </a:p>
        </p:txBody>
      </p:sp>
      <p:sp>
        <p:nvSpPr>
          <p:cNvPr id="6" name="Footer Placeholder 5">
            <a:extLst>
              <a:ext uri="{FF2B5EF4-FFF2-40B4-BE49-F238E27FC236}">
                <a16:creationId xmlns:a16="http://schemas.microsoft.com/office/drawing/2014/main" id="{E1502FF9-43CE-486F-970A-404360BF3B71}"/>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7" name="Slide Number Placeholder 6">
            <a:extLst>
              <a:ext uri="{FF2B5EF4-FFF2-40B4-BE49-F238E27FC236}">
                <a16:creationId xmlns:a16="http://schemas.microsoft.com/office/drawing/2014/main" id="{51439632-FE60-4F45-A40C-75DFBCFFC4B2}"/>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2943439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1F39516C-C581-AB39-75B5-0C917B00A3E9}"/>
              </a:ext>
            </a:extLst>
          </p:cNvPr>
          <p:cNvSpPr/>
          <p:nvPr userDrawn="1"/>
        </p:nvSpPr>
        <p:spPr>
          <a:xfrm>
            <a:off x="0" y="0"/>
            <a:ext cx="12192000" cy="957943"/>
          </a:xfrm>
          <a:prstGeom prst="rect">
            <a:avLst/>
          </a:prstGeom>
          <a:solidFill>
            <a:srgbClr val="0046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le Placeholder 1">
            <a:extLst>
              <a:ext uri="{FF2B5EF4-FFF2-40B4-BE49-F238E27FC236}">
                <a16:creationId xmlns:a16="http://schemas.microsoft.com/office/drawing/2014/main" id="{7BE583FE-CEFE-48DE-9E0F-35DC56AFCC9E}"/>
              </a:ext>
            </a:extLst>
          </p:cNvPr>
          <p:cNvSpPr>
            <a:spLocks noGrp="1"/>
          </p:cNvSpPr>
          <p:nvPr>
            <p:ph type="title"/>
          </p:nvPr>
        </p:nvSpPr>
        <p:spPr>
          <a:xfrm>
            <a:off x="0" y="18256"/>
            <a:ext cx="10515600" cy="939688"/>
          </a:xfrm>
          <a:prstGeom prst="rect">
            <a:avLst/>
          </a:prstGeom>
        </p:spPr>
        <p:txBody>
          <a:bodyPr vert="horz" lIns="91440" tIns="45720" rIns="91440" bIns="45720" rtlCol="0" anchor="ctr">
            <a:normAutofit/>
          </a:bodyPr>
          <a:lstStyle/>
          <a:p>
            <a:r>
              <a:rPr lang="en-US" dirty="0"/>
              <a:t>Click to edit Master title style</a:t>
            </a:r>
            <a:endParaRPr lang="it-IT" dirty="0"/>
          </a:p>
        </p:txBody>
      </p:sp>
      <p:sp>
        <p:nvSpPr>
          <p:cNvPr id="3" name="Text Placeholder 2">
            <a:extLst>
              <a:ext uri="{FF2B5EF4-FFF2-40B4-BE49-F238E27FC236}">
                <a16:creationId xmlns:a16="http://schemas.microsoft.com/office/drawing/2014/main" id="{73A0CF5D-0C89-415C-85CA-AC06A42289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t-IT" dirty="0"/>
          </a:p>
        </p:txBody>
      </p:sp>
      <p:sp>
        <p:nvSpPr>
          <p:cNvPr id="8" name="Rettangolo 7">
            <a:extLst>
              <a:ext uri="{FF2B5EF4-FFF2-40B4-BE49-F238E27FC236}">
                <a16:creationId xmlns:a16="http://schemas.microsoft.com/office/drawing/2014/main" id="{5188A2D2-789F-F42D-A9AF-F516D509082F}"/>
              </a:ext>
            </a:extLst>
          </p:cNvPr>
          <p:cNvSpPr/>
          <p:nvPr userDrawn="1"/>
        </p:nvSpPr>
        <p:spPr>
          <a:xfrm>
            <a:off x="0" y="6589486"/>
            <a:ext cx="12192000" cy="268514"/>
          </a:xfrm>
          <a:prstGeom prst="rect">
            <a:avLst/>
          </a:prstGeom>
          <a:solidFill>
            <a:srgbClr val="0046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400" dirty="0"/>
              <a:t>Data </a:t>
            </a:r>
            <a:r>
              <a:rPr lang="it-IT" sz="1400" dirty="0" err="1"/>
              <a:t>Bases</a:t>
            </a:r>
            <a:r>
              <a:rPr lang="it-IT" sz="1400" dirty="0"/>
              <a:t> 2 – JPA Project – Mattia Siriani, Matteo </a:t>
            </a:r>
            <a:r>
              <a:rPr lang="it-IT" sz="1400" dirty="0" err="1"/>
              <a:t>Visotto</a:t>
            </a:r>
            <a:endParaRPr lang="it-IT" sz="1400" dirty="0"/>
          </a:p>
        </p:txBody>
      </p:sp>
      <p:sp>
        <p:nvSpPr>
          <p:cNvPr id="10" name="Rettangolo 9">
            <a:extLst>
              <a:ext uri="{FF2B5EF4-FFF2-40B4-BE49-F238E27FC236}">
                <a16:creationId xmlns:a16="http://schemas.microsoft.com/office/drawing/2014/main" id="{AC841623-66AF-FCC9-33C7-DEDC5BAE93C3}"/>
              </a:ext>
            </a:extLst>
          </p:cNvPr>
          <p:cNvSpPr/>
          <p:nvPr userDrawn="1"/>
        </p:nvSpPr>
        <p:spPr>
          <a:xfrm>
            <a:off x="10326812" y="6567586"/>
            <a:ext cx="1710148" cy="307777"/>
          </a:xfrm>
          <a:prstGeom prst="rect">
            <a:avLst/>
          </a:prstGeom>
        </p:spPr>
        <p:txBody>
          <a:bodyPr wrap="none">
            <a:spAutoFit/>
          </a:bodyPr>
          <a:lstStyle/>
          <a:p>
            <a:r>
              <a:rPr lang="it-IT" sz="1400" dirty="0">
                <a:solidFill>
                  <a:schemeClr val="bg1"/>
                </a:solidFill>
              </a:rPr>
              <a:t>Politecnico di Milano</a:t>
            </a:r>
          </a:p>
        </p:txBody>
      </p:sp>
    </p:spTree>
    <p:extLst>
      <p:ext uri="{BB962C8B-B14F-4D97-AF65-F5344CB8AC3E}">
        <p14:creationId xmlns:p14="http://schemas.microsoft.com/office/powerpoint/2010/main" val="1544422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92C21-DFE0-4E5C-8D96-623CED9F6D7F}"/>
              </a:ext>
            </a:extLst>
          </p:cNvPr>
          <p:cNvSpPr>
            <a:spLocks noGrp="1"/>
          </p:cNvSpPr>
          <p:nvPr>
            <p:ph type="ctrTitle"/>
          </p:nvPr>
        </p:nvSpPr>
        <p:spPr>
          <a:xfrm>
            <a:off x="1524000" y="1766664"/>
            <a:ext cx="9144000" cy="1655762"/>
          </a:xfrm>
        </p:spPr>
        <p:txBody>
          <a:bodyPr>
            <a:normAutofit/>
          </a:bodyPr>
          <a:lstStyle/>
          <a:p>
            <a:r>
              <a:rPr lang="en-US" b="1" dirty="0"/>
              <a:t>DATA BASES 2</a:t>
            </a:r>
            <a:br>
              <a:rPr lang="en-US" b="1" dirty="0"/>
            </a:br>
            <a:r>
              <a:rPr lang="en-US" sz="3600" dirty="0"/>
              <a:t>JPA Project</a:t>
            </a:r>
            <a:endParaRPr lang="it-IT" dirty="0"/>
          </a:p>
        </p:txBody>
      </p:sp>
      <p:sp>
        <p:nvSpPr>
          <p:cNvPr id="3" name="Subtitle 2">
            <a:extLst>
              <a:ext uri="{FF2B5EF4-FFF2-40B4-BE49-F238E27FC236}">
                <a16:creationId xmlns:a16="http://schemas.microsoft.com/office/drawing/2014/main" id="{B8C41DBC-D5A0-4E8E-96A6-BE5BE37E5DBA}"/>
              </a:ext>
            </a:extLst>
          </p:cNvPr>
          <p:cNvSpPr>
            <a:spLocks noGrp="1"/>
          </p:cNvSpPr>
          <p:nvPr>
            <p:ph type="subTitle" idx="4294967295"/>
          </p:nvPr>
        </p:nvSpPr>
        <p:spPr>
          <a:xfrm>
            <a:off x="1737360" y="3815965"/>
            <a:ext cx="8717280" cy="500003"/>
          </a:xfrm>
        </p:spPr>
        <p:txBody>
          <a:bodyPr/>
          <a:lstStyle/>
          <a:p>
            <a:pPr marL="0" indent="0">
              <a:buNone/>
            </a:pPr>
            <a:r>
              <a:rPr lang="it-IT" dirty="0">
                <a:solidFill>
                  <a:schemeClr val="bg1"/>
                </a:solidFill>
              </a:rPr>
              <a:t>Mattia Siriani (10571322)	Matteo </a:t>
            </a:r>
            <a:r>
              <a:rPr lang="it-IT" dirty="0" err="1">
                <a:solidFill>
                  <a:schemeClr val="bg1"/>
                </a:solidFill>
              </a:rPr>
              <a:t>Visotto</a:t>
            </a:r>
            <a:r>
              <a:rPr lang="it-IT" dirty="0">
                <a:solidFill>
                  <a:schemeClr val="bg1"/>
                </a:solidFill>
              </a:rPr>
              <a:t> (10608623)</a:t>
            </a:r>
          </a:p>
        </p:txBody>
      </p:sp>
    </p:spTree>
    <p:extLst>
      <p:ext uri="{BB962C8B-B14F-4D97-AF65-F5344CB8AC3E}">
        <p14:creationId xmlns:p14="http://schemas.microsoft.com/office/powerpoint/2010/main" val="4255577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F729-06FA-4167-92B1-8A756E11EF14}"/>
              </a:ext>
            </a:extLst>
          </p:cNvPr>
          <p:cNvSpPr>
            <a:spLocks noGrp="1"/>
          </p:cNvSpPr>
          <p:nvPr>
            <p:ph type="title"/>
          </p:nvPr>
        </p:nvSpPr>
        <p:spPr/>
        <p:txBody>
          <a:bodyPr/>
          <a:lstStyle/>
          <a:p>
            <a:r>
              <a:rPr lang="en-US" dirty="0"/>
              <a:t>Entity Relationship – Materialized View</a:t>
            </a:r>
            <a:endParaRPr lang="it-IT" dirty="0"/>
          </a:p>
        </p:txBody>
      </p:sp>
      <p:pic>
        <p:nvPicPr>
          <p:cNvPr id="7" name="Segnaposto contenuto 6">
            <a:extLst>
              <a:ext uri="{FF2B5EF4-FFF2-40B4-BE49-F238E27FC236}">
                <a16:creationId xmlns:a16="http://schemas.microsoft.com/office/drawing/2014/main" id="{680F1075-58FA-E68C-A93A-EFDF538D5D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3900" y="2940229"/>
            <a:ext cx="8184199" cy="2675299"/>
          </a:xfrm>
        </p:spPr>
      </p:pic>
      <p:sp>
        <p:nvSpPr>
          <p:cNvPr id="8" name="Rettangolo 7">
            <a:extLst>
              <a:ext uri="{FF2B5EF4-FFF2-40B4-BE49-F238E27FC236}">
                <a16:creationId xmlns:a16="http://schemas.microsoft.com/office/drawing/2014/main" id="{73D62674-8D49-D6E1-641D-A4B27E1DCED9}"/>
              </a:ext>
            </a:extLst>
          </p:cNvPr>
          <p:cNvSpPr/>
          <p:nvPr/>
        </p:nvSpPr>
        <p:spPr>
          <a:xfrm>
            <a:off x="684884" y="1669127"/>
            <a:ext cx="10822229" cy="646331"/>
          </a:xfrm>
          <a:prstGeom prst="rect">
            <a:avLst/>
          </a:prstGeom>
        </p:spPr>
        <p:txBody>
          <a:bodyPr wrap="square">
            <a:spAutoFit/>
          </a:bodyPr>
          <a:lstStyle/>
          <a:p>
            <a:r>
              <a:rPr lang="it-IT" dirty="0"/>
              <a:t>MySQL </a:t>
            </a:r>
            <a:r>
              <a:rPr lang="it-IT" dirty="0" err="1"/>
              <a:t>does</a:t>
            </a:r>
            <a:r>
              <a:rPr lang="it-IT" dirty="0"/>
              <a:t> </a:t>
            </a:r>
            <a:r>
              <a:rPr lang="it-IT" dirty="0" err="1"/>
              <a:t>not</a:t>
            </a:r>
            <a:r>
              <a:rPr lang="it-IT" dirty="0"/>
              <a:t> support </a:t>
            </a:r>
            <a:r>
              <a:rPr lang="it-IT" dirty="0" err="1"/>
              <a:t>materialized</a:t>
            </a:r>
            <a:r>
              <a:rPr lang="it-IT" dirty="0"/>
              <a:t> </a:t>
            </a:r>
            <a:r>
              <a:rPr lang="it-IT" dirty="0" err="1"/>
              <a:t>views</a:t>
            </a:r>
            <a:r>
              <a:rPr lang="it-IT" dirty="0"/>
              <a:t> so </a:t>
            </a:r>
            <a:r>
              <a:rPr lang="it-IT" dirty="0" err="1"/>
              <a:t>we</a:t>
            </a:r>
            <a:r>
              <a:rPr lang="it-IT" dirty="0"/>
              <a:t> decide to create </a:t>
            </a:r>
            <a:r>
              <a:rPr lang="it-IT" dirty="0" err="1"/>
              <a:t>tables</a:t>
            </a:r>
            <a:r>
              <a:rPr lang="it-IT" dirty="0"/>
              <a:t> </a:t>
            </a:r>
            <a:r>
              <a:rPr lang="it-IT" dirty="0" err="1"/>
              <a:t>without</a:t>
            </a:r>
            <a:r>
              <a:rPr lang="it-IT" dirty="0"/>
              <a:t> </a:t>
            </a:r>
            <a:r>
              <a:rPr lang="it-IT" dirty="0" err="1"/>
              <a:t>relationship</a:t>
            </a:r>
            <a:r>
              <a:rPr lang="it-IT" dirty="0"/>
              <a:t> with the database schema </a:t>
            </a:r>
            <a:r>
              <a:rPr lang="it-IT" dirty="0" err="1"/>
              <a:t>inserting</a:t>
            </a:r>
            <a:r>
              <a:rPr lang="it-IT" dirty="0"/>
              <a:t>, </a:t>
            </a:r>
            <a:r>
              <a:rPr lang="it-IT" dirty="0" err="1"/>
              <a:t>deleting</a:t>
            </a:r>
            <a:r>
              <a:rPr lang="it-IT" dirty="0"/>
              <a:t> and </a:t>
            </a:r>
            <a:r>
              <a:rPr lang="it-IT" dirty="0" err="1"/>
              <a:t>updating</a:t>
            </a:r>
            <a:r>
              <a:rPr lang="it-IT" dirty="0"/>
              <a:t> data </a:t>
            </a:r>
            <a:r>
              <a:rPr lang="it-IT" dirty="0" err="1"/>
              <a:t>using</a:t>
            </a:r>
            <a:r>
              <a:rPr lang="it-IT" dirty="0"/>
              <a:t> triggers.</a:t>
            </a:r>
          </a:p>
        </p:txBody>
      </p:sp>
    </p:spTree>
    <p:extLst>
      <p:ext uri="{BB962C8B-B14F-4D97-AF65-F5344CB8AC3E}">
        <p14:creationId xmlns:p14="http://schemas.microsoft.com/office/powerpoint/2010/main" val="178140313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6FB04A75-5C58-4DA6-8993-B68A5E7E53D0}"/>
              </a:ext>
            </a:extLst>
          </p:cNvPr>
          <p:cNvSpPr>
            <a:spLocks noGrp="1"/>
          </p:cNvSpPr>
          <p:nvPr>
            <p:ph type="ctrTitle"/>
          </p:nvPr>
        </p:nvSpPr>
        <p:spPr/>
        <p:txBody>
          <a:bodyPr/>
          <a:lstStyle/>
          <a:p>
            <a:pPr algn="ctr"/>
            <a:r>
              <a:rPr lang="en-US" dirty="0"/>
              <a:t>Components</a:t>
            </a:r>
            <a:endParaRPr lang="it-IT" dirty="0"/>
          </a:p>
        </p:txBody>
      </p:sp>
    </p:spTree>
    <p:extLst>
      <p:ext uri="{BB962C8B-B14F-4D97-AF65-F5344CB8AC3E}">
        <p14:creationId xmlns:p14="http://schemas.microsoft.com/office/powerpoint/2010/main" val="59902761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7D1E-4177-4871-83AE-DB71FB4D146E}"/>
              </a:ext>
            </a:extLst>
          </p:cNvPr>
          <p:cNvSpPr>
            <a:spLocks noGrp="1"/>
          </p:cNvSpPr>
          <p:nvPr>
            <p:ph type="title"/>
          </p:nvPr>
        </p:nvSpPr>
        <p:spPr/>
        <p:txBody>
          <a:bodyPr/>
          <a:lstStyle/>
          <a:p>
            <a:r>
              <a:rPr lang="en-US" dirty="0"/>
              <a:t>Client components</a:t>
            </a:r>
            <a:endParaRPr lang="it-IT" dirty="0"/>
          </a:p>
        </p:txBody>
      </p:sp>
      <p:sp>
        <p:nvSpPr>
          <p:cNvPr id="3" name="Content Placeholder 2">
            <a:extLst>
              <a:ext uri="{FF2B5EF4-FFF2-40B4-BE49-F238E27FC236}">
                <a16:creationId xmlns:a16="http://schemas.microsoft.com/office/drawing/2014/main" id="{0BF956C1-9D15-4FAC-8CF1-B9774F29A85F}"/>
              </a:ext>
            </a:extLst>
          </p:cNvPr>
          <p:cNvSpPr>
            <a:spLocks noGrp="1"/>
          </p:cNvSpPr>
          <p:nvPr>
            <p:ph idx="1"/>
          </p:nvPr>
        </p:nvSpPr>
        <p:spPr/>
        <p:txBody>
          <a:bodyPr>
            <a:normAutofit fontScale="92500" lnSpcReduction="20000"/>
          </a:bodyPr>
          <a:lstStyle/>
          <a:p>
            <a:r>
              <a:rPr lang="en-US" dirty="0" err="1"/>
              <a:t>AdminLoginServlet</a:t>
            </a:r>
            <a:r>
              <a:rPr lang="en-US" dirty="0"/>
              <a:t>: handle the login process of an administrator.</a:t>
            </a:r>
          </a:p>
          <a:p>
            <a:r>
              <a:rPr lang="en-US" dirty="0" err="1"/>
              <a:t>LogoutAdminServlet</a:t>
            </a:r>
            <a:r>
              <a:rPr lang="en-US" dirty="0"/>
              <a:t>: handle the logout process of an administrator.</a:t>
            </a:r>
          </a:p>
          <a:p>
            <a:r>
              <a:rPr lang="en-US" dirty="0" err="1"/>
              <a:t>AdminHomeServlet</a:t>
            </a:r>
            <a:r>
              <a:rPr lang="en-US" dirty="0"/>
              <a:t>: retrieve from the DB all the information useful for the dashboard page.</a:t>
            </a:r>
          </a:p>
          <a:p>
            <a:r>
              <a:rPr lang="en-US" dirty="0" err="1"/>
              <a:t>AdminOptionalProductServlet</a:t>
            </a:r>
            <a:r>
              <a:rPr lang="en-US" dirty="0"/>
              <a:t>: let the administrator create a new optional product, checking if it is already existing or not.</a:t>
            </a:r>
          </a:p>
          <a:p>
            <a:r>
              <a:rPr lang="en-US" dirty="0" err="1"/>
              <a:t>AdminServicePackageServlet</a:t>
            </a:r>
            <a:r>
              <a:rPr lang="en-US" dirty="0"/>
              <a:t>: let the administrator create a new service package, checking if it is already existing or not.</a:t>
            </a:r>
          </a:p>
          <a:p>
            <a:r>
              <a:rPr lang="en-US" dirty="0" err="1"/>
              <a:t>AdminServiceServlet</a:t>
            </a:r>
            <a:r>
              <a:rPr lang="en-US" dirty="0"/>
              <a:t>: let the administrator create a new service, checking if it is already existing or not.</a:t>
            </a:r>
          </a:p>
          <a:p>
            <a:r>
              <a:rPr lang="en-US" dirty="0" err="1"/>
              <a:t>AdminStatsServlet</a:t>
            </a:r>
            <a:r>
              <a:rPr lang="en-US" dirty="0"/>
              <a:t>: retrieve from the DB all the information stored in all the materialized view.</a:t>
            </a:r>
          </a:p>
        </p:txBody>
      </p:sp>
    </p:spTree>
    <p:extLst>
      <p:ext uri="{BB962C8B-B14F-4D97-AF65-F5344CB8AC3E}">
        <p14:creationId xmlns:p14="http://schemas.microsoft.com/office/powerpoint/2010/main" val="204048545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CA497558-C585-4516-88CA-202ADD41FCB4}"/>
              </a:ext>
            </a:extLst>
          </p:cNvPr>
          <p:cNvSpPr>
            <a:spLocks noGrp="1"/>
          </p:cNvSpPr>
          <p:nvPr>
            <p:ph type="title"/>
          </p:nvPr>
        </p:nvSpPr>
        <p:spPr/>
        <p:txBody>
          <a:bodyPr/>
          <a:lstStyle/>
          <a:p>
            <a:r>
              <a:rPr lang="en-US" dirty="0"/>
              <a:t>Client components</a:t>
            </a:r>
            <a:endParaRPr lang="it-IT" dirty="0"/>
          </a:p>
        </p:txBody>
      </p:sp>
      <p:sp>
        <p:nvSpPr>
          <p:cNvPr id="6" name="Segnaposto contenuto 5">
            <a:extLst>
              <a:ext uri="{FF2B5EF4-FFF2-40B4-BE49-F238E27FC236}">
                <a16:creationId xmlns:a16="http://schemas.microsoft.com/office/drawing/2014/main" id="{8D80C448-19CA-4325-A593-8BD9A3F430B9}"/>
              </a:ext>
            </a:extLst>
          </p:cNvPr>
          <p:cNvSpPr>
            <a:spLocks noGrp="1"/>
          </p:cNvSpPr>
          <p:nvPr>
            <p:ph idx="1"/>
          </p:nvPr>
        </p:nvSpPr>
        <p:spPr/>
        <p:txBody>
          <a:bodyPr>
            <a:normAutofit fontScale="77500" lnSpcReduction="20000"/>
          </a:bodyPr>
          <a:lstStyle/>
          <a:p>
            <a:r>
              <a:rPr lang="en-US" dirty="0" err="1"/>
              <a:t>RegisterServlet</a:t>
            </a:r>
            <a:r>
              <a:rPr lang="en-US" dirty="0"/>
              <a:t>: handle the register process of a user.</a:t>
            </a:r>
          </a:p>
          <a:p>
            <a:r>
              <a:rPr lang="en-US" dirty="0" err="1"/>
              <a:t>LoginServlet</a:t>
            </a:r>
            <a:r>
              <a:rPr lang="en-US" dirty="0"/>
              <a:t>: handle the login process of a user.</a:t>
            </a:r>
          </a:p>
          <a:p>
            <a:r>
              <a:rPr lang="en-US" dirty="0" err="1"/>
              <a:t>LogoutServlet</a:t>
            </a:r>
            <a:r>
              <a:rPr lang="en-US" dirty="0"/>
              <a:t>: handle the logout process of a user.</a:t>
            </a:r>
          </a:p>
          <a:p>
            <a:r>
              <a:rPr lang="en-US" dirty="0" err="1"/>
              <a:t>HomeServlet</a:t>
            </a:r>
            <a:r>
              <a:rPr lang="en-US" dirty="0"/>
              <a:t>: retrieve from the DB all the service packages and all the orders in pending of the current user (if it is logged).</a:t>
            </a:r>
          </a:p>
          <a:p>
            <a:r>
              <a:rPr lang="en-US" dirty="0" err="1"/>
              <a:t>CreateOrderServlet</a:t>
            </a:r>
            <a:r>
              <a:rPr lang="en-US" dirty="0"/>
              <a:t>: retrieve in GET all the service package and do a POST when the user has fill all the mandatory fields (creating a pending order and setting it in the session).</a:t>
            </a:r>
          </a:p>
          <a:p>
            <a:r>
              <a:rPr lang="en-US" dirty="0" err="1"/>
              <a:t>ConfirmOrderServlet</a:t>
            </a:r>
            <a:r>
              <a:rPr lang="en-US" dirty="0"/>
              <a:t>: retrieve in GET the order from the session and show all its parameter. A POST is done when the logged user confirm the order and an order entity is stored in the DB.</a:t>
            </a:r>
          </a:p>
          <a:p>
            <a:r>
              <a:rPr lang="en-US" dirty="0" err="1"/>
              <a:t>PaymentServlet</a:t>
            </a:r>
            <a:r>
              <a:rPr lang="en-US" dirty="0"/>
              <a:t>: retrieve and show in GET all the information of an order that the user has to pay. A POST is done when the user tries to do a payment and the servlet save in the DB the result of the current payment (modifying also the status of the order if the payment has been successful (1) or if the payment has failed (2)).</a:t>
            </a:r>
          </a:p>
        </p:txBody>
      </p:sp>
    </p:spTree>
    <p:extLst>
      <p:ext uri="{BB962C8B-B14F-4D97-AF65-F5344CB8AC3E}">
        <p14:creationId xmlns:p14="http://schemas.microsoft.com/office/powerpoint/2010/main" val="211040712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503299-25DE-4CEA-8E01-DA7E9E6BC352}"/>
              </a:ext>
            </a:extLst>
          </p:cNvPr>
          <p:cNvSpPr>
            <a:spLocks noGrp="1"/>
          </p:cNvSpPr>
          <p:nvPr>
            <p:ph type="title"/>
          </p:nvPr>
        </p:nvSpPr>
        <p:spPr/>
        <p:txBody>
          <a:bodyPr/>
          <a:lstStyle/>
          <a:p>
            <a:r>
              <a:rPr lang="en-US" dirty="0"/>
              <a:t>Views</a:t>
            </a:r>
            <a:endParaRPr lang="it-IT" dirty="0"/>
          </a:p>
        </p:txBody>
      </p:sp>
      <p:sp>
        <p:nvSpPr>
          <p:cNvPr id="5" name="Segnaposto contenuto 4">
            <a:extLst>
              <a:ext uri="{FF2B5EF4-FFF2-40B4-BE49-F238E27FC236}">
                <a16:creationId xmlns:a16="http://schemas.microsoft.com/office/drawing/2014/main" id="{D61F001A-553C-4294-A691-31D2AA067FE6}"/>
              </a:ext>
            </a:extLst>
          </p:cNvPr>
          <p:cNvSpPr>
            <a:spLocks noGrp="1"/>
          </p:cNvSpPr>
          <p:nvPr>
            <p:ph idx="1"/>
          </p:nvPr>
        </p:nvSpPr>
        <p:spPr/>
        <p:txBody>
          <a:bodyPr>
            <a:normAutofit fontScale="70000" lnSpcReduction="20000"/>
          </a:bodyPr>
          <a:lstStyle/>
          <a:p>
            <a:r>
              <a:rPr lang="en-US" dirty="0"/>
              <a:t>adminLogin.html: where the administrator logs in. Mapped at “/admin/login”.</a:t>
            </a:r>
          </a:p>
          <a:p>
            <a:r>
              <a:rPr lang="en-US" dirty="0"/>
              <a:t>adminDashboard.html: where the administrator can create service packages, optional products or services. Mapped at “admin/dashboard”.</a:t>
            </a:r>
          </a:p>
          <a:p>
            <a:r>
              <a:rPr lang="en-US" dirty="0"/>
              <a:t>adminStats.html: where the administrator check the statistics retrieved from the materialized views. Mapped at “admin/stats”.</a:t>
            </a:r>
          </a:p>
          <a:p>
            <a:r>
              <a:rPr lang="en-US" dirty="0"/>
              <a:t>index.html: the landing page where are present all the service packages available. Mapped at “/”.</a:t>
            </a:r>
          </a:p>
          <a:p>
            <a:r>
              <a:rPr lang="en-US" dirty="0"/>
              <a:t>buyService.html: where the user fill all the required parameters to buy a service package. Mapped at “/order/create/</a:t>
            </a:r>
            <a:r>
              <a:rPr lang="en-US" dirty="0" err="1"/>
              <a:t>pId</a:t>
            </a:r>
            <a:r>
              <a:rPr lang="en-US" dirty="0"/>
              <a:t>=?”.</a:t>
            </a:r>
          </a:p>
          <a:p>
            <a:r>
              <a:rPr lang="en-US" dirty="0"/>
              <a:t>confirmationPage.html: where the user confirm the order done in the previous page. Mapped at “/order/confirm”.</a:t>
            </a:r>
          </a:p>
          <a:p>
            <a:r>
              <a:rPr lang="en-US" dirty="0"/>
              <a:t>paymentPage.html: where the user can select the preferred payment method and then pay. Mapped at “/order/</a:t>
            </a:r>
            <a:r>
              <a:rPr lang="en-US" dirty="0" err="1"/>
              <a:t>pay?orderId</a:t>
            </a:r>
            <a:r>
              <a:rPr lang="en-US" dirty="0"/>
              <a:t>=?”.</a:t>
            </a:r>
          </a:p>
          <a:p>
            <a:r>
              <a:rPr lang="en-US" dirty="0"/>
              <a:t>paymentResult.html: where the user can see if the payment of his order has been successful or not. Mapped at “/order/pay”.</a:t>
            </a:r>
          </a:p>
        </p:txBody>
      </p:sp>
    </p:spTree>
    <p:extLst>
      <p:ext uri="{BB962C8B-B14F-4D97-AF65-F5344CB8AC3E}">
        <p14:creationId xmlns:p14="http://schemas.microsoft.com/office/powerpoint/2010/main" val="12657829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25DFD3-DADF-4A03-95E2-43CC446600A6}"/>
              </a:ext>
            </a:extLst>
          </p:cNvPr>
          <p:cNvSpPr>
            <a:spLocks noGrp="1"/>
          </p:cNvSpPr>
          <p:nvPr>
            <p:ph type="title"/>
          </p:nvPr>
        </p:nvSpPr>
        <p:spPr/>
        <p:txBody>
          <a:bodyPr/>
          <a:lstStyle/>
          <a:p>
            <a:r>
              <a:rPr lang="en-US" dirty="0"/>
              <a:t>Java beans</a:t>
            </a:r>
            <a:endParaRPr lang="it-IT" dirty="0"/>
          </a:p>
        </p:txBody>
      </p:sp>
      <p:sp>
        <p:nvSpPr>
          <p:cNvPr id="3" name="Segnaposto contenuto 2">
            <a:extLst>
              <a:ext uri="{FF2B5EF4-FFF2-40B4-BE49-F238E27FC236}">
                <a16:creationId xmlns:a16="http://schemas.microsoft.com/office/drawing/2014/main" id="{45287E06-3FF0-4074-9167-BDDA5CF5E789}"/>
              </a:ext>
            </a:extLst>
          </p:cNvPr>
          <p:cNvSpPr>
            <a:spLocks noGrp="1"/>
          </p:cNvSpPr>
          <p:nvPr>
            <p:ph idx="1"/>
          </p:nvPr>
        </p:nvSpPr>
        <p:spPr/>
        <p:txBody>
          <a:bodyPr/>
          <a:lstStyle/>
          <a:p>
            <a:r>
              <a:rPr lang="en-US" dirty="0" err="1"/>
              <a:t>OptionalProductBean</a:t>
            </a:r>
            <a:r>
              <a:rPr lang="en-US" dirty="0"/>
              <a:t>:</a:t>
            </a:r>
            <a:r>
              <a:rPr lang="it-IT" dirty="0"/>
              <a:t> </a:t>
            </a:r>
            <a:r>
              <a:rPr lang="en-US" dirty="0"/>
              <a:t>This bean is being used when we call the API, in order to retrieve only the relevant data.</a:t>
            </a:r>
          </a:p>
          <a:p>
            <a:r>
              <a:rPr lang="en-US" dirty="0" err="1"/>
              <a:t>PendingOrderBean</a:t>
            </a:r>
            <a:r>
              <a:rPr lang="en-US" dirty="0"/>
              <a:t>: This bean is being used when we need to handle an order in the session, before the user confirm it (persisting it).</a:t>
            </a:r>
          </a:p>
        </p:txBody>
      </p:sp>
    </p:spTree>
    <p:extLst>
      <p:ext uri="{BB962C8B-B14F-4D97-AF65-F5344CB8AC3E}">
        <p14:creationId xmlns:p14="http://schemas.microsoft.com/office/powerpoint/2010/main" val="270543275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D709DE-F7A7-41D3-B003-A1AE4FBBFD93}"/>
              </a:ext>
            </a:extLst>
          </p:cNvPr>
          <p:cNvSpPr>
            <a:spLocks noGrp="1"/>
          </p:cNvSpPr>
          <p:nvPr>
            <p:ph type="title"/>
          </p:nvPr>
        </p:nvSpPr>
        <p:spPr/>
        <p:txBody>
          <a:bodyPr/>
          <a:lstStyle/>
          <a:p>
            <a:r>
              <a:rPr lang="en-US" dirty="0"/>
              <a:t>Business tier</a:t>
            </a:r>
            <a:endParaRPr lang="it-IT" dirty="0"/>
          </a:p>
        </p:txBody>
      </p:sp>
      <p:sp>
        <p:nvSpPr>
          <p:cNvPr id="4" name="Segnaposto contenuto 3">
            <a:extLst>
              <a:ext uri="{FF2B5EF4-FFF2-40B4-BE49-F238E27FC236}">
                <a16:creationId xmlns:a16="http://schemas.microsoft.com/office/drawing/2014/main" id="{2E96264E-68A8-4CB3-B2B2-99DE4B711CA5}"/>
              </a:ext>
            </a:extLst>
          </p:cNvPr>
          <p:cNvSpPr>
            <a:spLocks noGrp="1"/>
          </p:cNvSpPr>
          <p:nvPr>
            <p:ph sz="half" idx="1"/>
          </p:nvPr>
        </p:nvSpPr>
        <p:spPr/>
        <p:txBody>
          <a:bodyPr>
            <a:normAutofit fontScale="77500" lnSpcReduction="20000"/>
          </a:bodyPr>
          <a:lstStyle/>
          <a:p>
            <a:r>
              <a:rPr lang="en-US" dirty="0"/>
              <a:t>@Stateless</a:t>
            </a:r>
            <a:r>
              <a:rPr lang="it-IT" dirty="0"/>
              <a:t> </a:t>
            </a:r>
            <a:r>
              <a:rPr lang="it-IT" dirty="0" err="1"/>
              <a:t>AdministratorService</a:t>
            </a:r>
            <a:endParaRPr lang="it-IT" dirty="0"/>
          </a:p>
          <a:p>
            <a:pPr lvl="1"/>
            <a:r>
              <a:rPr lang="it-IT" dirty="0" err="1"/>
              <a:t>getAdministratorByEmail</a:t>
            </a:r>
            <a:r>
              <a:rPr lang="it-IT" dirty="0"/>
              <a:t>(String)</a:t>
            </a:r>
          </a:p>
          <a:p>
            <a:r>
              <a:rPr lang="en-US" dirty="0"/>
              <a:t>@Stateless </a:t>
            </a:r>
            <a:r>
              <a:rPr lang="en-US" dirty="0" err="1"/>
              <a:t>AlertService</a:t>
            </a:r>
            <a:endParaRPr lang="en-US" dirty="0"/>
          </a:p>
          <a:p>
            <a:pPr lvl="1"/>
            <a:r>
              <a:rPr lang="en-US" dirty="0" err="1"/>
              <a:t>getAllAlerts</a:t>
            </a:r>
            <a:r>
              <a:rPr lang="en-US" dirty="0"/>
              <a:t>()</a:t>
            </a:r>
          </a:p>
          <a:p>
            <a:r>
              <a:rPr lang="en-US" dirty="0"/>
              <a:t>@Stateless </a:t>
            </a:r>
            <a:r>
              <a:rPr lang="en-US" dirty="0" err="1"/>
              <a:t>AveragePurchaseOptionalPackageService</a:t>
            </a:r>
            <a:endParaRPr lang="en-US" dirty="0"/>
          </a:p>
          <a:p>
            <a:pPr lvl="1"/>
            <a:r>
              <a:rPr lang="en-US" dirty="0" err="1"/>
              <a:t>getAllAveragePurchaseOptionalPackages</a:t>
            </a:r>
            <a:r>
              <a:rPr lang="en-US" dirty="0"/>
              <a:t>()</a:t>
            </a:r>
          </a:p>
          <a:p>
            <a:r>
              <a:rPr lang="en-US" dirty="0"/>
              <a:t>@Stateless </a:t>
            </a:r>
            <a:r>
              <a:rPr lang="en-US" dirty="0" err="1"/>
              <a:t>InsolventUserService</a:t>
            </a:r>
            <a:endParaRPr lang="en-US" dirty="0"/>
          </a:p>
          <a:p>
            <a:pPr lvl="1"/>
            <a:r>
              <a:rPr lang="en-US" dirty="0" err="1"/>
              <a:t>getAllInsolventUsers</a:t>
            </a:r>
            <a:r>
              <a:rPr lang="en-US" dirty="0"/>
              <a:t>()</a:t>
            </a:r>
          </a:p>
          <a:p>
            <a:r>
              <a:rPr lang="en-US" dirty="0"/>
              <a:t>@Transactional </a:t>
            </a:r>
            <a:r>
              <a:rPr lang="en-US" dirty="0" err="1"/>
              <a:t>OptionalProductService</a:t>
            </a:r>
            <a:endParaRPr lang="en-US" dirty="0"/>
          </a:p>
          <a:p>
            <a:pPr lvl="1"/>
            <a:r>
              <a:rPr lang="en-US" dirty="0" err="1"/>
              <a:t>getOptionalProductById</a:t>
            </a:r>
            <a:r>
              <a:rPr lang="en-US" dirty="0"/>
              <a:t>(Integer)</a:t>
            </a:r>
          </a:p>
          <a:p>
            <a:pPr lvl="1"/>
            <a:r>
              <a:rPr lang="en-US" dirty="0" err="1"/>
              <a:t>isOptionalProductAlreadyExisting</a:t>
            </a:r>
            <a:r>
              <a:rPr lang="en-US" dirty="0"/>
              <a:t>(String)</a:t>
            </a:r>
          </a:p>
          <a:p>
            <a:pPr lvl="1"/>
            <a:r>
              <a:rPr lang="en-US" dirty="0" err="1"/>
              <a:t>getAllOptionalProducts</a:t>
            </a:r>
            <a:r>
              <a:rPr lang="en-US" dirty="0"/>
              <a:t>()</a:t>
            </a:r>
          </a:p>
          <a:p>
            <a:pPr lvl="1"/>
            <a:r>
              <a:rPr lang="en-US" dirty="0" err="1"/>
              <a:t>createOptionalProduct</a:t>
            </a:r>
            <a:r>
              <a:rPr lang="en-US" dirty="0"/>
              <a:t>(</a:t>
            </a:r>
            <a:r>
              <a:rPr lang="en-US" dirty="0" err="1"/>
              <a:t>OptionalProduct</a:t>
            </a:r>
            <a:r>
              <a:rPr lang="en-US" dirty="0"/>
              <a:t>)</a:t>
            </a:r>
          </a:p>
          <a:p>
            <a:pPr lvl="1"/>
            <a:endParaRPr lang="en-US" dirty="0"/>
          </a:p>
          <a:p>
            <a:pPr lvl="1"/>
            <a:endParaRPr lang="en-US" dirty="0"/>
          </a:p>
        </p:txBody>
      </p:sp>
      <p:sp>
        <p:nvSpPr>
          <p:cNvPr id="5" name="Segnaposto contenuto 4">
            <a:extLst>
              <a:ext uri="{FF2B5EF4-FFF2-40B4-BE49-F238E27FC236}">
                <a16:creationId xmlns:a16="http://schemas.microsoft.com/office/drawing/2014/main" id="{76028AED-BFC2-4BE3-851B-4C6C1E344973}"/>
              </a:ext>
            </a:extLst>
          </p:cNvPr>
          <p:cNvSpPr>
            <a:spLocks noGrp="1"/>
          </p:cNvSpPr>
          <p:nvPr>
            <p:ph sz="half" idx="2"/>
          </p:nvPr>
        </p:nvSpPr>
        <p:spPr>
          <a:xfrm>
            <a:off x="6172200" y="1825625"/>
            <a:ext cx="5181600" cy="4351338"/>
          </a:xfrm>
        </p:spPr>
        <p:txBody>
          <a:bodyPr>
            <a:normAutofit fontScale="77500" lnSpcReduction="20000"/>
          </a:bodyPr>
          <a:lstStyle/>
          <a:p>
            <a:r>
              <a:rPr lang="en-US" dirty="0"/>
              <a:t>@Transactional </a:t>
            </a:r>
            <a:r>
              <a:rPr lang="en-US" dirty="0" err="1"/>
              <a:t>OrderService</a:t>
            </a:r>
            <a:endParaRPr lang="en-US" dirty="0"/>
          </a:p>
          <a:p>
            <a:pPr lvl="1"/>
            <a:r>
              <a:rPr lang="en-US" dirty="0" err="1"/>
              <a:t>getOrderById</a:t>
            </a:r>
            <a:r>
              <a:rPr lang="en-US" dirty="0"/>
              <a:t>(Integer)</a:t>
            </a:r>
          </a:p>
          <a:p>
            <a:pPr lvl="1"/>
            <a:r>
              <a:rPr lang="en-US" dirty="0" err="1"/>
              <a:t>getOrdersOfUser</a:t>
            </a:r>
            <a:r>
              <a:rPr lang="en-US" dirty="0"/>
              <a:t>(Integer)</a:t>
            </a:r>
          </a:p>
          <a:p>
            <a:pPr lvl="1"/>
            <a:r>
              <a:rPr lang="en-US" dirty="0" err="1"/>
              <a:t>createOrder</a:t>
            </a:r>
            <a:r>
              <a:rPr lang="en-US" dirty="0"/>
              <a:t>(Order)</a:t>
            </a:r>
          </a:p>
          <a:p>
            <a:r>
              <a:rPr lang="en-US" dirty="0"/>
              <a:t>@Transactional </a:t>
            </a:r>
            <a:r>
              <a:rPr lang="en-US" dirty="0" err="1"/>
              <a:t>PaymentService</a:t>
            </a:r>
            <a:endParaRPr lang="en-US" dirty="0"/>
          </a:p>
          <a:p>
            <a:pPr lvl="1"/>
            <a:r>
              <a:rPr lang="en-US" dirty="0" err="1"/>
              <a:t>makePayment</a:t>
            </a:r>
            <a:r>
              <a:rPr lang="en-US" dirty="0"/>
              <a:t>(</a:t>
            </a:r>
            <a:r>
              <a:rPr lang="en-US" dirty="0" err="1"/>
              <a:t>PaymentHistory</a:t>
            </a:r>
            <a:r>
              <a:rPr lang="en-US" dirty="0"/>
              <a:t>)</a:t>
            </a:r>
          </a:p>
          <a:p>
            <a:r>
              <a:rPr lang="en-US" dirty="0"/>
              <a:t>@Transactional </a:t>
            </a:r>
            <a:r>
              <a:rPr lang="en-US" dirty="0" err="1"/>
              <a:t>ServicePackageService</a:t>
            </a:r>
            <a:endParaRPr lang="en-US" dirty="0"/>
          </a:p>
          <a:p>
            <a:pPr lvl="1"/>
            <a:r>
              <a:rPr lang="en-US" dirty="0" err="1"/>
              <a:t>getServicePackageById</a:t>
            </a:r>
            <a:r>
              <a:rPr lang="en-US" dirty="0"/>
              <a:t>(Integer)</a:t>
            </a:r>
          </a:p>
          <a:p>
            <a:pPr lvl="1"/>
            <a:r>
              <a:rPr lang="en-US" dirty="0" err="1"/>
              <a:t>getServicePackageByName</a:t>
            </a:r>
            <a:r>
              <a:rPr lang="en-US" dirty="0"/>
              <a:t>(String)</a:t>
            </a:r>
          </a:p>
          <a:p>
            <a:pPr lvl="1"/>
            <a:r>
              <a:rPr lang="en-US" dirty="0" err="1"/>
              <a:t>isServicePackageNameAlreadyExist</a:t>
            </a:r>
            <a:r>
              <a:rPr lang="en-US" dirty="0"/>
              <a:t>(name)</a:t>
            </a:r>
          </a:p>
          <a:p>
            <a:pPr lvl="1"/>
            <a:r>
              <a:rPr lang="en-US" dirty="0" err="1"/>
              <a:t>getAllServicePackages</a:t>
            </a:r>
            <a:r>
              <a:rPr lang="en-US" dirty="0"/>
              <a:t>()</a:t>
            </a:r>
          </a:p>
          <a:p>
            <a:pPr lvl="1"/>
            <a:r>
              <a:rPr lang="en-US" dirty="0" err="1"/>
              <a:t>createServicePackage</a:t>
            </a:r>
            <a:r>
              <a:rPr lang="en-US" dirty="0"/>
              <a:t>(</a:t>
            </a:r>
            <a:r>
              <a:rPr lang="en-US" dirty="0" err="1"/>
              <a:t>ServicePackage</a:t>
            </a:r>
            <a:r>
              <a:rPr lang="en-US" dirty="0"/>
              <a:t>)</a:t>
            </a:r>
          </a:p>
        </p:txBody>
      </p:sp>
    </p:spTree>
    <p:extLst>
      <p:ext uri="{BB962C8B-B14F-4D97-AF65-F5344CB8AC3E}">
        <p14:creationId xmlns:p14="http://schemas.microsoft.com/office/powerpoint/2010/main" val="249760219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3BDB65-6920-4E36-8B6C-8659A6013970}"/>
              </a:ext>
            </a:extLst>
          </p:cNvPr>
          <p:cNvSpPr>
            <a:spLocks noGrp="1"/>
          </p:cNvSpPr>
          <p:nvPr>
            <p:ph type="title"/>
          </p:nvPr>
        </p:nvSpPr>
        <p:spPr/>
        <p:txBody>
          <a:bodyPr/>
          <a:lstStyle/>
          <a:p>
            <a:r>
              <a:rPr lang="en-US" dirty="0"/>
              <a:t>Business tier</a:t>
            </a:r>
            <a:endParaRPr lang="it-IT" dirty="0"/>
          </a:p>
        </p:txBody>
      </p:sp>
      <p:sp>
        <p:nvSpPr>
          <p:cNvPr id="3" name="Segnaposto contenuto 2">
            <a:extLst>
              <a:ext uri="{FF2B5EF4-FFF2-40B4-BE49-F238E27FC236}">
                <a16:creationId xmlns:a16="http://schemas.microsoft.com/office/drawing/2014/main" id="{AD1EA754-ECAC-4CB9-A8A3-A87888A08B9B}"/>
              </a:ext>
            </a:extLst>
          </p:cNvPr>
          <p:cNvSpPr>
            <a:spLocks noGrp="1"/>
          </p:cNvSpPr>
          <p:nvPr>
            <p:ph sz="half" idx="1"/>
          </p:nvPr>
        </p:nvSpPr>
        <p:spPr/>
        <p:txBody>
          <a:bodyPr>
            <a:normAutofit fontScale="77500" lnSpcReduction="20000"/>
          </a:bodyPr>
          <a:lstStyle/>
          <a:p>
            <a:r>
              <a:rPr lang="en-US" dirty="0"/>
              <a:t>@Stateless </a:t>
            </a:r>
            <a:r>
              <a:rPr lang="en-US" dirty="0" err="1"/>
              <a:t>ServiceService</a:t>
            </a:r>
            <a:endParaRPr lang="en-US" dirty="0"/>
          </a:p>
          <a:p>
            <a:pPr lvl="1"/>
            <a:r>
              <a:rPr lang="en-US" dirty="0" err="1"/>
              <a:t>getServiceById</a:t>
            </a:r>
            <a:r>
              <a:rPr lang="en-US" dirty="0"/>
              <a:t>(Integer)</a:t>
            </a:r>
          </a:p>
          <a:p>
            <a:pPr lvl="1"/>
            <a:r>
              <a:rPr lang="en-US" dirty="0" err="1"/>
              <a:t>getServiceByName</a:t>
            </a:r>
            <a:r>
              <a:rPr lang="en-US" dirty="0"/>
              <a:t>(String)</a:t>
            </a:r>
          </a:p>
          <a:p>
            <a:pPr lvl="1"/>
            <a:r>
              <a:rPr lang="en-US" dirty="0" err="1"/>
              <a:t>isServiceAlreadyExisting</a:t>
            </a:r>
            <a:r>
              <a:rPr lang="en-US" dirty="0"/>
              <a:t>(String)</a:t>
            </a:r>
          </a:p>
          <a:p>
            <a:pPr lvl="1"/>
            <a:r>
              <a:rPr lang="en-US" dirty="0" err="1"/>
              <a:t>getAllServices</a:t>
            </a:r>
            <a:r>
              <a:rPr lang="en-US" dirty="0"/>
              <a:t>()</a:t>
            </a:r>
          </a:p>
          <a:p>
            <a:pPr lvl="1"/>
            <a:r>
              <a:rPr lang="en-US" dirty="0" err="1"/>
              <a:t>createService</a:t>
            </a:r>
            <a:r>
              <a:rPr lang="en-US" dirty="0"/>
              <a:t>(Service)</a:t>
            </a:r>
          </a:p>
          <a:p>
            <a:r>
              <a:rPr lang="en-US" dirty="0"/>
              <a:t>@Stateless </a:t>
            </a:r>
            <a:r>
              <a:rPr lang="en-US" dirty="0" err="1"/>
              <a:t>SuspendedOrderService</a:t>
            </a:r>
            <a:endParaRPr lang="en-US" dirty="0"/>
          </a:p>
          <a:p>
            <a:pPr lvl="1"/>
            <a:r>
              <a:rPr lang="en-US" dirty="0" err="1"/>
              <a:t>getAllSuspendedOrders</a:t>
            </a:r>
            <a:r>
              <a:rPr lang="en-US" dirty="0"/>
              <a:t>()</a:t>
            </a:r>
          </a:p>
          <a:p>
            <a:r>
              <a:rPr lang="en-US" dirty="0"/>
              <a:t>@Stateless </a:t>
            </a:r>
            <a:r>
              <a:rPr lang="en-US" dirty="0" err="1"/>
              <a:t>TotalPurchaseOptionalService</a:t>
            </a:r>
            <a:endParaRPr lang="en-US" dirty="0"/>
          </a:p>
          <a:p>
            <a:pPr lvl="1"/>
            <a:r>
              <a:rPr lang="en-US" dirty="0" err="1"/>
              <a:t>getAllTotalPurchaseOptional</a:t>
            </a:r>
            <a:r>
              <a:rPr lang="en-US" dirty="0"/>
              <a:t>()</a:t>
            </a:r>
          </a:p>
          <a:p>
            <a:r>
              <a:rPr lang="en-US" dirty="0"/>
              <a:t>@Stateless </a:t>
            </a:r>
            <a:r>
              <a:rPr lang="en-US" dirty="0" err="1"/>
              <a:t>TotalPurchasePackageOptionalService</a:t>
            </a:r>
            <a:endParaRPr lang="en-US" dirty="0"/>
          </a:p>
          <a:p>
            <a:pPr lvl="1"/>
            <a:r>
              <a:rPr lang="en-US" dirty="0" err="1"/>
              <a:t>getAllTotalPurchasePackageOptional</a:t>
            </a:r>
            <a:r>
              <a:rPr lang="en-US" dirty="0"/>
              <a:t>()</a:t>
            </a:r>
          </a:p>
          <a:p>
            <a:endParaRPr lang="it-IT" dirty="0"/>
          </a:p>
        </p:txBody>
      </p:sp>
      <p:sp>
        <p:nvSpPr>
          <p:cNvPr id="4" name="Segnaposto contenuto 3">
            <a:extLst>
              <a:ext uri="{FF2B5EF4-FFF2-40B4-BE49-F238E27FC236}">
                <a16:creationId xmlns:a16="http://schemas.microsoft.com/office/drawing/2014/main" id="{411136CA-B03A-4767-9947-F4261BFF5AED}"/>
              </a:ext>
            </a:extLst>
          </p:cNvPr>
          <p:cNvSpPr>
            <a:spLocks noGrp="1"/>
          </p:cNvSpPr>
          <p:nvPr>
            <p:ph sz="half" idx="2"/>
          </p:nvPr>
        </p:nvSpPr>
        <p:spPr/>
        <p:txBody>
          <a:bodyPr>
            <a:normAutofit fontScale="77500" lnSpcReduction="20000"/>
          </a:bodyPr>
          <a:lstStyle/>
          <a:p>
            <a:r>
              <a:rPr lang="en-US" dirty="0"/>
              <a:t>@Stateless </a:t>
            </a:r>
            <a:r>
              <a:rPr lang="en-US" dirty="0" err="1"/>
              <a:t>TotalPurchasePackageService</a:t>
            </a:r>
            <a:endParaRPr lang="en-US" dirty="0"/>
          </a:p>
          <a:p>
            <a:pPr lvl="1"/>
            <a:r>
              <a:rPr lang="en-US" dirty="0" err="1"/>
              <a:t>getAllTotalPurchasePackages</a:t>
            </a:r>
            <a:r>
              <a:rPr lang="en-US" dirty="0"/>
              <a:t>()</a:t>
            </a:r>
          </a:p>
          <a:p>
            <a:r>
              <a:rPr lang="en-US" dirty="0"/>
              <a:t>@Stateless </a:t>
            </a:r>
            <a:r>
              <a:rPr lang="en-US" dirty="0" err="1"/>
              <a:t>TotalPurchasePackageValidityService</a:t>
            </a:r>
            <a:endParaRPr lang="en-US" dirty="0"/>
          </a:p>
          <a:p>
            <a:pPr lvl="1"/>
            <a:r>
              <a:rPr lang="en-US" dirty="0" err="1"/>
              <a:t>getAllTotalPurchasePackageValidity</a:t>
            </a:r>
            <a:r>
              <a:rPr lang="en-US" dirty="0"/>
              <a:t>()</a:t>
            </a:r>
          </a:p>
          <a:p>
            <a:r>
              <a:rPr lang="en-US" dirty="0"/>
              <a:t>@Stateless </a:t>
            </a:r>
            <a:r>
              <a:rPr lang="en-US" dirty="0" err="1"/>
              <a:t>TotValueOptionalNoOptionalService</a:t>
            </a:r>
            <a:endParaRPr lang="en-US" dirty="0"/>
          </a:p>
          <a:p>
            <a:pPr lvl="1"/>
            <a:r>
              <a:rPr lang="en-US" dirty="0" err="1"/>
              <a:t>getAllTotValueOptionalNoOptional</a:t>
            </a:r>
            <a:r>
              <a:rPr lang="en-US" dirty="0"/>
              <a:t>()</a:t>
            </a:r>
          </a:p>
          <a:p>
            <a:r>
              <a:rPr lang="en-US" dirty="0"/>
              <a:t>@Stateless </a:t>
            </a:r>
            <a:r>
              <a:rPr lang="en-US" dirty="0" err="1"/>
              <a:t>UserService</a:t>
            </a:r>
            <a:endParaRPr lang="it-IT" dirty="0"/>
          </a:p>
          <a:p>
            <a:pPr lvl="1"/>
            <a:r>
              <a:rPr lang="it-IT" dirty="0" err="1"/>
              <a:t>getUserById</a:t>
            </a:r>
            <a:r>
              <a:rPr lang="it-IT" dirty="0"/>
              <a:t>(Integer)</a:t>
            </a:r>
          </a:p>
          <a:p>
            <a:pPr lvl="1"/>
            <a:r>
              <a:rPr lang="it-IT" dirty="0" err="1"/>
              <a:t>getUserByEmail</a:t>
            </a:r>
            <a:r>
              <a:rPr lang="it-IT" dirty="0"/>
              <a:t>(String)</a:t>
            </a:r>
          </a:p>
          <a:p>
            <a:pPr lvl="1"/>
            <a:r>
              <a:rPr lang="it-IT" dirty="0" err="1"/>
              <a:t>getUserByUsername</a:t>
            </a:r>
            <a:r>
              <a:rPr lang="it-IT" dirty="0"/>
              <a:t>(String)</a:t>
            </a:r>
          </a:p>
          <a:p>
            <a:pPr lvl="1"/>
            <a:r>
              <a:rPr lang="it-IT" dirty="0" err="1"/>
              <a:t>checkUsername</a:t>
            </a:r>
            <a:r>
              <a:rPr lang="it-IT" dirty="0"/>
              <a:t>(String)</a:t>
            </a:r>
          </a:p>
          <a:p>
            <a:pPr lvl="1"/>
            <a:r>
              <a:rPr lang="it-IT" dirty="0" err="1"/>
              <a:t>checkEmail</a:t>
            </a:r>
            <a:r>
              <a:rPr lang="it-IT" dirty="0"/>
              <a:t>(String)</a:t>
            </a:r>
          </a:p>
          <a:p>
            <a:pPr lvl="1"/>
            <a:r>
              <a:rPr lang="it-IT" dirty="0" err="1"/>
              <a:t>createUser</a:t>
            </a:r>
            <a:r>
              <a:rPr lang="it-IT" dirty="0"/>
              <a:t>(User)</a:t>
            </a:r>
          </a:p>
        </p:txBody>
      </p:sp>
    </p:spTree>
    <p:extLst>
      <p:ext uri="{BB962C8B-B14F-4D97-AF65-F5344CB8AC3E}">
        <p14:creationId xmlns:p14="http://schemas.microsoft.com/office/powerpoint/2010/main" val="325027201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9B4D4-9437-440A-8ED8-684D80C5F26A}"/>
              </a:ext>
            </a:extLst>
          </p:cNvPr>
          <p:cNvSpPr>
            <a:spLocks noGrp="1"/>
          </p:cNvSpPr>
          <p:nvPr>
            <p:ph type="title"/>
          </p:nvPr>
        </p:nvSpPr>
        <p:spPr/>
        <p:txBody>
          <a:bodyPr/>
          <a:lstStyle/>
          <a:p>
            <a:r>
              <a:rPr lang="en-US" dirty="0"/>
              <a:t>Additional info of the components design</a:t>
            </a:r>
            <a:endParaRPr lang="it-IT" dirty="0"/>
          </a:p>
        </p:txBody>
      </p:sp>
      <p:sp>
        <p:nvSpPr>
          <p:cNvPr id="3" name="Content Placeholder 2">
            <a:extLst>
              <a:ext uri="{FF2B5EF4-FFF2-40B4-BE49-F238E27FC236}">
                <a16:creationId xmlns:a16="http://schemas.microsoft.com/office/drawing/2014/main" id="{620BADDB-9FD4-46FF-A32E-ADD2F9447930}"/>
              </a:ext>
            </a:extLst>
          </p:cNvPr>
          <p:cNvSpPr>
            <a:spLocks noGrp="1"/>
          </p:cNvSpPr>
          <p:nvPr>
            <p:ph idx="1"/>
          </p:nvPr>
        </p:nvSpPr>
        <p:spPr/>
        <p:txBody>
          <a:bodyPr>
            <a:normAutofit fontScale="85000" lnSpcReduction="10000"/>
          </a:bodyPr>
          <a:lstStyle/>
          <a:p>
            <a:r>
              <a:rPr lang="en-US" dirty="0"/>
              <a:t>We have implemented different controllers that calls the services described in the slides before, but those controllers have the same name and do the same job of the correspondent service, so we have decided to not describe them.</a:t>
            </a:r>
          </a:p>
          <a:p>
            <a:r>
              <a:rPr lang="en-US" dirty="0"/>
              <a:t>We have implemented a single API function “</a:t>
            </a:r>
            <a:r>
              <a:rPr lang="en-US" dirty="0" err="1"/>
              <a:t>getOptionalProductByPackageId</a:t>
            </a:r>
            <a:r>
              <a:rPr lang="en-US" dirty="0"/>
              <a:t>” that retrieves the optional products of a selected Service Package.</a:t>
            </a:r>
            <a:br>
              <a:rPr lang="en-US" dirty="0"/>
            </a:br>
            <a:r>
              <a:rPr lang="en-US" dirty="0"/>
              <a:t>This API has the following path: “/optional/package/{id: [0-9]+}”</a:t>
            </a:r>
          </a:p>
          <a:p>
            <a:r>
              <a:rPr lang="en-US" dirty="0"/>
              <a:t>We have implemented different exceptions that are catch when something unexpected happens.</a:t>
            </a:r>
          </a:p>
          <a:p>
            <a:r>
              <a:rPr lang="en-US" dirty="0"/>
              <a:t>In the Business Tier we have chosen @Transactional when the correspondent service needs to perform multiple queries in one transaction and using this notation when a query fails, the transaction will rollback.</a:t>
            </a:r>
          </a:p>
        </p:txBody>
      </p:sp>
    </p:spTree>
    <p:extLst>
      <p:ext uri="{BB962C8B-B14F-4D97-AF65-F5344CB8AC3E}">
        <p14:creationId xmlns:p14="http://schemas.microsoft.com/office/powerpoint/2010/main" val="9022415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667CEC-73C6-4ABA-975F-A7AA86B176FF}"/>
              </a:ext>
            </a:extLst>
          </p:cNvPr>
          <p:cNvSpPr>
            <a:spLocks noGrp="1"/>
          </p:cNvSpPr>
          <p:nvPr>
            <p:ph type="ctrTitle"/>
          </p:nvPr>
        </p:nvSpPr>
        <p:spPr/>
        <p:txBody>
          <a:bodyPr/>
          <a:lstStyle/>
          <a:p>
            <a:pPr algn="ctr"/>
            <a:r>
              <a:rPr lang="it-IT" dirty="0"/>
              <a:t>UML </a:t>
            </a:r>
            <a:r>
              <a:rPr lang="it-IT" dirty="0" err="1"/>
              <a:t>sequence</a:t>
            </a:r>
            <a:r>
              <a:rPr lang="it-IT" dirty="0"/>
              <a:t> </a:t>
            </a:r>
            <a:r>
              <a:rPr lang="it-IT" dirty="0" err="1"/>
              <a:t>diagrams</a:t>
            </a:r>
            <a:endParaRPr lang="it-IT" dirty="0"/>
          </a:p>
        </p:txBody>
      </p:sp>
    </p:spTree>
    <p:extLst>
      <p:ext uri="{BB962C8B-B14F-4D97-AF65-F5344CB8AC3E}">
        <p14:creationId xmlns:p14="http://schemas.microsoft.com/office/powerpoint/2010/main" val="143287039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7CC3C-4108-49E3-BB8B-49B12D80D22C}"/>
              </a:ext>
            </a:extLst>
          </p:cNvPr>
          <p:cNvSpPr>
            <a:spLocks noGrp="1"/>
          </p:cNvSpPr>
          <p:nvPr>
            <p:ph type="title"/>
          </p:nvPr>
        </p:nvSpPr>
        <p:spPr/>
        <p:txBody>
          <a:bodyPr/>
          <a:lstStyle/>
          <a:p>
            <a:r>
              <a:rPr lang="en-US" dirty="0"/>
              <a:t>Create order</a:t>
            </a:r>
            <a:endParaRPr lang="it-IT" dirty="0"/>
          </a:p>
        </p:txBody>
      </p:sp>
      <p:pic>
        <p:nvPicPr>
          <p:cNvPr id="9" name="Segnaposto contenuto 8">
            <a:extLst>
              <a:ext uri="{FF2B5EF4-FFF2-40B4-BE49-F238E27FC236}">
                <a16:creationId xmlns:a16="http://schemas.microsoft.com/office/drawing/2014/main" id="{87F988A4-1E7A-4A20-BDD4-35338E37CD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4987" y="2282031"/>
            <a:ext cx="8582025" cy="3438525"/>
          </a:xfrm>
        </p:spPr>
      </p:pic>
    </p:spTree>
    <p:extLst>
      <p:ext uri="{BB962C8B-B14F-4D97-AF65-F5344CB8AC3E}">
        <p14:creationId xmlns:p14="http://schemas.microsoft.com/office/powerpoint/2010/main" val="164547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3E4B-5089-48B1-9A37-1BC592D2959E}"/>
              </a:ext>
            </a:extLst>
          </p:cNvPr>
          <p:cNvSpPr>
            <a:spLocks noGrp="1"/>
          </p:cNvSpPr>
          <p:nvPr>
            <p:ph type="ctrTitle"/>
          </p:nvPr>
        </p:nvSpPr>
        <p:spPr/>
        <p:txBody>
          <a:bodyPr/>
          <a:lstStyle/>
          <a:p>
            <a:pPr algn="ctr"/>
            <a:r>
              <a:rPr lang="en-US" dirty="0"/>
              <a:t>SQL DDL</a:t>
            </a:r>
            <a:endParaRPr lang="it-IT" dirty="0"/>
          </a:p>
        </p:txBody>
      </p:sp>
    </p:spTree>
    <p:extLst>
      <p:ext uri="{BB962C8B-B14F-4D97-AF65-F5344CB8AC3E}">
        <p14:creationId xmlns:p14="http://schemas.microsoft.com/office/powerpoint/2010/main" val="419179209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C32AE-3912-4C0C-BF19-08F162102964}"/>
              </a:ext>
            </a:extLst>
          </p:cNvPr>
          <p:cNvSpPr>
            <a:spLocks noGrp="1"/>
          </p:cNvSpPr>
          <p:nvPr>
            <p:ph type="title"/>
          </p:nvPr>
        </p:nvSpPr>
        <p:spPr/>
        <p:txBody>
          <a:bodyPr/>
          <a:lstStyle/>
          <a:p>
            <a:r>
              <a:rPr lang="en-US" dirty="0"/>
              <a:t>Confirm order</a:t>
            </a:r>
            <a:endParaRPr lang="it-IT" dirty="0"/>
          </a:p>
        </p:txBody>
      </p:sp>
      <p:pic>
        <p:nvPicPr>
          <p:cNvPr id="5" name="Segnaposto contenuto 4">
            <a:extLst>
              <a:ext uri="{FF2B5EF4-FFF2-40B4-BE49-F238E27FC236}">
                <a16:creationId xmlns:a16="http://schemas.microsoft.com/office/drawing/2014/main" id="{92FACED0-5A9A-469E-B09F-414240F0CE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4987" y="1996281"/>
            <a:ext cx="8582025" cy="4010025"/>
          </a:xfrm>
        </p:spPr>
      </p:pic>
    </p:spTree>
    <p:extLst>
      <p:ext uri="{BB962C8B-B14F-4D97-AF65-F5344CB8AC3E}">
        <p14:creationId xmlns:p14="http://schemas.microsoft.com/office/powerpoint/2010/main" val="220127502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6C76-CE91-40B7-BCBE-5799F20FCFC3}"/>
              </a:ext>
            </a:extLst>
          </p:cNvPr>
          <p:cNvSpPr>
            <a:spLocks noGrp="1"/>
          </p:cNvSpPr>
          <p:nvPr>
            <p:ph type="title"/>
          </p:nvPr>
        </p:nvSpPr>
        <p:spPr/>
        <p:txBody>
          <a:bodyPr/>
          <a:lstStyle/>
          <a:p>
            <a:r>
              <a:rPr lang="en-US" dirty="0"/>
              <a:t>Payment</a:t>
            </a:r>
            <a:endParaRPr lang="it-IT" dirty="0"/>
          </a:p>
        </p:txBody>
      </p:sp>
      <p:pic>
        <p:nvPicPr>
          <p:cNvPr id="5" name="Segnaposto contenuto 4">
            <a:extLst>
              <a:ext uri="{FF2B5EF4-FFF2-40B4-BE49-F238E27FC236}">
                <a16:creationId xmlns:a16="http://schemas.microsoft.com/office/drawing/2014/main" id="{A4789CFF-4FE8-4003-BBC5-F01FF82F53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79132"/>
            <a:ext cx="10515600" cy="3844323"/>
          </a:xfrm>
        </p:spPr>
      </p:pic>
    </p:spTree>
    <p:extLst>
      <p:ext uri="{BB962C8B-B14F-4D97-AF65-F5344CB8AC3E}">
        <p14:creationId xmlns:p14="http://schemas.microsoft.com/office/powerpoint/2010/main" val="58229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lstStyle/>
          <a:p>
            <a:r>
              <a:rPr lang="en-US" dirty="0"/>
              <a:t>SQL DDL</a:t>
            </a:r>
            <a:endParaRPr lang="it-IT" dirty="0"/>
          </a:p>
        </p:txBody>
      </p:sp>
      <p:sp>
        <p:nvSpPr>
          <p:cNvPr id="4" name="Segnaposto contenuto 3">
            <a:extLst>
              <a:ext uri="{FF2B5EF4-FFF2-40B4-BE49-F238E27FC236}">
                <a16:creationId xmlns:a16="http://schemas.microsoft.com/office/drawing/2014/main" id="{3698A4FA-979D-51E8-0FDF-E1D4BDEA7E1F}"/>
              </a:ext>
            </a:extLst>
          </p:cNvPr>
          <p:cNvSpPr>
            <a:spLocks noGrp="1"/>
          </p:cNvSpPr>
          <p:nvPr>
            <p:ph sz="half" idx="1"/>
          </p:nvPr>
        </p:nvSpPr>
        <p:spPr/>
        <p:txBody>
          <a:bodyPr>
            <a:normAutofit fontScale="92500" lnSpcReduction="20000"/>
          </a:bodyPr>
          <a:lstStyle/>
          <a:p>
            <a:pPr marL="0" indent="0">
              <a:buNone/>
            </a:pPr>
            <a:r>
              <a:rPr lang="en-US" dirty="0"/>
              <a:t>CREATE TABLE IF NOT EXISTS `activation` (</a:t>
            </a:r>
          </a:p>
          <a:p>
            <a:pPr marL="0" indent="0">
              <a:buNone/>
            </a:pPr>
            <a:r>
              <a:rPr lang="en-US" dirty="0"/>
              <a:t>  `</a:t>
            </a:r>
            <a:r>
              <a:rPr lang="en-US" dirty="0" err="1"/>
              <a:t>user_id</a:t>
            </a:r>
            <a:r>
              <a:rPr lang="en-US" dirty="0"/>
              <a:t>` int(11) NOT NULL,</a:t>
            </a:r>
          </a:p>
          <a:p>
            <a:pPr marL="0" indent="0">
              <a:buNone/>
            </a:pPr>
            <a:r>
              <a:rPr lang="en-US" dirty="0"/>
              <a:t>  `</a:t>
            </a:r>
            <a:r>
              <a:rPr lang="en-US" dirty="0" err="1"/>
              <a:t>package_id</a:t>
            </a:r>
            <a:r>
              <a:rPr lang="en-US" dirty="0"/>
              <a:t>` int(11) NOT NULL,</a:t>
            </a:r>
          </a:p>
          <a:p>
            <a:pPr marL="0" indent="0">
              <a:buNone/>
            </a:pPr>
            <a:r>
              <a:rPr lang="en-US" dirty="0"/>
              <a:t>  `</a:t>
            </a:r>
            <a:r>
              <a:rPr lang="en-US" dirty="0" err="1"/>
              <a:t>start_date</a:t>
            </a:r>
            <a:r>
              <a:rPr lang="en-US" dirty="0"/>
              <a:t>` date NOT NULL,</a:t>
            </a:r>
          </a:p>
          <a:p>
            <a:pPr marL="0" indent="0">
              <a:buNone/>
            </a:pPr>
            <a:r>
              <a:rPr lang="en-US" dirty="0"/>
              <a:t>  `</a:t>
            </a:r>
            <a:r>
              <a:rPr lang="en-US" dirty="0" err="1"/>
              <a:t>end_date</a:t>
            </a:r>
            <a:r>
              <a:rPr lang="en-US" dirty="0"/>
              <a:t>` date NOT NULL,</a:t>
            </a:r>
          </a:p>
          <a:p>
            <a:pPr marL="0" indent="0">
              <a:buNone/>
            </a:pPr>
            <a:r>
              <a:rPr lang="en-US" dirty="0"/>
              <a:t>  `</a:t>
            </a:r>
            <a:r>
              <a:rPr lang="en-US" dirty="0" err="1"/>
              <a:t>order_id</a:t>
            </a:r>
            <a:r>
              <a:rPr lang="en-US" dirty="0"/>
              <a:t>` int(11) NOT NULL,</a:t>
            </a:r>
          </a:p>
          <a:p>
            <a:pPr marL="0" indent="0">
              <a:buNone/>
            </a:pPr>
            <a:r>
              <a:rPr lang="en-US" dirty="0"/>
              <a:t>  PRIMARY KEY (`</a:t>
            </a:r>
            <a:r>
              <a:rPr lang="en-US" dirty="0" err="1"/>
              <a:t>order_id</a:t>
            </a:r>
            <a:r>
              <a:rPr lang="en-US" dirty="0"/>
              <a:t>`),</a:t>
            </a:r>
          </a:p>
          <a:p>
            <a:pPr marL="0" indent="0">
              <a:buNone/>
            </a:pPr>
            <a:r>
              <a:rPr lang="en-US" dirty="0"/>
              <a:t>  KEY `</a:t>
            </a:r>
            <a:r>
              <a:rPr lang="en-US" dirty="0" err="1"/>
              <a:t>package_id</a:t>
            </a:r>
            <a:r>
              <a:rPr lang="en-US" dirty="0"/>
              <a:t>` (`</a:t>
            </a:r>
            <a:r>
              <a:rPr lang="en-US" dirty="0" err="1"/>
              <a:t>package_id</a:t>
            </a:r>
            <a:r>
              <a:rPr lang="en-US" dirty="0"/>
              <a:t>`),</a:t>
            </a:r>
          </a:p>
          <a:p>
            <a:pPr marL="0" indent="0">
              <a:buNone/>
            </a:pPr>
            <a:r>
              <a:rPr lang="en-US" dirty="0"/>
              <a:t>  KEY `</a:t>
            </a:r>
            <a:r>
              <a:rPr lang="en-US" dirty="0" err="1"/>
              <a:t>user_id</a:t>
            </a:r>
            <a:r>
              <a:rPr lang="en-US" dirty="0"/>
              <a:t>` (`</a:t>
            </a:r>
            <a:r>
              <a:rPr lang="en-US" dirty="0" err="1"/>
              <a:t>user_id</a:t>
            </a:r>
            <a:r>
              <a:rPr lang="en-US" dirty="0"/>
              <a:t>`)</a:t>
            </a:r>
          </a:p>
          <a:p>
            <a:pPr marL="0" indent="0">
              <a:buNone/>
            </a:pPr>
            <a:r>
              <a:rPr lang="en-US" dirty="0"/>
              <a:t>)</a:t>
            </a:r>
            <a:endParaRPr lang="it-IT" dirty="0"/>
          </a:p>
        </p:txBody>
      </p:sp>
      <p:sp>
        <p:nvSpPr>
          <p:cNvPr id="7" name="Segnaposto contenuto 6">
            <a:extLst>
              <a:ext uri="{FF2B5EF4-FFF2-40B4-BE49-F238E27FC236}">
                <a16:creationId xmlns:a16="http://schemas.microsoft.com/office/drawing/2014/main" id="{28AAE39A-F1AE-4FF7-BD2E-997EFE7D9932}"/>
              </a:ext>
            </a:extLst>
          </p:cNvPr>
          <p:cNvSpPr>
            <a:spLocks noGrp="1"/>
          </p:cNvSpPr>
          <p:nvPr>
            <p:ph sz="half" idx="2"/>
          </p:nvPr>
        </p:nvSpPr>
        <p:spPr/>
        <p:txBody>
          <a:bodyPr>
            <a:normAutofit fontScale="92500" lnSpcReduction="20000"/>
          </a:bodyPr>
          <a:lstStyle/>
          <a:p>
            <a:pPr marL="0" indent="0">
              <a:buNone/>
            </a:pPr>
            <a:r>
              <a:rPr lang="en-US" dirty="0"/>
              <a:t>CREATE TABLE IF NOT EXISTS `administrator` (</a:t>
            </a:r>
          </a:p>
          <a:p>
            <a:pPr marL="0" indent="0">
              <a:buNone/>
            </a:pPr>
            <a:r>
              <a:rPr lang="en-US" dirty="0"/>
              <a:t>  `id` int(11) NOT NULL AUTO_INCREMENT,</a:t>
            </a:r>
          </a:p>
          <a:p>
            <a:pPr marL="0" indent="0">
              <a:buNone/>
            </a:pPr>
            <a:r>
              <a:rPr lang="en-US" dirty="0"/>
              <a:t>  `name` varchar(255) NOT NULL,</a:t>
            </a:r>
          </a:p>
          <a:p>
            <a:pPr marL="0" indent="0">
              <a:buNone/>
            </a:pPr>
            <a:r>
              <a:rPr lang="en-US" dirty="0"/>
              <a:t>  `surname` varchar(255) NOT NULL,</a:t>
            </a:r>
          </a:p>
          <a:p>
            <a:pPr marL="0" indent="0">
              <a:buNone/>
            </a:pPr>
            <a:r>
              <a:rPr lang="en-US" dirty="0"/>
              <a:t>  `email` varchar(255) NOT NULL,</a:t>
            </a:r>
          </a:p>
          <a:p>
            <a:pPr marL="0" indent="0">
              <a:buNone/>
            </a:pPr>
            <a:r>
              <a:rPr lang="en-US" dirty="0"/>
              <a:t>  `password` varchar(255) NOT NULL,</a:t>
            </a:r>
          </a:p>
          <a:p>
            <a:pPr marL="0" indent="0">
              <a:buNone/>
            </a:pPr>
            <a:r>
              <a:rPr lang="en-US" dirty="0"/>
              <a:t>  `role` int(11) NOT NULL DEFAULT 1,</a:t>
            </a:r>
          </a:p>
          <a:p>
            <a:pPr marL="0" indent="0">
              <a:buNone/>
            </a:pPr>
            <a:r>
              <a:rPr lang="en-US" dirty="0"/>
              <a:t>  PRIMARY KEY (`id`)</a:t>
            </a:r>
          </a:p>
          <a:p>
            <a:pPr marL="0" indent="0">
              <a:buNone/>
            </a:pPr>
            <a:r>
              <a:rPr lang="en-US" dirty="0"/>
              <a:t>)</a:t>
            </a:r>
            <a:endParaRPr lang="it-IT" dirty="0"/>
          </a:p>
          <a:p>
            <a:pPr marL="0" indent="0">
              <a:buNone/>
            </a:pPr>
            <a:endParaRPr lang="it-IT" dirty="0"/>
          </a:p>
        </p:txBody>
      </p:sp>
    </p:spTree>
    <p:extLst>
      <p:ext uri="{BB962C8B-B14F-4D97-AF65-F5344CB8AC3E}">
        <p14:creationId xmlns:p14="http://schemas.microsoft.com/office/powerpoint/2010/main" val="727262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lstStyle/>
          <a:p>
            <a:r>
              <a:rPr lang="en-US" dirty="0"/>
              <a:t>SQL DDL</a:t>
            </a:r>
            <a:endParaRPr lang="it-IT" dirty="0"/>
          </a:p>
        </p:txBody>
      </p:sp>
      <p:sp>
        <p:nvSpPr>
          <p:cNvPr id="4" name="Segnaposto contenuto 3">
            <a:extLst>
              <a:ext uri="{FF2B5EF4-FFF2-40B4-BE49-F238E27FC236}">
                <a16:creationId xmlns:a16="http://schemas.microsoft.com/office/drawing/2014/main" id="{3698A4FA-979D-51E8-0FDF-E1D4BDEA7E1F}"/>
              </a:ext>
            </a:extLst>
          </p:cNvPr>
          <p:cNvSpPr>
            <a:spLocks noGrp="1"/>
          </p:cNvSpPr>
          <p:nvPr>
            <p:ph sz="half" idx="1"/>
          </p:nvPr>
        </p:nvSpPr>
        <p:spPr/>
        <p:txBody>
          <a:bodyPr>
            <a:normAutofit fontScale="77500" lnSpcReduction="20000"/>
          </a:bodyPr>
          <a:lstStyle/>
          <a:p>
            <a:pPr marL="0" indent="0">
              <a:buNone/>
            </a:pPr>
            <a:r>
              <a:rPr lang="en-US" dirty="0"/>
              <a:t>CREATE TABLE IF NOT EXISTS `alerts` (</a:t>
            </a:r>
          </a:p>
          <a:p>
            <a:pPr marL="0" indent="0">
              <a:buNone/>
            </a:pPr>
            <a:r>
              <a:rPr lang="en-US" dirty="0"/>
              <a:t>  `id` int(11) NOT NULL AUTO_INCREMENT,</a:t>
            </a:r>
          </a:p>
          <a:p>
            <a:pPr marL="0" indent="0">
              <a:buNone/>
            </a:pPr>
            <a:r>
              <a:rPr lang="en-US" dirty="0"/>
              <a:t>  `</a:t>
            </a:r>
            <a:r>
              <a:rPr lang="en-US" dirty="0" err="1"/>
              <a:t>user_id</a:t>
            </a:r>
            <a:r>
              <a:rPr lang="en-US" dirty="0"/>
              <a:t>` int(11) NOT NULL,</a:t>
            </a:r>
          </a:p>
          <a:p>
            <a:pPr marL="0" indent="0">
              <a:buNone/>
            </a:pPr>
            <a:r>
              <a:rPr lang="en-US" dirty="0"/>
              <a:t>  `username` varchar(255) NOT NULL,</a:t>
            </a:r>
          </a:p>
          <a:p>
            <a:pPr marL="0" indent="0">
              <a:buNone/>
            </a:pPr>
            <a:r>
              <a:rPr lang="en-US" dirty="0"/>
              <a:t>  `email` varchar(255) NOT NULL,</a:t>
            </a:r>
          </a:p>
          <a:p>
            <a:pPr marL="0" indent="0">
              <a:buNone/>
            </a:pPr>
            <a:r>
              <a:rPr lang="en-US" dirty="0"/>
              <a:t>  `amount` double NOT NULL,</a:t>
            </a:r>
          </a:p>
          <a:p>
            <a:pPr marL="0" indent="0">
              <a:buNone/>
            </a:pPr>
            <a:r>
              <a:rPr lang="en-US" dirty="0"/>
              <a:t>  `</a:t>
            </a:r>
            <a:r>
              <a:rPr lang="en-US" dirty="0" err="1"/>
              <a:t>date_time</a:t>
            </a:r>
            <a:r>
              <a:rPr lang="en-US" dirty="0"/>
              <a:t>` timestamp NOT NULL DEFAULT </a:t>
            </a:r>
            <a:r>
              <a:rPr lang="en-US" dirty="0" err="1"/>
              <a:t>current_timestamp</a:t>
            </a:r>
            <a:r>
              <a:rPr lang="en-US" dirty="0"/>
              <a:t>() ON UPDATE </a:t>
            </a:r>
            <a:r>
              <a:rPr lang="en-US" dirty="0" err="1"/>
              <a:t>current_timestamp</a:t>
            </a:r>
            <a:r>
              <a:rPr lang="en-US" dirty="0"/>
              <a:t>(),</a:t>
            </a:r>
          </a:p>
          <a:p>
            <a:pPr marL="0" indent="0">
              <a:buNone/>
            </a:pPr>
            <a:r>
              <a:rPr lang="en-US" dirty="0"/>
              <a:t>  PRIMARY KEY (`id`),</a:t>
            </a:r>
          </a:p>
          <a:p>
            <a:pPr marL="0" indent="0">
              <a:buNone/>
            </a:pPr>
            <a:r>
              <a:rPr lang="en-US" dirty="0"/>
              <a:t>  KEY `</a:t>
            </a:r>
            <a:r>
              <a:rPr lang="en-US" dirty="0" err="1"/>
              <a:t>user_id</a:t>
            </a:r>
            <a:r>
              <a:rPr lang="en-US" dirty="0"/>
              <a:t>` (`</a:t>
            </a:r>
            <a:r>
              <a:rPr lang="en-US" dirty="0" err="1"/>
              <a:t>user_id</a:t>
            </a:r>
            <a:r>
              <a:rPr lang="en-US" dirty="0"/>
              <a:t>`)</a:t>
            </a:r>
          </a:p>
          <a:p>
            <a:pPr marL="0" indent="0">
              <a:buNone/>
            </a:pPr>
            <a:r>
              <a:rPr lang="en-US" dirty="0"/>
              <a:t>)</a:t>
            </a:r>
            <a:endParaRPr lang="it-IT" dirty="0"/>
          </a:p>
        </p:txBody>
      </p:sp>
      <p:sp>
        <p:nvSpPr>
          <p:cNvPr id="7" name="Segnaposto contenuto 6">
            <a:extLst>
              <a:ext uri="{FF2B5EF4-FFF2-40B4-BE49-F238E27FC236}">
                <a16:creationId xmlns:a16="http://schemas.microsoft.com/office/drawing/2014/main" id="{28AAE39A-F1AE-4FF7-BD2E-997EFE7D9932}"/>
              </a:ext>
            </a:extLst>
          </p:cNvPr>
          <p:cNvSpPr>
            <a:spLocks noGrp="1"/>
          </p:cNvSpPr>
          <p:nvPr>
            <p:ph sz="half" idx="2"/>
          </p:nvPr>
        </p:nvSpPr>
        <p:spPr/>
        <p:txBody>
          <a:bodyPr>
            <a:normAutofit fontScale="77500" lnSpcReduction="20000"/>
          </a:bodyPr>
          <a:lstStyle/>
          <a:p>
            <a:pPr marL="0" indent="0">
              <a:buNone/>
            </a:pPr>
            <a:r>
              <a:rPr lang="en-US" dirty="0"/>
              <a:t>CREATE TABLE IF NOT EXISTS `</a:t>
            </a:r>
            <a:r>
              <a:rPr lang="en-US" dirty="0" err="1"/>
              <a:t>optional_product</a:t>
            </a:r>
            <a:r>
              <a:rPr lang="en-US" dirty="0"/>
              <a:t>` (</a:t>
            </a:r>
          </a:p>
          <a:p>
            <a:pPr marL="0" indent="0">
              <a:buNone/>
            </a:pPr>
            <a:r>
              <a:rPr lang="en-US" dirty="0"/>
              <a:t>  `id` int(11) NOT NULL AUTO_INCREMENT,</a:t>
            </a:r>
          </a:p>
          <a:p>
            <a:pPr marL="0" indent="0">
              <a:buNone/>
            </a:pPr>
            <a:r>
              <a:rPr lang="en-US" dirty="0"/>
              <a:t>  `name` varchar(255) NOT NULL,</a:t>
            </a:r>
          </a:p>
          <a:p>
            <a:pPr marL="0" indent="0">
              <a:buNone/>
            </a:pPr>
            <a:r>
              <a:rPr lang="en-US" dirty="0"/>
              <a:t>  `price` float NOT NULL,</a:t>
            </a:r>
          </a:p>
          <a:p>
            <a:pPr marL="0" indent="0">
              <a:buNone/>
            </a:pPr>
            <a:r>
              <a:rPr lang="en-US" dirty="0"/>
              <a:t>  `description` varchar(255) DEFAULT NULL,</a:t>
            </a:r>
          </a:p>
          <a:p>
            <a:pPr marL="0" indent="0">
              <a:buNone/>
            </a:pPr>
            <a:r>
              <a:rPr lang="en-US" dirty="0"/>
              <a:t>  PRIMARY KEY (`id`)</a:t>
            </a:r>
          </a:p>
          <a:p>
            <a:pPr marL="0" indent="0">
              <a:buNone/>
            </a:pPr>
            <a:r>
              <a:rPr lang="en-US" dirty="0"/>
              <a:t>)</a:t>
            </a:r>
            <a:endParaRPr lang="it-IT" dirty="0"/>
          </a:p>
        </p:txBody>
      </p:sp>
    </p:spTree>
    <p:extLst>
      <p:ext uri="{BB962C8B-B14F-4D97-AF65-F5344CB8AC3E}">
        <p14:creationId xmlns:p14="http://schemas.microsoft.com/office/powerpoint/2010/main" val="3745545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lstStyle/>
          <a:p>
            <a:r>
              <a:rPr lang="en-US" dirty="0"/>
              <a:t>SQL DDL</a:t>
            </a:r>
            <a:endParaRPr lang="it-IT" dirty="0"/>
          </a:p>
        </p:txBody>
      </p:sp>
      <p:sp>
        <p:nvSpPr>
          <p:cNvPr id="4" name="Segnaposto contenuto 3">
            <a:extLst>
              <a:ext uri="{FF2B5EF4-FFF2-40B4-BE49-F238E27FC236}">
                <a16:creationId xmlns:a16="http://schemas.microsoft.com/office/drawing/2014/main" id="{3698A4FA-979D-51E8-0FDF-E1D4BDEA7E1F}"/>
              </a:ext>
            </a:extLst>
          </p:cNvPr>
          <p:cNvSpPr>
            <a:spLocks noGrp="1"/>
          </p:cNvSpPr>
          <p:nvPr>
            <p:ph sz="half" idx="1"/>
          </p:nvPr>
        </p:nvSpPr>
        <p:spPr/>
        <p:txBody>
          <a:bodyPr>
            <a:normAutofit fontScale="92500" lnSpcReduction="10000"/>
          </a:bodyPr>
          <a:lstStyle/>
          <a:p>
            <a:pPr marL="0" indent="0">
              <a:buNone/>
            </a:pPr>
            <a:r>
              <a:rPr lang="en-US" dirty="0"/>
              <a:t>CREATE TABLE IF NOT EXISTS `</a:t>
            </a:r>
            <a:r>
              <a:rPr lang="en-US" dirty="0" err="1"/>
              <a:t>optional_product_in_package</a:t>
            </a:r>
            <a:r>
              <a:rPr lang="en-US" dirty="0"/>
              <a:t>` (</a:t>
            </a:r>
          </a:p>
          <a:p>
            <a:pPr marL="0" indent="0">
              <a:buNone/>
            </a:pPr>
            <a:r>
              <a:rPr lang="en-US" dirty="0"/>
              <a:t>  `</a:t>
            </a:r>
            <a:r>
              <a:rPr lang="en-US" dirty="0" err="1"/>
              <a:t>package_id</a:t>
            </a:r>
            <a:r>
              <a:rPr lang="en-US" dirty="0"/>
              <a:t>` int(11) NOT NULL,</a:t>
            </a:r>
          </a:p>
          <a:p>
            <a:pPr marL="0" indent="0">
              <a:buNone/>
            </a:pPr>
            <a:r>
              <a:rPr lang="en-US" dirty="0"/>
              <a:t>  `</a:t>
            </a:r>
            <a:r>
              <a:rPr lang="en-US" dirty="0" err="1"/>
              <a:t>optional_product_id</a:t>
            </a:r>
            <a:r>
              <a:rPr lang="en-US" dirty="0"/>
              <a:t>` int(11) NOT NULL,</a:t>
            </a:r>
          </a:p>
          <a:p>
            <a:pPr marL="0" indent="0">
              <a:buNone/>
            </a:pPr>
            <a:r>
              <a:rPr lang="en-US" dirty="0"/>
              <a:t>  PRIMARY KEY (`package_id`,`</a:t>
            </a:r>
            <a:r>
              <a:rPr lang="en-US" dirty="0" err="1"/>
              <a:t>optional_product_id</a:t>
            </a:r>
            <a:r>
              <a:rPr lang="en-US" dirty="0"/>
              <a:t>`),</a:t>
            </a:r>
          </a:p>
          <a:p>
            <a:pPr marL="0" indent="0">
              <a:buNone/>
            </a:pPr>
            <a:r>
              <a:rPr lang="en-US" dirty="0"/>
              <a:t>  KEY `</a:t>
            </a:r>
            <a:r>
              <a:rPr lang="en-US" dirty="0" err="1"/>
              <a:t>optional_product_id</a:t>
            </a:r>
            <a:r>
              <a:rPr lang="en-US" dirty="0"/>
              <a:t>` (`</a:t>
            </a:r>
            <a:r>
              <a:rPr lang="en-US" dirty="0" err="1"/>
              <a:t>optional_product_id</a:t>
            </a:r>
            <a:r>
              <a:rPr lang="en-US" dirty="0"/>
              <a:t>`)</a:t>
            </a:r>
          </a:p>
          <a:p>
            <a:pPr marL="0" indent="0">
              <a:buNone/>
            </a:pPr>
            <a:r>
              <a:rPr lang="en-US" dirty="0"/>
              <a:t>)</a:t>
            </a:r>
            <a:endParaRPr lang="it-IT" dirty="0"/>
          </a:p>
        </p:txBody>
      </p:sp>
      <p:sp>
        <p:nvSpPr>
          <p:cNvPr id="7" name="Segnaposto contenuto 6">
            <a:extLst>
              <a:ext uri="{FF2B5EF4-FFF2-40B4-BE49-F238E27FC236}">
                <a16:creationId xmlns:a16="http://schemas.microsoft.com/office/drawing/2014/main" id="{28AAE39A-F1AE-4FF7-BD2E-997EFE7D9932}"/>
              </a:ext>
            </a:extLst>
          </p:cNvPr>
          <p:cNvSpPr>
            <a:spLocks noGrp="1"/>
          </p:cNvSpPr>
          <p:nvPr>
            <p:ph sz="half" idx="2"/>
          </p:nvPr>
        </p:nvSpPr>
        <p:spPr/>
        <p:txBody>
          <a:bodyPr>
            <a:normAutofit fontScale="92500" lnSpcReduction="10000"/>
          </a:bodyPr>
          <a:lstStyle/>
          <a:p>
            <a:pPr marL="0" indent="0">
              <a:buNone/>
            </a:pPr>
            <a:r>
              <a:rPr lang="en-US" dirty="0"/>
              <a:t>CREATE TABLE IF NOT EXISTS `</a:t>
            </a:r>
            <a:r>
              <a:rPr lang="en-US" dirty="0" err="1"/>
              <a:t>optional_product_order</a:t>
            </a:r>
            <a:r>
              <a:rPr lang="en-US" dirty="0"/>
              <a:t>` (</a:t>
            </a:r>
          </a:p>
          <a:p>
            <a:pPr marL="0" indent="0">
              <a:buNone/>
            </a:pPr>
            <a:r>
              <a:rPr lang="en-US" dirty="0"/>
              <a:t>  `</a:t>
            </a:r>
            <a:r>
              <a:rPr lang="en-US" dirty="0" err="1"/>
              <a:t>order_id</a:t>
            </a:r>
            <a:r>
              <a:rPr lang="en-US" dirty="0"/>
              <a:t>` int(11) NOT NULL,</a:t>
            </a:r>
          </a:p>
          <a:p>
            <a:pPr marL="0" indent="0">
              <a:buNone/>
            </a:pPr>
            <a:r>
              <a:rPr lang="en-US" dirty="0"/>
              <a:t>  `</a:t>
            </a:r>
            <a:r>
              <a:rPr lang="en-US" dirty="0" err="1"/>
              <a:t>optional_id</a:t>
            </a:r>
            <a:r>
              <a:rPr lang="en-US" dirty="0"/>
              <a:t>` int(11) NOT NULL,</a:t>
            </a:r>
          </a:p>
          <a:p>
            <a:pPr marL="0" indent="0">
              <a:buNone/>
            </a:pPr>
            <a:r>
              <a:rPr lang="en-US" dirty="0"/>
              <a:t>  PRIMARY KEY (`order_id`,`</a:t>
            </a:r>
            <a:r>
              <a:rPr lang="en-US" dirty="0" err="1"/>
              <a:t>optional_id</a:t>
            </a:r>
            <a:r>
              <a:rPr lang="en-US" dirty="0"/>
              <a:t>`),</a:t>
            </a:r>
          </a:p>
          <a:p>
            <a:pPr marL="0" indent="0">
              <a:buNone/>
            </a:pPr>
            <a:r>
              <a:rPr lang="en-US" dirty="0"/>
              <a:t>  KEY `</a:t>
            </a:r>
            <a:r>
              <a:rPr lang="en-US" dirty="0" err="1"/>
              <a:t>optional_id</a:t>
            </a:r>
            <a:r>
              <a:rPr lang="en-US" dirty="0"/>
              <a:t>` (`</a:t>
            </a:r>
            <a:r>
              <a:rPr lang="en-US" dirty="0" err="1"/>
              <a:t>optional_id</a:t>
            </a:r>
            <a:r>
              <a:rPr lang="en-US" dirty="0"/>
              <a:t>`)</a:t>
            </a:r>
          </a:p>
          <a:p>
            <a:pPr marL="0" indent="0">
              <a:buNone/>
            </a:pPr>
            <a:r>
              <a:rPr lang="en-US" dirty="0"/>
              <a:t>)</a:t>
            </a:r>
            <a:endParaRPr lang="it-IT" dirty="0"/>
          </a:p>
        </p:txBody>
      </p:sp>
    </p:spTree>
    <p:extLst>
      <p:ext uri="{BB962C8B-B14F-4D97-AF65-F5344CB8AC3E}">
        <p14:creationId xmlns:p14="http://schemas.microsoft.com/office/powerpoint/2010/main" val="3987089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lstStyle/>
          <a:p>
            <a:r>
              <a:rPr lang="en-US" dirty="0"/>
              <a:t>SQL DDL</a:t>
            </a:r>
            <a:endParaRPr lang="it-IT" dirty="0"/>
          </a:p>
        </p:txBody>
      </p:sp>
      <p:sp>
        <p:nvSpPr>
          <p:cNvPr id="4" name="Segnaposto contenuto 3">
            <a:extLst>
              <a:ext uri="{FF2B5EF4-FFF2-40B4-BE49-F238E27FC236}">
                <a16:creationId xmlns:a16="http://schemas.microsoft.com/office/drawing/2014/main" id="{3698A4FA-979D-51E8-0FDF-E1D4BDEA7E1F}"/>
              </a:ext>
            </a:extLst>
          </p:cNvPr>
          <p:cNvSpPr>
            <a:spLocks noGrp="1"/>
          </p:cNvSpPr>
          <p:nvPr>
            <p:ph sz="half" idx="1"/>
          </p:nvPr>
        </p:nvSpPr>
        <p:spPr/>
        <p:txBody>
          <a:bodyPr>
            <a:normAutofit fontScale="62500" lnSpcReduction="20000"/>
          </a:bodyPr>
          <a:lstStyle/>
          <a:p>
            <a:pPr marL="0" indent="0">
              <a:buNone/>
            </a:pPr>
            <a:r>
              <a:rPr lang="en-US" dirty="0"/>
              <a:t>CREATE TABLE IF NOT EXISTS `orders` (</a:t>
            </a:r>
          </a:p>
          <a:p>
            <a:pPr marL="0" indent="0">
              <a:buNone/>
            </a:pPr>
            <a:r>
              <a:rPr lang="en-US" dirty="0"/>
              <a:t>  `id` int(11) NOT NULL AUTO_INCREMENT,</a:t>
            </a:r>
          </a:p>
          <a:p>
            <a:pPr marL="0" indent="0">
              <a:buNone/>
            </a:pPr>
            <a:r>
              <a:rPr lang="en-US" dirty="0"/>
              <a:t>  `</a:t>
            </a:r>
            <a:r>
              <a:rPr lang="en-US" dirty="0" err="1"/>
              <a:t>user_id</a:t>
            </a:r>
            <a:r>
              <a:rPr lang="en-US" dirty="0"/>
              <a:t>` int(11) DEFAULT NULL,</a:t>
            </a:r>
          </a:p>
          <a:p>
            <a:pPr marL="0" indent="0">
              <a:buNone/>
            </a:pPr>
            <a:r>
              <a:rPr lang="en-US" dirty="0"/>
              <a:t>  `</a:t>
            </a:r>
            <a:r>
              <a:rPr lang="en-US" dirty="0" err="1"/>
              <a:t>package_id</a:t>
            </a:r>
            <a:r>
              <a:rPr lang="en-US" dirty="0"/>
              <a:t>` int(11) DEFAULT NULL,</a:t>
            </a:r>
          </a:p>
          <a:p>
            <a:pPr marL="0" indent="0">
              <a:buNone/>
            </a:pPr>
            <a:r>
              <a:rPr lang="en-US" dirty="0"/>
              <a:t>  `</a:t>
            </a:r>
            <a:r>
              <a:rPr lang="en-US" dirty="0" err="1"/>
              <a:t>validity_period</a:t>
            </a:r>
            <a:r>
              <a:rPr lang="en-US" dirty="0"/>
              <a:t>` int(11) NOT NULL,</a:t>
            </a:r>
          </a:p>
          <a:p>
            <a:pPr marL="0" indent="0">
              <a:buNone/>
            </a:pPr>
            <a:r>
              <a:rPr lang="en-US" dirty="0"/>
              <a:t>  `</a:t>
            </a:r>
            <a:r>
              <a:rPr lang="en-US" dirty="0" err="1"/>
              <a:t>order_status</a:t>
            </a:r>
            <a:r>
              <a:rPr lang="en-US" dirty="0"/>
              <a:t>` int(11) NOT NULL DEFAULT 0,</a:t>
            </a:r>
          </a:p>
          <a:p>
            <a:pPr marL="0" indent="0">
              <a:buNone/>
            </a:pPr>
            <a:r>
              <a:rPr lang="en-US" dirty="0"/>
              <a:t>  `</a:t>
            </a:r>
            <a:r>
              <a:rPr lang="en-US" dirty="0" err="1"/>
              <a:t>start_date</a:t>
            </a:r>
            <a:r>
              <a:rPr lang="en-US" dirty="0"/>
              <a:t>` date NOT NULL,</a:t>
            </a:r>
          </a:p>
          <a:p>
            <a:pPr marL="0" indent="0">
              <a:buNone/>
            </a:pPr>
            <a:r>
              <a:rPr lang="en-US" dirty="0"/>
              <a:t>  `price` double NOT NULL DEFAULT 0,</a:t>
            </a:r>
          </a:p>
          <a:p>
            <a:pPr marL="0" indent="0">
              <a:buNone/>
            </a:pPr>
            <a:r>
              <a:rPr lang="en-US" dirty="0"/>
              <a:t>  `</a:t>
            </a:r>
            <a:r>
              <a:rPr lang="en-US" dirty="0" err="1"/>
              <a:t>createdAt</a:t>
            </a:r>
            <a:r>
              <a:rPr lang="en-US" dirty="0"/>
              <a:t>` timestamp NOT NULL DEFAULT </a:t>
            </a:r>
            <a:r>
              <a:rPr lang="en-US" dirty="0" err="1"/>
              <a:t>current_timestamp</a:t>
            </a:r>
            <a:r>
              <a:rPr lang="en-US" dirty="0"/>
              <a:t>(),</a:t>
            </a:r>
          </a:p>
          <a:p>
            <a:pPr marL="0" indent="0">
              <a:buNone/>
            </a:pPr>
            <a:r>
              <a:rPr lang="en-US" dirty="0"/>
              <a:t>  PRIMARY KEY (`id`),</a:t>
            </a:r>
          </a:p>
          <a:p>
            <a:pPr marL="0" indent="0">
              <a:buNone/>
            </a:pPr>
            <a:r>
              <a:rPr lang="en-US" dirty="0"/>
              <a:t>  KEY `orders_ibfk_2` (`</a:t>
            </a:r>
            <a:r>
              <a:rPr lang="en-US" dirty="0" err="1"/>
              <a:t>package_id</a:t>
            </a:r>
            <a:r>
              <a:rPr lang="en-US" dirty="0"/>
              <a:t>`),</a:t>
            </a:r>
          </a:p>
          <a:p>
            <a:pPr marL="0" indent="0">
              <a:buNone/>
            </a:pPr>
            <a:r>
              <a:rPr lang="en-US" dirty="0"/>
              <a:t>  KEY `</a:t>
            </a:r>
            <a:r>
              <a:rPr lang="en-US" dirty="0" err="1"/>
              <a:t>user_id</a:t>
            </a:r>
            <a:r>
              <a:rPr lang="en-US" dirty="0"/>
              <a:t>` (`</a:t>
            </a:r>
            <a:r>
              <a:rPr lang="en-US" dirty="0" err="1"/>
              <a:t>user_id</a:t>
            </a:r>
            <a:r>
              <a:rPr lang="en-US" dirty="0"/>
              <a:t>`) USING BTREE</a:t>
            </a:r>
          </a:p>
          <a:p>
            <a:pPr marL="0" indent="0">
              <a:buNone/>
            </a:pPr>
            <a:r>
              <a:rPr lang="en-US" dirty="0"/>
              <a:t>)</a:t>
            </a:r>
            <a:endParaRPr lang="it-IT" dirty="0"/>
          </a:p>
        </p:txBody>
      </p:sp>
      <p:sp>
        <p:nvSpPr>
          <p:cNvPr id="7" name="Segnaposto contenuto 6">
            <a:extLst>
              <a:ext uri="{FF2B5EF4-FFF2-40B4-BE49-F238E27FC236}">
                <a16:creationId xmlns:a16="http://schemas.microsoft.com/office/drawing/2014/main" id="{28AAE39A-F1AE-4FF7-BD2E-997EFE7D9932}"/>
              </a:ext>
            </a:extLst>
          </p:cNvPr>
          <p:cNvSpPr>
            <a:spLocks noGrp="1"/>
          </p:cNvSpPr>
          <p:nvPr>
            <p:ph sz="half" idx="2"/>
          </p:nvPr>
        </p:nvSpPr>
        <p:spPr/>
        <p:txBody>
          <a:bodyPr>
            <a:normAutofit fontScale="62500" lnSpcReduction="20000"/>
          </a:bodyPr>
          <a:lstStyle/>
          <a:p>
            <a:pPr marL="0" indent="0">
              <a:buNone/>
            </a:pPr>
            <a:r>
              <a:rPr lang="en-US" dirty="0"/>
              <a:t>CREATE TABLE IF NOT EXISTS `</a:t>
            </a:r>
            <a:r>
              <a:rPr lang="en-US" dirty="0" err="1"/>
              <a:t>package_price</a:t>
            </a:r>
            <a:r>
              <a:rPr lang="en-US" dirty="0"/>
              <a:t>` (</a:t>
            </a:r>
          </a:p>
          <a:p>
            <a:pPr marL="0" indent="0">
              <a:buNone/>
            </a:pPr>
            <a:r>
              <a:rPr lang="en-US" dirty="0"/>
              <a:t>  `id` int(11) NOT NULL AUTO_INCREMENT,</a:t>
            </a:r>
          </a:p>
          <a:p>
            <a:pPr marL="0" indent="0">
              <a:buNone/>
            </a:pPr>
            <a:r>
              <a:rPr lang="en-US" dirty="0"/>
              <a:t>  `</a:t>
            </a:r>
            <a:r>
              <a:rPr lang="en-US" dirty="0" err="1"/>
              <a:t>package_id</a:t>
            </a:r>
            <a:r>
              <a:rPr lang="en-US" dirty="0"/>
              <a:t>` int(11) NOT NULL,</a:t>
            </a:r>
          </a:p>
          <a:p>
            <a:pPr marL="0" indent="0">
              <a:buNone/>
            </a:pPr>
            <a:r>
              <a:rPr lang="en-US" dirty="0"/>
              <a:t>  `</a:t>
            </a:r>
            <a:r>
              <a:rPr lang="en-US" dirty="0" err="1"/>
              <a:t>validity_period</a:t>
            </a:r>
            <a:r>
              <a:rPr lang="en-US" dirty="0"/>
              <a:t>` int(11) NOT NULL,</a:t>
            </a:r>
          </a:p>
          <a:p>
            <a:pPr marL="0" indent="0">
              <a:buNone/>
            </a:pPr>
            <a:r>
              <a:rPr lang="en-US" dirty="0"/>
              <a:t>  `price` float DEFAULT NULL,</a:t>
            </a:r>
          </a:p>
          <a:p>
            <a:pPr marL="0" indent="0">
              <a:buNone/>
            </a:pPr>
            <a:r>
              <a:rPr lang="en-US" dirty="0"/>
              <a:t>  PRIMARY KEY (`id`),</a:t>
            </a:r>
          </a:p>
          <a:p>
            <a:pPr marL="0" indent="0">
              <a:buNone/>
            </a:pPr>
            <a:r>
              <a:rPr lang="en-US" dirty="0"/>
              <a:t>  KEY `</a:t>
            </a:r>
            <a:r>
              <a:rPr lang="en-US" dirty="0" err="1"/>
              <a:t>package_id</a:t>
            </a:r>
            <a:r>
              <a:rPr lang="en-US" dirty="0"/>
              <a:t>` (`</a:t>
            </a:r>
            <a:r>
              <a:rPr lang="en-US" dirty="0" err="1"/>
              <a:t>package_id</a:t>
            </a:r>
            <a:r>
              <a:rPr lang="en-US" dirty="0"/>
              <a:t>`)</a:t>
            </a:r>
          </a:p>
          <a:p>
            <a:pPr marL="0" indent="0">
              <a:buNone/>
            </a:pPr>
            <a:r>
              <a:rPr lang="en-US" dirty="0"/>
              <a:t>)</a:t>
            </a:r>
            <a:endParaRPr lang="it-IT" dirty="0"/>
          </a:p>
        </p:txBody>
      </p:sp>
    </p:spTree>
    <p:extLst>
      <p:ext uri="{BB962C8B-B14F-4D97-AF65-F5344CB8AC3E}">
        <p14:creationId xmlns:p14="http://schemas.microsoft.com/office/powerpoint/2010/main" val="1887978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lstStyle/>
          <a:p>
            <a:r>
              <a:rPr lang="en-US" dirty="0"/>
              <a:t>SQL DDL</a:t>
            </a:r>
            <a:endParaRPr lang="it-IT" dirty="0"/>
          </a:p>
        </p:txBody>
      </p:sp>
      <p:sp>
        <p:nvSpPr>
          <p:cNvPr id="4" name="Segnaposto contenuto 3">
            <a:extLst>
              <a:ext uri="{FF2B5EF4-FFF2-40B4-BE49-F238E27FC236}">
                <a16:creationId xmlns:a16="http://schemas.microsoft.com/office/drawing/2014/main" id="{3698A4FA-979D-51E8-0FDF-E1D4BDEA7E1F}"/>
              </a:ext>
            </a:extLst>
          </p:cNvPr>
          <p:cNvSpPr>
            <a:spLocks noGrp="1"/>
          </p:cNvSpPr>
          <p:nvPr>
            <p:ph sz="half" idx="1"/>
          </p:nvPr>
        </p:nvSpPr>
        <p:spPr/>
        <p:txBody>
          <a:bodyPr>
            <a:normAutofit fontScale="77500" lnSpcReduction="20000"/>
          </a:bodyPr>
          <a:lstStyle/>
          <a:p>
            <a:pPr marL="0" indent="0">
              <a:buNone/>
            </a:pPr>
            <a:r>
              <a:rPr lang="en-US" dirty="0"/>
              <a:t>CREATE TABLE IF NOT EXISTS `</a:t>
            </a:r>
            <a:r>
              <a:rPr lang="en-US" dirty="0" err="1"/>
              <a:t>payment_history</a:t>
            </a:r>
            <a:r>
              <a:rPr lang="en-US" dirty="0"/>
              <a:t>` (</a:t>
            </a:r>
          </a:p>
          <a:p>
            <a:pPr marL="0" indent="0">
              <a:buNone/>
            </a:pPr>
            <a:r>
              <a:rPr lang="en-US" dirty="0"/>
              <a:t>  `id` int(11) NOT NULL AUTO_INCREMENT,</a:t>
            </a:r>
          </a:p>
          <a:p>
            <a:pPr marL="0" indent="0">
              <a:buNone/>
            </a:pPr>
            <a:r>
              <a:rPr lang="en-US" dirty="0"/>
              <a:t>  `</a:t>
            </a:r>
            <a:r>
              <a:rPr lang="en-US" dirty="0" err="1"/>
              <a:t>user_id</a:t>
            </a:r>
            <a:r>
              <a:rPr lang="en-US" dirty="0"/>
              <a:t>` int(11) DEFAULT NULL,</a:t>
            </a:r>
          </a:p>
          <a:p>
            <a:pPr marL="0" indent="0">
              <a:buNone/>
            </a:pPr>
            <a:r>
              <a:rPr lang="en-US" dirty="0"/>
              <a:t>  `</a:t>
            </a:r>
            <a:r>
              <a:rPr lang="en-US" dirty="0" err="1"/>
              <a:t>order_id</a:t>
            </a:r>
            <a:r>
              <a:rPr lang="en-US" dirty="0"/>
              <a:t>` int(11) NOT NULL,</a:t>
            </a:r>
          </a:p>
          <a:p>
            <a:pPr marL="0" indent="0">
              <a:buNone/>
            </a:pPr>
            <a:r>
              <a:rPr lang="en-US" dirty="0"/>
              <a:t>  `</a:t>
            </a:r>
            <a:r>
              <a:rPr lang="en-US" dirty="0" err="1"/>
              <a:t>date_time</a:t>
            </a:r>
            <a:r>
              <a:rPr lang="en-US" dirty="0"/>
              <a:t>` timestamp NOT NULL DEFAULT </a:t>
            </a:r>
            <a:r>
              <a:rPr lang="en-US" dirty="0" err="1"/>
              <a:t>current_timestamp</a:t>
            </a:r>
            <a:r>
              <a:rPr lang="en-US" dirty="0"/>
              <a:t>(),</a:t>
            </a:r>
          </a:p>
          <a:p>
            <a:pPr marL="0" indent="0">
              <a:buNone/>
            </a:pPr>
            <a:r>
              <a:rPr lang="en-US" dirty="0"/>
              <a:t>  `</a:t>
            </a:r>
            <a:r>
              <a:rPr lang="en-US" dirty="0" err="1"/>
              <a:t>payment_status</a:t>
            </a:r>
            <a:r>
              <a:rPr lang="en-US" dirty="0"/>
              <a:t>` int(11) NOT NULL DEFAULT 0,</a:t>
            </a:r>
          </a:p>
          <a:p>
            <a:pPr marL="0" indent="0">
              <a:buNone/>
            </a:pPr>
            <a:r>
              <a:rPr lang="en-US" dirty="0"/>
              <a:t>  PRIMARY KEY (`id`),</a:t>
            </a:r>
          </a:p>
          <a:p>
            <a:pPr marL="0" indent="0">
              <a:buNone/>
            </a:pPr>
            <a:r>
              <a:rPr lang="en-US" dirty="0"/>
              <a:t>  KEY `</a:t>
            </a:r>
            <a:r>
              <a:rPr lang="en-US" dirty="0" err="1"/>
              <a:t>order_id</a:t>
            </a:r>
            <a:r>
              <a:rPr lang="en-US" dirty="0"/>
              <a:t>` (`</a:t>
            </a:r>
            <a:r>
              <a:rPr lang="en-US" dirty="0" err="1"/>
              <a:t>order_id</a:t>
            </a:r>
            <a:r>
              <a:rPr lang="en-US" dirty="0"/>
              <a:t>`),</a:t>
            </a:r>
          </a:p>
          <a:p>
            <a:pPr marL="0" indent="0">
              <a:buNone/>
            </a:pPr>
            <a:r>
              <a:rPr lang="en-US" dirty="0"/>
              <a:t>  KEY `payment_history_ibfk_1` (`</a:t>
            </a:r>
            <a:r>
              <a:rPr lang="en-US" dirty="0" err="1"/>
              <a:t>user_id</a:t>
            </a:r>
            <a:r>
              <a:rPr lang="en-US" dirty="0"/>
              <a:t>`)</a:t>
            </a:r>
          </a:p>
          <a:p>
            <a:pPr marL="0" indent="0">
              <a:buNone/>
            </a:pPr>
            <a:r>
              <a:rPr lang="en-US" dirty="0"/>
              <a:t>)</a:t>
            </a:r>
            <a:endParaRPr lang="it-IT" dirty="0"/>
          </a:p>
        </p:txBody>
      </p:sp>
      <p:sp>
        <p:nvSpPr>
          <p:cNvPr id="7" name="Segnaposto contenuto 6">
            <a:extLst>
              <a:ext uri="{FF2B5EF4-FFF2-40B4-BE49-F238E27FC236}">
                <a16:creationId xmlns:a16="http://schemas.microsoft.com/office/drawing/2014/main" id="{28AAE39A-F1AE-4FF7-BD2E-997EFE7D9932}"/>
              </a:ext>
            </a:extLst>
          </p:cNvPr>
          <p:cNvSpPr>
            <a:spLocks noGrp="1"/>
          </p:cNvSpPr>
          <p:nvPr>
            <p:ph sz="half" idx="2"/>
          </p:nvPr>
        </p:nvSpPr>
        <p:spPr/>
        <p:txBody>
          <a:bodyPr>
            <a:normAutofit fontScale="77500" lnSpcReduction="20000"/>
          </a:bodyPr>
          <a:lstStyle/>
          <a:p>
            <a:pPr marL="0" indent="0">
              <a:buNone/>
            </a:pPr>
            <a:r>
              <a:rPr lang="en-US" dirty="0"/>
              <a:t>CREATE TABLE IF NOT EXISTS `service` (</a:t>
            </a:r>
          </a:p>
          <a:p>
            <a:pPr marL="0" indent="0">
              <a:buNone/>
            </a:pPr>
            <a:r>
              <a:rPr lang="en-US" dirty="0"/>
              <a:t>  `id` int(11) NOT NULL AUTO_INCREMENT,</a:t>
            </a:r>
          </a:p>
          <a:p>
            <a:pPr marL="0" indent="0">
              <a:buNone/>
            </a:pPr>
            <a:r>
              <a:rPr lang="en-US" dirty="0"/>
              <a:t>  `name` varchar(255) NOT NULL,</a:t>
            </a:r>
          </a:p>
          <a:p>
            <a:pPr marL="0" indent="0">
              <a:buNone/>
            </a:pPr>
            <a:r>
              <a:rPr lang="en-US" dirty="0"/>
              <a:t>  `min` int(11) DEFAULT NULL,</a:t>
            </a:r>
          </a:p>
          <a:p>
            <a:pPr marL="0" indent="0">
              <a:buNone/>
            </a:pPr>
            <a:r>
              <a:rPr lang="en-US" dirty="0"/>
              <a:t>  `</a:t>
            </a:r>
            <a:r>
              <a:rPr lang="en-US" dirty="0" err="1"/>
              <a:t>sms</a:t>
            </a:r>
            <a:r>
              <a:rPr lang="en-US" dirty="0"/>
              <a:t>` int(11) DEFAULT NULL,</a:t>
            </a:r>
          </a:p>
          <a:p>
            <a:pPr marL="0" indent="0">
              <a:buNone/>
            </a:pPr>
            <a:r>
              <a:rPr lang="en-US" dirty="0"/>
              <a:t>  `internet` int(11) DEFAULT NULL,</a:t>
            </a:r>
          </a:p>
          <a:p>
            <a:pPr marL="0" indent="0">
              <a:buNone/>
            </a:pPr>
            <a:r>
              <a:rPr lang="en-US" dirty="0"/>
              <a:t>  `</a:t>
            </a:r>
            <a:r>
              <a:rPr lang="en-US" dirty="0" err="1"/>
              <a:t>extra_min</a:t>
            </a:r>
            <a:r>
              <a:rPr lang="en-US" dirty="0"/>
              <a:t>` float DEFAULT NULL,</a:t>
            </a:r>
          </a:p>
          <a:p>
            <a:pPr marL="0" indent="0">
              <a:buNone/>
            </a:pPr>
            <a:r>
              <a:rPr lang="en-US" dirty="0"/>
              <a:t>  `</a:t>
            </a:r>
            <a:r>
              <a:rPr lang="en-US" dirty="0" err="1"/>
              <a:t>extra_sms</a:t>
            </a:r>
            <a:r>
              <a:rPr lang="en-US" dirty="0"/>
              <a:t>` float DEFAULT NULL,</a:t>
            </a:r>
          </a:p>
          <a:p>
            <a:pPr marL="0" indent="0">
              <a:buNone/>
            </a:pPr>
            <a:r>
              <a:rPr lang="en-US" dirty="0"/>
              <a:t>  `</a:t>
            </a:r>
            <a:r>
              <a:rPr lang="en-US" dirty="0" err="1"/>
              <a:t>extra_internet</a:t>
            </a:r>
            <a:r>
              <a:rPr lang="en-US" dirty="0"/>
              <a:t>` float DEFAULT NULL,</a:t>
            </a:r>
          </a:p>
          <a:p>
            <a:pPr marL="0" indent="0">
              <a:buNone/>
            </a:pPr>
            <a:r>
              <a:rPr lang="en-US" dirty="0"/>
              <a:t>  PRIMARY KEY (`id`)</a:t>
            </a:r>
          </a:p>
          <a:p>
            <a:pPr marL="0" indent="0">
              <a:buNone/>
            </a:pPr>
            <a:r>
              <a:rPr lang="en-US" dirty="0"/>
              <a:t>)</a:t>
            </a:r>
            <a:endParaRPr lang="it-IT" dirty="0"/>
          </a:p>
        </p:txBody>
      </p:sp>
    </p:spTree>
    <p:extLst>
      <p:ext uri="{BB962C8B-B14F-4D97-AF65-F5344CB8AC3E}">
        <p14:creationId xmlns:p14="http://schemas.microsoft.com/office/powerpoint/2010/main" val="1266086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lstStyle/>
          <a:p>
            <a:r>
              <a:rPr lang="en-US" dirty="0"/>
              <a:t>SQL DDL</a:t>
            </a:r>
            <a:endParaRPr lang="it-IT" dirty="0"/>
          </a:p>
        </p:txBody>
      </p:sp>
      <p:sp>
        <p:nvSpPr>
          <p:cNvPr id="4" name="Segnaposto contenuto 3">
            <a:extLst>
              <a:ext uri="{FF2B5EF4-FFF2-40B4-BE49-F238E27FC236}">
                <a16:creationId xmlns:a16="http://schemas.microsoft.com/office/drawing/2014/main" id="{3698A4FA-979D-51E8-0FDF-E1D4BDEA7E1F}"/>
              </a:ext>
            </a:extLst>
          </p:cNvPr>
          <p:cNvSpPr>
            <a:spLocks noGrp="1"/>
          </p:cNvSpPr>
          <p:nvPr>
            <p:ph sz="half" idx="1"/>
          </p:nvPr>
        </p:nvSpPr>
        <p:spPr/>
        <p:txBody>
          <a:bodyPr>
            <a:normAutofit/>
          </a:bodyPr>
          <a:lstStyle/>
          <a:p>
            <a:pPr marL="0" indent="0">
              <a:buNone/>
            </a:pPr>
            <a:r>
              <a:rPr lang="en-US" dirty="0"/>
              <a:t>CREATE TABLE IF NOT EXISTS `</a:t>
            </a:r>
            <a:r>
              <a:rPr lang="en-US" dirty="0" err="1"/>
              <a:t>service_in_package</a:t>
            </a:r>
            <a:r>
              <a:rPr lang="en-US" dirty="0"/>
              <a:t>` (</a:t>
            </a:r>
          </a:p>
          <a:p>
            <a:pPr marL="0" indent="0">
              <a:buNone/>
            </a:pPr>
            <a:r>
              <a:rPr lang="en-US" dirty="0"/>
              <a:t>  `</a:t>
            </a:r>
            <a:r>
              <a:rPr lang="en-US" dirty="0" err="1"/>
              <a:t>package_id</a:t>
            </a:r>
            <a:r>
              <a:rPr lang="en-US" dirty="0"/>
              <a:t>` int(11) NOT NULL,</a:t>
            </a:r>
          </a:p>
          <a:p>
            <a:pPr marL="0" indent="0">
              <a:buNone/>
            </a:pPr>
            <a:r>
              <a:rPr lang="en-US" dirty="0"/>
              <a:t>  `</a:t>
            </a:r>
            <a:r>
              <a:rPr lang="en-US" dirty="0" err="1"/>
              <a:t>service_id</a:t>
            </a:r>
            <a:r>
              <a:rPr lang="en-US" dirty="0"/>
              <a:t>` int(11) NOT NULL,</a:t>
            </a:r>
          </a:p>
          <a:p>
            <a:pPr marL="0" indent="0">
              <a:buNone/>
            </a:pPr>
            <a:r>
              <a:rPr lang="en-US" dirty="0"/>
              <a:t>  PRIMARY KEY (`package_id`,`</a:t>
            </a:r>
            <a:r>
              <a:rPr lang="en-US" dirty="0" err="1"/>
              <a:t>service_id</a:t>
            </a:r>
            <a:r>
              <a:rPr lang="en-US" dirty="0"/>
              <a:t>`),</a:t>
            </a:r>
          </a:p>
          <a:p>
            <a:pPr marL="0" indent="0">
              <a:buNone/>
            </a:pPr>
            <a:r>
              <a:rPr lang="en-US" dirty="0"/>
              <a:t>  KEY `</a:t>
            </a:r>
            <a:r>
              <a:rPr lang="en-US" dirty="0" err="1"/>
              <a:t>service_id</a:t>
            </a:r>
            <a:r>
              <a:rPr lang="en-US" dirty="0"/>
              <a:t>` (`</a:t>
            </a:r>
            <a:r>
              <a:rPr lang="en-US" dirty="0" err="1"/>
              <a:t>service_id</a:t>
            </a:r>
            <a:r>
              <a:rPr lang="en-US" dirty="0"/>
              <a:t>`)</a:t>
            </a:r>
          </a:p>
          <a:p>
            <a:pPr marL="0" indent="0">
              <a:buNone/>
            </a:pPr>
            <a:r>
              <a:rPr lang="en-US" dirty="0"/>
              <a:t>)</a:t>
            </a:r>
            <a:endParaRPr lang="it-IT" dirty="0"/>
          </a:p>
        </p:txBody>
      </p:sp>
      <p:sp>
        <p:nvSpPr>
          <p:cNvPr id="7" name="Segnaposto contenuto 6">
            <a:extLst>
              <a:ext uri="{FF2B5EF4-FFF2-40B4-BE49-F238E27FC236}">
                <a16:creationId xmlns:a16="http://schemas.microsoft.com/office/drawing/2014/main" id="{28AAE39A-F1AE-4FF7-BD2E-997EFE7D9932}"/>
              </a:ext>
            </a:extLst>
          </p:cNvPr>
          <p:cNvSpPr>
            <a:spLocks noGrp="1"/>
          </p:cNvSpPr>
          <p:nvPr>
            <p:ph sz="half" idx="2"/>
          </p:nvPr>
        </p:nvSpPr>
        <p:spPr/>
        <p:txBody>
          <a:bodyPr>
            <a:normAutofit/>
          </a:bodyPr>
          <a:lstStyle/>
          <a:p>
            <a:pPr marL="0" indent="0">
              <a:buNone/>
            </a:pPr>
            <a:r>
              <a:rPr lang="en-US" dirty="0"/>
              <a:t>CREATE TABLE IF NOT EXISTS `</a:t>
            </a:r>
            <a:r>
              <a:rPr lang="en-US" dirty="0" err="1"/>
              <a:t>service_package</a:t>
            </a:r>
            <a:r>
              <a:rPr lang="en-US" dirty="0"/>
              <a:t>` (</a:t>
            </a:r>
          </a:p>
          <a:p>
            <a:pPr marL="0" indent="0">
              <a:buNone/>
            </a:pPr>
            <a:r>
              <a:rPr lang="en-US" dirty="0"/>
              <a:t>  `id` int(11) NOT NULL AUTO_INCREMENT,</a:t>
            </a:r>
          </a:p>
          <a:p>
            <a:pPr marL="0" indent="0">
              <a:buNone/>
            </a:pPr>
            <a:r>
              <a:rPr lang="en-US" dirty="0"/>
              <a:t>  `name` varchar(255) NOT NULL,</a:t>
            </a:r>
          </a:p>
          <a:p>
            <a:pPr marL="0" indent="0">
              <a:buNone/>
            </a:pPr>
            <a:r>
              <a:rPr lang="en-US" dirty="0"/>
              <a:t>  PRIMARY KEY (`id`)</a:t>
            </a:r>
          </a:p>
          <a:p>
            <a:pPr marL="0" indent="0">
              <a:buNone/>
            </a:pPr>
            <a:r>
              <a:rPr lang="en-US" dirty="0"/>
              <a:t>)</a:t>
            </a:r>
            <a:endParaRPr lang="it-IT" dirty="0"/>
          </a:p>
        </p:txBody>
      </p:sp>
    </p:spTree>
    <p:extLst>
      <p:ext uri="{BB962C8B-B14F-4D97-AF65-F5344CB8AC3E}">
        <p14:creationId xmlns:p14="http://schemas.microsoft.com/office/powerpoint/2010/main" val="1100664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lstStyle/>
          <a:p>
            <a:r>
              <a:rPr lang="en-US" dirty="0"/>
              <a:t>SQL DDL</a:t>
            </a:r>
            <a:endParaRPr lang="it-IT" dirty="0"/>
          </a:p>
        </p:txBody>
      </p:sp>
      <p:sp>
        <p:nvSpPr>
          <p:cNvPr id="4" name="Segnaposto contenuto 3">
            <a:extLst>
              <a:ext uri="{FF2B5EF4-FFF2-40B4-BE49-F238E27FC236}">
                <a16:creationId xmlns:a16="http://schemas.microsoft.com/office/drawing/2014/main" id="{3698A4FA-979D-51E8-0FDF-E1D4BDEA7E1F}"/>
              </a:ext>
            </a:extLst>
          </p:cNvPr>
          <p:cNvSpPr>
            <a:spLocks noGrp="1"/>
          </p:cNvSpPr>
          <p:nvPr>
            <p:ph idx="1"/>
          </p:nvPr>
        </p:nvSpPr>
        <p:spPr/>
        <p:txBody>
          <a:bodyPr>
            <a:normAutofit fontScale="77500" lnSpcReduction="20000"/>
          </a:bodyPr>
          <a:lstStyle/>
          <a:p>
            <a:pPr marL="0" indent="0">
              <a:buNone/>
            </a:pPr>
            <a:r>
              <a:rPr lang="en-US" dirty="0"/>
              <a:t>CREATE TABLE IF NOT EXISTS `user` (</a:t>
            </a:r>
          </a:p>
          <a:p>
            <a:pPr marL="0" indent="0">
              <a:buNone/>
            </a:pPr>
            <a:r>
              <a:rPr lang="en-US" dirty="0"/>
              <a:t>  `id` int(11) NOT NULL AUTO_INCREMENT,</a:t>
            </a:r>
          </a:p>
          <a:p>
            <a:pPr marL="0" indent="0">
              <a:buNone/>
            </a:pPr>
            <a:r>
              <a:rPr lang="en-US" dirty="0"/>
              <a:t>  `name` varchar(225) NOT NULL,</a:t>
            </a:r>
          </a:p>
          <a:p>
            <a:pPr marL="0" indent="0">
              <a:buNone/>
            </a:pPr>
            <a:r>
              <a:rPr lang="en-US" dirty="0"/>
              <a:t>  `surname` varchar(225) NOT NULL,</a:t>
            </a:r>
          </a:p>
          <a:p>
            <a:pPr marL="0" indent="0">
              <a:buNone/>
            </a:pPr>
            <a:r>
              <a:rPr lang="en-US" dirty="0"/>
              <a:t>  `username` varchar(225) NOT NULL,</a:t>
            </a:r>
          </a:p>
          <a:p>
            <a:pPr marL="0" indent="0">
              <a:buNone/>
            </a:pPr>
            <a:r>
              <a:rPr lang="en-US" dirty="0"/>
              <a:t>  `email` varchar(225) NOT NULL,</a:t>
            </a:r>
          </a:p>
          <a:p>
            <a:pPr marL="0" indent="0">
              <a:buNone/>
            </a:pPr>
            <a:r>
              <a:rPr lang="en-US" dirty="0"/>
              <a:t>  `password` varchar(225) NOT NULL,</a:t>
            </a:r>
          </a:p>
          <a:p>
            <a:pPr marL="0" indent="0">
              <a:buNone/>
            </a:pPr>
            <a:r>
              <a:rPr lang="en-US" dirty="0"/>
              <a:t>  `insolvent` int(11) NOT NULL DEFAULT 0,</a:t>
            </a:r>
          </a:p>
          <a:p>
            <a:pPr marL="0" indent="0">
              <a:buNone/>
            </a:pPr>
            <a:r>
              <a:rPr lang="en-US" dirty="0"/>
              <a:t>  PRIMARY KEY (`id`),</a:t>
            </a:r>
          </a:p>
          <a:p>
            <a:pPr marL="0" indent="0">
              <a:buNone/>
            </a:pPr>
            <a:r>
              <a:rPr lang="en-US" dirty="0"/>
              <a:t>  UNIQUE KEY `username` (`username`),</a:t>
            </a:r>
          </a:p>
          <a:p>
            <a:pPr marL="0" indent="0">
              <a:buNone/>
            </a:pPr>
            <a:r>
              <a:rPr lang="en-US" dirty="0"/>
              <a:t>  UNIQUE KEY `email` (`email`)</a:t>
            </a:r>
          </a:p>
          <a:p>
            <a:pPr marL="0" indent="0">
              <a:buNone/>
            </a:pPr>
            <a:r>
              <a:rPr lang="en-US" dirty="0"/>
              <a:t>)</a:t>
            </a:r>
            <a:endParaRPr lang="it-IT" dirty="0"/>
          </a:p>
        </p:txBody>
      </p:sp>
    </p:spTree>
    <p:extLst>
      <p:ext uri="{BB962C8B-B14F-4D97-AF65-F5344CB8AC3E}">
        <p14:creationId xmlns:p14="http://schemas.microsoft.com/office/powerpoint/2010/main" val="689108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normAutofit/>
          </a:bodyPr>
          <a:lstStyle/>
          <a:p>
            <a:r>
              <a:rPr lang="en-US" dirty="0"/>
              <a:t>SQL DDL – Materialized Views</a:t>
            </a:r>
            <a:endParaRPr lang="it-IT" dirty="0"/>
          </a:p>
        </p:txBody>
      </p:sp>
      <p:sp>
        <p:nvSpPr>
          <p:cNvPr id="3" name="Segnaposto contenuto 2">
            <a:extLst>
              <a:ext uri="{FF2B5EF4-FFF2-40B4-BE49-F238E27FC236}">
                <a16:creationId xmlns:a16="http://schemas.microsoft.com/office/drawing/2014/main" id="{700F4F14-317B-4BC0-8EE7-420CE15E63B8}"/>
              </a:ext>
            </a:extLst>
          </p:cNvPr>
          <p:cNvSpPr>
            <a:spLocks noGrp="1"/>
          </p:cNvSpPr>
          <p:nvPr>
            <p:ph sz="half" idx="1"/>
          </p:nvPr>
        </p:nvSpPr>
        <p:spPr/>
        <p:txBody>
          <a:bodyPr>
            <a:normAutofit lnSpcReduction="10000"/>
          </a:bodyPr>
          <a:lstStyle/>
          <a:p>
            <a:pPr marL="0" indent="0">
              <a:buNone/>
            </a:pPr>
            <a:r>
              <a:rPr lang="en-US" dirty="0"/>
              <a:t>CREATE TABLE IF NOT EXISTS `</a:t>
            </a:r>
            <a:r>
              <a:rPr lang="en-US" dirty="0" err="1"/>
              <a:t>avarage_purchase_optional_package</a:t>
            </a:r>
            <a:r>
              <a:rPr lang="en-US" dirty="0"/>
              <a:t>` (</a:t>
            </a:r>
          </a:p>
          <a:p>
            <a:pPr marL="0" indent="0">
              <a:buNone/>
            </a:pPr>
            <a:r>
              <a:rPr lang="en-US" dirty="0"/>
              <a:t>  `</a:t>
            </a:r>
            <a:r>
              <a:rPr lang="en-US" dirty="0" err="1"/>
              <a:t>package_id</a:t>
            </a:r>
            <a:r>
              <a:rPr lang="en-US" dirty="0"/>
              <a:t>` int(11) NOT NULL,</a:t>
            </a:r>
          </a:p>
          <a:p>
            <a:pPr marL="0" indent="0">
              <a:buNone/>
            </a:pPr>
            <a:r>
              <a:rPr lang="en-US" dirty="0"/>
              <a:t>  `</a:t>
            </a:r>
            <a:r>
              <a:rPr lang="en-US" dirty="0" err="1"/>
              <a:t>package_name</a:t>
            </a:r>
            <a:r>
              <a:rPr lang="en-US" dirty="0"/>
              <a:t>` varchar(255) NOT NULL,</a:t>
            </a:r>
          </a:p>
          <a:p>
            <a:pPr marL="0" indent="0">
              <a:buNone/>
            </a:pPr>
            <a:r>
              <a:rPr lang="en-US" dirty="0"/>
              <a:t>  `</a:t>
            </a:r>
            <a:r>
              <a:rPr lang="en-US" dirty="0" err="1"/>
              <a:t>avg_optional</a:t>
            </a:r>
            <a:r>
              <a:rPr lang="en-US" dirty="0"/>
              <a:t>` double NOT NULL DEFAULT 0,</a:t>
            </a:r>
          </a:p>
          <a:p>
            <a:pPr marL="0" indent="0">
              <a:buNone/>
            </a:pPr>
            <a:r>
              <a:rPr lang="en-US" dirty="0"/>
              <a:t>  PRIMARY KEY (`</a:t>
            </a:r>
            <a:r>
              <a:rPr lang="en-US" dirty="0" err="1"/>
              <a:t>package_id</a:t>
            </a:r>
            <a:r>
              <a:rPr lang="en-US" dirty="0"/>
              <a:t>`)</a:t>
            </a:r>
          </a:p>
          <a:p>
            <a:pPr marL="0" indent="0">
              <a:buNone/>
            </a:pPr>
            <a:r>
              <a:rPr lang="en-US" dirty="0"/>
              <a:t>)</a:t>
            </a:r>
            <a:endParaRPr lang="it-IT" dirty="0"/>
          </a:p>
        </p:txBody>
      </p:sp>
      <p:sp>
        <p:nvSpPr>
          <p:cNvPr id="5" name="Segnaposto contenuto 4">
            <a:extLst>
              <a:ext uri="{FF2B5EF4-FFF2-40B4-BE49-F238E27FC236}">
                <a16:creationId xmlns:a16="http://schemas.microsoft.com/office/drawing/2014/main" id="{1CBDA386-0AEC-4885-A1FC-314310352FA5}"/>
              </a:ext>
            </a:extLst>
          </p:cNvPr>
          <p:cNvSpPr>
            <a:spLocks noGrp="1"/>
          </p:cNvSpPr>
          <p:nvPr>
            <p:ph sz="half" idx="2"/>
          </p:nvPr>
        </p:nvSpPr>
        <p:spPr/>
        <p:txBody>
          <a:bodyPr>
            <a:normAutofit lnSpcReduction="10000"/>
          </a:bodyPr>
          <a:lstStyle/>
          <a:p>
            <a:pPr marL="0" indent="0">
              <a:buNone/>
            </a:pPr>
            <a:r>
              <a:rPr lang="en-US" dirty="0"/>
              <a:t>CREATE TABLE IF NOT EXISTS `</a:t>
            </a:r>
            <a:r>
              <a:rPr lang="en-US" dirty="0" err="1"/>
              <a:t>failed_payment</a:t>
            </a:r>
            <a:r>
              <a:rPr lang="en-US" dirty="0"/>
              <a:t>` (</a:t>
            </a:r>
          </a:p>
          <a:p>
            <a:pPr marL="0" indent="0">
              <a:buNone/>
            </a:pPr>
            <a:r>
              <a:rPr lang="en-US" dirty="0"/>
              <a:t>  `</a:t>
            </a:r>
            <a:r>
              <a:rPr lang="en-US" dirty="0" err="1"/>
              <a:t>user_id</a:t>
            </a:r>
            <a:r>
              <a:rPr lang="en-US" dirty="0"/>
              <a:t>` int(11) NOT NULL,</a:t>
            </a:r>
          </a:p>
          <a:p>
            <a:pPr marL="0" indent="0">
              <a:buNone/>
            </a:pPr>
            <a:r>
              <a:rPr lang="en-US" dirty="0"/>
              <a:t>  `</a:t>
            </a:r>
            <a:r>
              <a:rPr lang="en-US" dirty="0" err="1"/>
              <a:t>last_failure</a:t>
            </a:r>
            <a:r>
              <a:rPr lang="en-US" dirty="0"/>
              <a:t>` timestamp NULL DEFAULT </a:t>
            </a:r>
            <a:r>
              <a:rPr lang="en-US" dirty="0" err="1"/>
              <a:t>current_timestamp</a:t>
            </a:r>
            <a:r>
              <a:rPr lang="en-US" dirty="0"/>
              <a:t>() ON UPDATE </a:t>
            </a:r>
            <a:r>
              <a:rPr lang="en-US" dirty="0" err="1"/>
              <a:t>current_timestamp</a:t>
            </a:r>
            <a:r>
              <a:rPr lang="en-US" dirty="0"/>
              <a:t>(),</a:t>
            </a:r>
          </a:p>
          <a:p>
            <a:pPr marL="0" indent="0">
              <a:buNone/>
            </a:pPr>
            <a:r>
              <a:rPr lang="en-US" dirty="0"/>
              <a:t>  `</a:t>
            </a:r>
            <a:r>
              <a:rPr lang="en-US" dirty="0" err="1"/>
              <a:t>n_failures</a:t>
            </a:r>
            <a:r>
              <a:rPr lang="en-US" dirty="0"/>
              <a:t>` int(11) NOT NULL DEFAULT 0,</a:t>
            </a:r>
          </a:p>
          <a:p>
            <a:pPr marL="0" indent="0">
              <a:buNone/>
            </a:pPr>
            <a:r>
              <a:rPr lang="en-US" dirty="0"/>
              <a:t>  PRIMARY KEY (`</a:t>
            </a:r>
            <a:r>
              <a:rPr lang="en-US" dirty="0" err="1"/>
              <a:t>user_id</a:t>
            </a:r>
            <a:r>
              <a:rPr lang="en-US" dirty="0"/>
              <a:t>`)</a:t>
            </a:r>
          </a:p>
          <a:p>
            <a:pPr marL="0" indent="0">
              <a:buNone/>
            </a:pPr>
            <a:r>
              <a:rPr lang="en-US" dirty="0"/>
              <a:t>)</a:t>
            </a:r>
            <a:endParaRPr lang="it-IT" dirty="0"/>
          </a:p>
        </p:txBody>
      </p:sp>
    </p:spTree>
    <p:extLst>
      <p:ext uri="{BB962C8B-B14F-4D97-AF65-F5344CB8AC3E}">
        <p14:creationId xmlns:p14="http://schemas.microsoft.com/office/powerpoint/2010/main" val="2171968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AEA10-49AF-43E6-9A01-ACCAF1C883EA}"/>
              </a:ext>
            </a:extLst>
          </p:cNvPr>
          <p:cNvSpPr>
            <a:spLocks noGrp="1"/>
          </p:cNvSpPr>
          <p:nvPr>
            <p:ph type="title"/>
          </p:nvPr>
        </p:nvSpPr>
        <p:spPr/>
        <p:txBody>
          <a:bodyPr/>
          <a:lstStyle/>
          <a:p>
            <a:r>
              <a:rPr lang="en-US" dirty="0"/>
              <a:t>Index</a:t>
            </a:r>
            <a:endParaRPr lang="it-IT" dirty="0"/>
          </a:p>
        </p:txBody>
      </p:sp>
      <p:sp>
        <p:nvSpPr>
          <p:cNvPr id="3" name="Content Placeholder 2">
            <a:extLst>
              <a:ext uri="{FF2B5EF4-FFF2-40B4-BE49-F238E27FC236}">
                <a16:creationId xmlns:a16="http://schemas.microsoft.com/office/drawing/2014/main" id="{931900D1-E1F0-4015-8CCF-AA77DE9766AF}"/>
              </a:ext>
            </a:extLst>
          </p:cNvPr>
          <p:cNvSpPr>
            <a:spLocks noGrp="1"/>
          </p:cNvSpPr>
          <p:nvPr>
            <p:ph idx="1"/>
          </p:nvPr>
        </p:nvSpPr>
        <p:spPr>
          <a:xfrm>
            <a:off x="838200" y="1723212"/>
            <a:ext cx="10515600" cy="4351338"/>
          </a:xfrm>
        </p:spPr>
        <p:txBody>
          <a:bodyPr>
            <a:normAutofit/>
          </a:bodyPr>
          <a:lstStyle/>
          <a:p>
            <a:r>
              <a:rPr lang="it-IT" sz="2400" dirty="0" err="1"/>
              <a:t>Specification</a:t>
            </a:r>
            <a:endParaRPr lang="it-IT" sz="2400" dirty="0"/>
          </a:p>
          <a:p>
            <a:pPr lvl="1"/>
            <a:r>
              <a:rPr lang="it-IT" sz="2000" dirty="0" err="1"/>
              <a:t>Revision</a:t>
            </a:r>
            <a:r>
              <a:rPr lang="it-IT" sz="2000" dirty="0"/>
              <a:t> of the </a:t>
            </a:r>
            <a:r>
              <a:rPr lang="it-IT" sz="2000" dirty="0" err="1"/>
              <a:t>specifications</a:t>
            </a:r>
            <a:r>
              <a:rPr lang="it-IT" sz="2000" dirty="0"/>
              <a:t> </a:t>
            </a:r>
          </a:p>
          <a:p>
            <a:r>
              <a:rPr lang="it-IT" sz="2400" dirty="0" err="1"/>
              <a:t>Conceptual</a:t>
            </a:r>
            <a:r>
              <a:rPr lang="it-IT" sz="2400" dirty="0"/>
              <a:t> (ER) and </a:t>
            </a:r>
            <a:r>
              <a:rPr lang="it-IT" sz="2400" dirty="0" err="1"/>
              <a:t>logical</a:t>
            </a:r>
            <a:r>
              <a:rPr lang="it-IT" sz="2400" dirty="0"/>
              <a:t> data models</a:t>
            </a:r>
          </a:p>
          <a:p>
            <a:r>
              <a:rPr lang="it-IT" sz="2400" dirty="0"/>
              <a:t>Trigger design and code</a:t>
            </a:r>
          </a:p>
          <a:p>
            <a:r>
              <a:rPr lang="it-IT" sz="2400" dirty="0"/>
              <a:t>ORM </a:t>
            </a:r>
            <a:r>
              <a:rPr lang="it-IT" sz="2400" dirty="0" err="1"/>
              <a:t>relationship</a:t>
            </a:r>
            <a:r>
              <a:rPr lang="it-IT" sz="2400" dirty="0"/>
              <a:t> design with </a:t>
            </a:r>
            <a:r>
              <a:rPr lang="it-IT" sz="2400" dirty="0" err="1"/>
              <a:t>explanations</a:t>
            </a:r>
            <a:endParaRPr lang="it-IT" sz="2400" dirty="0"/>
          </a:p>
          <a:p>
            <a:r>
              <a:rPr lang="it-IT" sz="2400" dirty="0" err="1"/>
              <a:t>Entities</a:t>
            </a:r>
            <a:r>
              <a:rPr lang="it-IT" sz="2400" dirty="0"/>
              <a:t> code</a:t>
            </a:r>
          </a:p>
          <a:p>
            <a:r>
              <a:rPr lang="it-IT" sz="2400" dirty="0"/>
              <a:t>Interface </a:t>
            </a:r>
            <a:r>
              <a:rPr lang="it-IT" sz="2400" dirty="0" err="1"/>
              <a:t>diagrams</a:t>
            </a:r>
            <a:r>
              <a:rPr lang="it-IT" sz="2400" dirty="0"/>
              <a:t> or </a:t>
            </a:r>
            <a:r>
              <a:rPr lang="it-IT" sz="2400" dirty="0" err="1"/>
              <a:t>functional</a:t>
            </a:r>
            <a:r>
              <a:rPr lang="it-IT" sz="2400" dirty="0"/>
              <a:t> </a:t>
            </a:r>
            <a:r>
              <a:rPr lang="it-IT" sz="2400" dirty="0" err="1"/>
              <a:t>analysis</a:t>
            </a:r>
            <a:r>
              <a:rPr lang="it-IT" sz="2400" dirty="0"/>
              <a:t> of the </a:t>
            </a:r>
            <a:r>
              <a:rPr lang="it-IT" sz="2400" dirty="0" err="1"/>
              <a:t>specifications</a:t>
            </a:r>
            <a:endParaRPr lang="it-IT" sz="2400" dirty="0"/>
          </a:p>
          <a:p>
            <a:r>
              <a:rPr lang="it-IT" sz="2400" dirty="0"/>
              <a:t>List of </a:t>
            </a:r>
            <a:r>
              <a:rPr lang="it-IT" sz="2400" dirty="0" err="1"/>
              <a:t>components</a:t>
            </a:r>
            <a:endParaRPr lang="it-IT" sz="2400" dirty="0"/>
          </a:p>
          <a:p>
            <a:r>
              <a:rPr lang="it-IT" sz="2400" dirty="0"/>
              <a:t>UML </a:t>
            </a:r>
            <a:r>
              <a:rPr lang="it-IT" sz="2400" dirty="0" err="1"/>
              <a:t>sequence</a:t>
            </a:r>
            <a:r>
              <a:rPr lang="it-IT" sz="2400" dirty="0"/>
              <a:t> </a:t>
            </a:r>
            <a:r>
              <a:rPr lang="it-IT" sz="2400" dirty="0" err="1"/>
              <a:t>diagrams</a:t>
            </a:r>
            <a:r>
              <a:rPr lang="it-IT" sz="2400" dirty="0"/>
              <a:t> </a:t>
            </a:r>
            <a:r>
              <a:rPr lang="it-IT" sz="2400" dirty="0" err="1"/>
              <a:t>s</a:t>
            </a:r>
            <a:endParaRPr lang="it-IT" sz="2400" dirty="0"/>
          </a:p>
          <a:p>
            <a:endParaRPr lang="it-IT" dirty="0"/>
          </a:p>
        </p:txBody>
      </p:sp>
    </p:spTree>
    <p:extLst>
      <p:ext uri="{BB962C8B-B14F-4D97-AF65-F5344CB8AC3E}">
        <p14:creationId xmlns:p14="http://schemas.microsoft.com/office/powerpoint/2010/main" val="1984884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normAutofit/>
          </a:bodyPr>
          <a:lstStyle/>
          <a:p>
            <a:r>
              <a:rPr lang="en-US" dirty="0"/>
              <a:t>SQL DDL – Materialized Views</a:t>
            </a:r>
            <a:endParaRPr lang="it-IT" dirty="0"/>
          </a:p>
        </p:txBody>
      </p:sp>
      <p:sp>
        <p:nvSpPr>
          <p:cNvPr id="3" name="Segnaposto contenuto 2">
            <a:extLst>
              <a:ext uri="{FF2B5EF4-FFF2-40B4-BE49-F238E27FC236}">
                <a16:creationId xmlns:a16="http://schemas.microsoft.com/office/drawing/2014/main" id="{700F4F14-317B-4BC0-8EE7-420CE15E63B8}"/>
              </a:ext>
            </a:extLst>
          </p:cNvPr>
          <p:cNvSpPr>
            <a:spLocks noGrp="1"/>
          </p:cNvSpPr>
          <p:nvPr>
            <p:ph sz="half" idx="1"/>
          </p:nvPr>
        </p:nvSpPr>
        <p:spPr/>
        <p:txBody>
          <a:bodyPr>
            <a:normAutofit fontScale="92500"/>
          </a:bodyPr>
          <a:lstStyle/>
          <a:p>
            <a:pPr marL="0" indent="0">
              <a:buNone/>
            </a:pPr>
            <a:r>
              <a:rPr lang="en-US" dirty="0"/>
              <a:t>CREATE TABLE IF NOT EXISTS `</a:t>
            </a:r>
            <a:r>
              <a:rPr lang="en-US" dirty="0" err="1"/>
              <a:t>insolvent_user</a:t>
            </a:r>
            <a:r>
              <a:rPr lang="en-US" dirty="0"/>
              <a:t>` (</a:t>
            </a:r>
          </a:p>
          <a:p>
            <a:pPr marL="0" indent="0">
              <a:buNone/>
            </a:pPr>
            <a:r>
              <a:rPr lang="en-US" dirty="0"/>
              <a:t>  `id` int(11) NOT NULL,</a:t>
            </a:r>
          </a:p>
          <a:p>
            <a:pPr marL="0" indent="0">
              <a:buNone/>
            </a:pPr>
            <a:r>
              <a:rPr lang="en-US" dirty="0"/>
              <a:t>  `name` varchar(225) NOT NULL,</a:t>
            </a:r>
          </a:p>
          <a:p>
            <a:pPr marL="0" indent="0">
              <a:buNone/>
            </a:pPr>
            <a:r>
              <a:rPr lang="en-US" dirty="0"/>
              <a:t>  `surname` varchar(225) NOT NULL,</a:t>
            </a:r>
          </a:p>
          <a:p>
            <a:pPr marL="0" indent="0">
              <a:buNone/>
            </a:pPr>
            <a:r>
              <a:rPr lang="en-US" dirty="0"/>
              <a:t>  `username` varchar(225) NOT NULL,</a:t>
            </a:r>
          </a:p>
          <a:p>
            <a:pPr marL="0" indent="0">
              <a:buNone/>
            </a:pPr>
            <a:r>
              <a:rPr lang="en-US" dirty="0"/>
              <a:t>  `email` varchar(225) NOT NULL,</a:t>
            </a:r>
          </a:p>
          <a:p>
            <a:pPr marL="0" indent="0">
              <a:buNone/>
            </a:pPr>
            <a:r>
              <a:rPr lang="en-US" dirty="0"/>
              <a:t>  PRIMARY KEY (`id`)</a:t>
            </a:r>
          </a:p>
          <a:p>
            <a:pPr marL="0" indent="0">
              <a:buNone/>
            </a:pPr>
            <a:r>
              <a:rPr lang="en-US" dirty="0"/>
              <a:t>)</a:t>
            </a:r>
            <a:endParaRPr lang="it-IT" dirty="0"/>
          </a:p>
        </p:txBody>
      </p:sp>
      <p:sp>
        <p:nvSpPr>
          <p:cNvPr id="5" name="Segnaposto contenuto 4">
            <a:extLst>
              <a:ext uri="{FF2B5EF4-FFF2-40B4-BE49-F238E27FC236}">
                <a16:creationId xmlns:a16="http://schemas.microsoft.com/office/drawing/2014/main" id="{1CBDA386-0AEC-4885-A1FC-314310352FA5}"/>
              </a:ext>
            </a:extLst>
          </p:cNvPr>
          <p:cNvSpPr>
            <a:spLocks noGrp="1"/>
          </p:cNvSpPr>
          <p:nvPr>
            <p:ph sz="half" idx="2"/>
          </p:nvPr>
        </p:nvSpPr>
        <p:spPr/>
        <p:txBody>
          <a:bodyPr>
            <a:normAutofit fontScale="92500"/>
          </a:bodyPr>
          <a:lstStyle/>
          <a:p>
            <a:pPr marL="0" indent="0">
              <a:buNone/>
            </a:pPr>
            <a:r>
              <a:rPr lang="en-US" dirty="0"/>
              <a:t>CREATE TABLE IF NOT EXISTS `</a:t>
            </a:r>
            <a:r>
              <a:rPr lang="en-US" dirty="0" err="1"/>
              <a:t>suspended_orders</a:t>
            </a:r>
            <a:r>
              <a:rPr lang="en-US" dirty="0"/>
              <a:t>` (</a:t>
            </a:r>
          </a:p>
          <a:p>
            <a:pPr marL="0" indent="0">
              <a:buNone/>
            </a:pPr>
            <a:r>
              <a:rPr lang="en-US" dirty="0"/>
              <a:t>  `</a:t>
            </a:r>
            <a:r>
              <a:rPr lang="en-US" dirty="0" err="1"/>
              <a:t>order_id</a:t>
            </a:r>
            <a:r>
              <a:rPr lang="en-US" dirty="0"/>
              <a:t>` int(11) NOT NULL,</a:t>
            </a:r>
          </a:p>
          <a:p>
            <a:pPr marL="0" indent="0">
              <a:buNone/>
            </a:pPr>
            <a:r>
              <a:rPr lang="en-US" dirty="0"/>
              <a:t>  `</a:t>
            </a:r>
            <a:r>
              <a:rPr lang="en-US" dirty="0" err="1"/>
              <a:t>user_id</a:t>
            </a:r>
            <a:r>
              <a:rPr lang="en-US" dirty="0"/>
              <a:t>` int(11) NOT NULL,</a:t>
            </a:r>
          </a:p>
          <a:p>
            <a:pPr marL="0" indent="0">
              <a:buNone/>
            </a:pPr>
            <a:r>
              <a:rPr lang="en-US" dirty="0"/>
              <a:t>  PRIMARY KEY (`order_id`,`</a:t>
            </a:r>
            <a:r>
              <a:rPr lang="en-US" dirty="0" err="1"/>
              <a:t>user_id</a:t>
            </a:r>
            <a:r>
              <a:rPr lang="en-US" dirty="0"/>
              <a:t>`)</a:t>
            </a:r>
          </a:p>
          <a:p>
            <a:pPr marL="0" indent="0">
              <a:buNone/>
            </a:pPr>
            <a:r>
              <a:rPr lang="en-US" dirty="0"/>
              <a:t>)</a:t>
            </a:r>
            <a:endParaRPr lang="it-IT" dirty="0"/>
          </a:p>
        </p:txBody>
      </p:sp>
    </p:spTree>
    <p:extLst>
      <p:ext uri="{BB962C8B-B14F-4D97-AF65-F5344CB8AC3E}">
        <p14:creationId xmlns:p14="http://schemas.microsoft.com/office/powerpoint/2010/main" val="2581482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normAutofit/>
          </a:bodyPr>
          <a:lstStyle/>
          <a:p>
            <a:r>
              <a:rPr lang="en-US" dirty="0"/>
              <a:t>SQL DDL – Materialized Views</a:t>
            </a:r>
            <a:endParaRPr lang="it-IT" dirty="0"/>
          </a:p>
        </p:txBody>
      </p:sp>
      <p:sp>
        <p:nvSpPr>
          <p:cNvPr id="3" name="Segnaposto contenuto 2">
            <a:extLst>
              <a:ext uri="{FF2B5EF4-FFF2-40B4-BE49-F238E27FC236}">
                <a16:creationId xmlns:a16="http://schemas.microsoft.com/office/drawing/2014/main" id="{700F4F14-317B-4BC0-8EE7-420CE15E63B8}"/>
              </a:ext>
            </a:extLst>
          </p:cNvPr>
          <p:cNvSpPr>
            <a:spLocks noGrp="1"/>
          </p:cNvSpPr>
          <p:nvPr>
            <p:ph sz="half" idx="1"/>
          </p:nvPr>
        </p:nvSpPr>
        <p:spPr/>
        <p:txBody>
          <a:bodyPr/>
          <a:lstStyle/>
          <a:p>
            <a:pPr marL="0" indent="0">
              <a:buNone/>
            </a:pPr>
            <a:r>
              <a:rPr lang="en-US" dirty="0"/>
              <a:t>CREATE TABLE IF NOT EXISTS `</a:t>
            </a:r>
            <a:r>
              <a:rPr lang="en-US" dirty="0" err="1"/>
              <a:t>total_purchase_optional</a:t>
            </a:r>
            <a:r>
              <a:rPr lang="en-US" dirty="0"/>
              <a:t>` (</a:t>
            </a:r>
          </a:p>
          <a:p>
            <a:pPr marL="0" indent="0">
              <a:buNone/>
            </a:pPr>
            <a:r>
              <a:rPr lang="en-US" dirty="0"/>
              <a:t>  `</a:t>
            </a:r>
            <a:r>
              <a:rPr lang="en-US" dirty="0" err="1"/>
              <a:t>optional_id</a:t>
            </a:r>
            <a:r>
              <a:rPr lang="en-US" dirty="0"/>
              <a:t>` int(11) NOT NULL,</a:t>
            </a:r>
          </a:p>
          <a:p>
            <a:pPr marL="0" indent="0">
              <a:buNone/>
            </a:pPr>
            <a:r>
              <a:rPr lang="en-US" dirty="0"/>
              <a:t>  `</a:t>
            </a:r>
            <a:r>
              <a:rPr lang="en-US" dirty="0" err="1"/>
              <a:t>optional_name</a:t>
            </a:r>
            <a:r>
              <a:rPr lang="en-US" dirty="0"/>
              <a:t>` varchar(255) NOT NULL,</a:t>
            </a:r>
          </a:p>
          <a:p>
            <a:pPr marL="0" indent="0">
              <a:buNone/>
            </a:pPr>
            <a:r>
              <a:rPr lang="en-US" dirty="0"/>
              <a:t>  `</a:t>
            </a:r>
            <a:r>
              <a:rPr lang="en-US" dirty="0" err="1"/>
              <a:t>tot_purchase</a:t>
            </a:r>
            <a:r>
              <a:rPr lang="en-US" dirty="0"/>
              <a:t>` int(11) NOT NULL DEFAULT 0,</a:t>
            </a:r>
          </a:p>
          <a:p>
            <a:pPr marL="0" indent="0">
              <a:buNone/>
            </a:pPr>
            <a:r>
              <a:rPr lang="en-US" dirty="0"/>
              <a:t>  PRIMARY KEY (`</a:t>
            </a:r>
            <a:r>
              <a:rPr lang="en-US" dirty="0" err="1"/>
              <a:t>optional_id</a:t>
            </a:r>
            <a:r>
              <a:rPr lang="en-US" dirty="0"/>
              <a:t>`)</a:t>
            </a:r>
          </a:p>
          <a:p>
            <a:pPr marL="0" indent="0">
              <a:buNone/>
            </a:pPr>
            <a:r>
              <a:rPr lang="en-US" dirty="0"/>
              <a:t>)</a:t>
            </a:r>
            <a:endParaRPr lang="it-IT" dirty="0"/>
          </a:p>
        </p:txBody>
      </p:sp>
      <p:sp>
        <p:nvSpPr>
          <p:cNvPr id="5" name="Segnaposto contenuto 4">
            <a:extLst>
              <a:ext uri="{FF2B5EF4-FFF2-40B4-BE49-F238E27FC236}">
                <a16:creationId xmlns:a16="http://schemas.microsoft.com/office/drawing/2014/main" id="{1CBDA386-0AEC-4885-A1FC-314310352FA5}"/>
              </a:ext>
            </a:extLst>
          </p:cNvPr>
          <p:cNvSpPr>
            <a:spLocks noGrp="1"/>
          </p:cNvSpPr>
          <p:nvPr>
            <p:ph sz="half" idx="2"/>
          </p:nvPr>
        </p:nvSpPr>
        <p:spPr/>
        <p:txBody>
          <a:bodyPr/>
          <a:lstStyle/>
          <a:p>
            <a:pPr marL="0" indent="0">
              <a:buNone/>
            </a:pPr>
            <a:r>
              <a:rPr lang="en-US" dirty="0"/>
              <a:t>CREATE TABLE IF NOT EXISTS `</a:t>
            </a:r>
            <a:r>
              <a:rPr lang="en-US" dirty="0" err="1"/>
              <a:t>total_purchase_package</a:t>
            </a:r>
            <a:r>
              <a:rPr lang="en-US" dirty="0"/>
              <a:t>` (</a:t>
            </a:r>
          </a:p>
          <a:p>
            <a:pPr marL="0" indent="0">
              <a:buNone/>
            </a:pPr>
            <a:r>
              <a:rPr lang="en-US" dirty="0"/>
              <a:t>  `</a:t>
            </a:r>
            <a:r>
              <a:rPr lang="en-US" dirty="0" err="1"/>
              <a:t>package_id</a:t>
            </a:r>
            <a:r>
              <a:rPr lang="en-US" dirty="0"/>
              <a:t>` int(11) NOT NULL,</a:t>
            </a:r>
          </a:p>
          <a:p>
            <a:pPr marL="0" indent="0">
              <a:buNone/>
            </a:pPr>
            <a:r>
              <a:rPr lang="en-US" dirty="0"/>
              <a:t>  `</a:t>
            </a:r>
            <a:r>
              <a:rPr lang="en-US" dirty="0" err="1"/>
              <a:t>package_name</a:t>
            </a:r>
            <a:r>
              <a:rPr lang="en-US" dirty="0"/>
              <a:t>` varchar(255) NOT NULL,</a:t>
            </a:r>
          </a:p>
          <a:p>
            <a:pPr marL="0" indent="0">
              <a:buNone/>
            </a:pPr>
            <a:r>
              <a:rPr lang="en-US" dirty="0"/>
              <a:t>  `</a:t>
            </a:r>
            <a:r>
              <a:rPr lang="en-US" dirty="0" err="1"/>
              <a:t>tot_purchase</a:t>
            </a:r>
            <a:r>
              <a:rPr lang="en-US" dirty="0"/>
              <a:t>` int(11) NOT NULL,</a:t>
            </a:r>
          </a:p>
          <a:p>
            <a:pPr marL="0" indent="0">
              <a:buNone/>
            </a:pPr>
            <a:r>
              <a:rPr lang="en-US" dirty="0"/>
              <a:t>  PRIMARY KEY (`</a:t>
            </a:r>
            <a:r>
              <a:rPr lang="en-US" dirty="0" err="1"/>
              <a:t>package_id</a:t>
            </a:r>
            <a:r>
              <a:rPr lang="en-US" dirty="0"/>
              <a:t>`)</a:t>
            </a:r>
          </a:p>
          <a:p>
            <a:pPr marL="0" indent="0">
              <a:buNone/>
            </a:pPr>
            <a:r>
              <a:rPr lang="en-US" dirty="0"/>
              <a:t>)</a:t>
            </a:r>
            <a:endParaRPr lang="it-IT" dirty="0"/>
          </a:p>
        </p:txBody>
      </p:sp>
    </p:spTree>
    <p:extLst>
      <p:ext uri="{BB962C8B-B14F-4D97-AF65-F5344CB8AC3E}">
        <p14:creationId xmlns:p14="http://schemas.microsoft.com/office/powerpoint/2010/main" val="893365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normAutofit/>
          </a:bodyPr>
          <a:lstStyle/>
          <a:p>
            <a:r>
              <a:rPr lang="en-US" dirty="0"/>
              <a:t>SQL DDL – Materialized Views</a:t>
            </a:r>
            <a:endParaRPr lang="it-IT" dirty="0"/>
          </a:p>
        </p:txBody>
      </p:sp>
      <p:sp>
        <p:nvSpPr>
          <p:cNvPr id="3" name="Segnaposto contenuto 2">
            <a:extLst>
              <a:ext uri="{FF2B5EF4-FFF2-40B4-BE49-F238E27FC236}">
                <a16:creationId xmlns:a16="http://schemas.microsoft.com/office/drawing/2014/main" id="{700F4F14-317B-4BC0-8EE7-420CE15E63B8}"/>
              </a:ext>
            </a:extLst>
          </p:cNvPr>
          <p:cNvSpPr>
            <a:spLocks noGrp="1"/>
          </p:cNvSpPr>
          <p:nvPr>
            <p:ph sz="half" idx="1"/>
          </p:nvPr>
        </p:nvSpPr>
        <p:spPr/>
        <p:txBody>
          <a:bodyPr>
            <a:normAutofit fontScale="85000" lnSpcReduction="20000"/>
          </a:bodyPr>
          <a:lstStyle/>
          <a:p>
            <a:pPr marL="0" indent="0">
              <a:buNone/>
            </a:pPr>
            <a:r>
              <a:rPr lang="en-US" dirty="0"/>
              <a:t>CREATE TABLE IF NOT EXISTS `</a:t>
            </a:r>
            <a:r>
              <a:rPr lang="en-US" dirty="0" err="1"/>
              <a:t>total_purchase_package_optional</a:t>
            </a:r>
            <a:r>
              <a:rPr lang="en-US" dirty="0"/>
              <a:t>` (</a:t>
            </a:r>
          </a:p>
          <a:p>
            <a:pPr marL="0" indent="0">
              <a:buNone/>
            </a:pPr>
            <a:r>
              <a:rPr lang="en-US" dirty="0"/>
              <a:t>  `</a:t>
            </a:r>
            <a:r>
              <a:rPr lang="en-US" dirty="0" err="1"/>
              <a:t>tot_purchase</a:t>
            </a:r>
            <a:r>
              <a:rPr lang="en-US" dirty="0"/>
              <a:t>` int(11) NOT NULL DEFAULT 0,</a:t>
            </a:r>
          </a:p>
          <a:p>
            <a:pPr marL="0" indent="0">
              <a:buNone/>
            </a:pPr>
            <a:r>
              <a:rPr lang="en-US" dirty="0"/>
              <a:t>  `</a:t>
            </a:r>
            <a:r>
              <a:rPr lang="en-US" dirty="0" err="1"/>
              <a:t>package_id</a:t>
            </a:r>
            <a:r>
              <a:rPr lang="en-US" dirty="0"/>
              <a:t>` int(11) NOT NULL,</a:t>
            </a:r>
          </a:p>
          <a:p>
            <a:pPr marL="0" indent="0">
              <a:buNone/>
            </a:pPr>
            <a:r>
              <a:rPr lang="en-US" dirty="0"/>
              <a:t>  `</a:t>
            </a:r>
            <a:r>
              <a:rPr lang="en-US" dirty="0" err="1"/>
              <a:t>package_name</a:t>
            </a:r>
            <a:r>
              <a:rPr lang="en-US" dirty="0"/>
              <a:t>` varchar(255) NOT NULL,</a:t>
            </a:r>
          </a:p>
          <a:p>
            <a:pPr marL="0" indent="0">
              <a:buNone/>
            </a:pPr>
            <a:r>
              <a:rPr lang="en-US" dirty="0"/>
              <a:t>  `</a:t>
            </a:r>
            <a:r>
              <a:rPr lang="en-US" dirty="0" err="1"/>
              <a:t>has_optional_product</a:t>
            </a:r>
            <a:r>
              <a:rPr lang="en-US" dirty="0"/>
              <a:t>` int(11) NOT NULL,</a:t>
            </a:r>
          </a:p>
          <a:p>
            <a:pPr marL="0" indent="0">
              <a:buNone/>
            </a:pPr>
            <a:r>
              <a:rPr lang="en-US" dirty="0"/>
              <a:t>  PRIMARY KEY (`package_id`,`</a:t>
            </a:r>
            <a:r>
              <a:rPr lang="en-US" dirty="0" err="1"/>
              <a:t>has_optional_product</a:t>
            </a:r>
            <a:r>
              <a:rPr lang="en-US" dirty="0"/>
              <a:t>`)</a:t>
            </a:r>
          </a:p>
          <a:p>
            <a:pPr marL="0" indent="0">
              <a:buNone/>
            </a:pPr>
            <a:r>
              <a:rPr lang="en-US" dirty="0"/>
              <a:t>)</a:t>
            </a:r>
            <a:endParaRPr lang="it-IT" dirty="0"/>
          </a:p>
        </p:txBody>
      </p:sp>
      <p:sp>
        <p:nvSpPr>
          <p:cNvPr id="5" name="Segnaposto contenuto 4">
            <a:extLst>
              <a:ext uri="{FF2B5EF4-FFF2-40B4-BE49-F238E27FC236}">
                <a16:creationId xmlns:a16="http://schemas.microsoft.com/office/drawing/2014/main" id="{1CBDA386-0AEC-4885-A1FC-314310352FA5}"/>
              </a:ext>
            </a:extLst>
          </p:cNvPr>
          <p:cNvSpPr>
            <a:spLocks noGrp="1"/>
          </p:cNvSpPr>
          <p:nvPr>
            <p:ph sz="half" idx="2"/>
          </p:nvPr>
        </p:nvSpPr>
        <p:spPr/>
        <p:txBody>
          <a:bodyPr>
            <a:normAutofit fontScale="85000" lnSpcReduction="20000"/>
          </a:bodyPr>
          <a:lstStyle/>
          <a:p>
            <a:pPr marL="0" indent="0">
              <a:buNone/>
            </a:pPr>
            <a:r>
              <a:rPr lang="en-US" dirty="0"/>
              <a:t>CREATE TABLE IF NOT EXISTS `</a:t>
            </a:r>
            <a:r>
              <a:rPr lang="en-US" dirty="0" err="1"/>
              <a:t>total_purchase_package_validity</a:t>
            </a:r>
            <a:r>
              <a:rPr lang="en-US" dirty="0"/>
              <a:t>` (</a:t>
            </a:r>
          </a:p>
          <a:p>
            <a:pPr marL="0" indent="0">
              <a:buNone/>
            </a:pPr>
            <a:r>
              <a:rPr lang="en-US" dirty="0"/>
              <a:t>  `</a:t>
            </a:r>
            <a:r>
              <a:rPr lang="en-US" dirty="0" err="1"/>
              <a:t>package_id</a:t>
            </a:r>
            <a:r>
              <a:rPr lang="en-US" dirty="0"/>
              <a:t>` int(11) NOT NULL,</a:t>
            </a:r>
          </a:p>
          <a:p>
            <a:pPr marL="0" indent="0">
              <a:buNone/>
            </a:pPr>
            <a:r>
              <a:rPr lang="en-US" dirty="0"/>
              <a:t>  `</a:t>
            </a:r>
            <a:r>
              <a:rPr lang="en-US" dirty="0" err="1"/>
              <a:t>package_name</a:t>
            </a:r>
            <a:r>
              <a:rPr lang="en-US" dirty="0"/>
              <a:t>` varchar(255) NOT NULL,</a:t>
            </a:r>
          </a:p>
          <a:p>
            <a:pPr marL="0" indent="0">
              <a:buNone/>
            </a:pPr>
            <a:r>
              <a:rPr lang="en-US" dirty="0"/>
              <a:t>  `</a:t>
            </a:r>
            <a:r>
              <a:rPr lang="en-US" dirty="0" err="1"/>
              <a:t>tot_purchase</a:t>
            </a:r>
            <a:r>
              <a:rPr lang="en-US" dirty="0"/>
              <a:t>` int(11) NOT NULL,</a:t>
            </a:r>
          </a:p>
          <a:p>
            <a:pPr marL="0" indent="0">
              <a:buNone/>
            </a:pPr>
            <a:r>
              <a:rPr lang="en-US" dirty="0"/>
              <a:t>  `</a:t>
            </a:r>
            <a:r>
              <a:rPr lang="en-US" dirty="0" err="1"/>
              <a:t>validity_period</a:t>
            </a:r>
            <a:r>
              <a:rPr lang="en-US" dirty="0"/>
              <a:t>` int(11) NOT NULL,</a:t>
            </a:r>
          </a:p>
          <a:p>
            <a:pPr marL="0" indent="0">
              <a:buNone/>
            </a:pPr>
            <a:r>
              <a:rPr lang="en-US" dirty="0"/>
              <a:t>  PRIMARY KEY (`package_id`,`</a:t>
            </a:r>
            <a:r>
              <a:rPr lang="en-US" dirty="0" err="1"/>
              <a:t>validity_period</a:t>
            </a:r>
            <a:r>
              <a:rPr lang="en-US" dirty="0"/>
              <a:t>`)</a:t>
            </a:r>
          </a:p>
          <a:p>
            <a:pPr marL="0" indent="0">
              <a:buNone/>
            </a:pPr>
            <a:r>
              <a:rPr lang="en-US" dirty="0"/>
              <a:t>)</a:t>
            </a:r>
            <a:endParaRPr lang="it-IT" dirty="0"/>
          </a:p>
        </p:txBody>
      </p:sp>
    </p:spTree>
    <p:extLst>
      <p:ext uri="{BB962C8B-B14F-4D97-AF65-F5344CB8AC3E}">
        <p14:creationId xmlns:p14="http://schemas.microsoft.com/office/powerpoint/2010/main" val="1143796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normAutofit/>
          </a:bodyPr>
          <a:lstStyle/>
          <a:p>
            <a:r>
              <a:rPr lang="en-US" dirty="0"/>
              <a:t>SQL DDL – Materialized Views</a:t>
            </a:r>
            <a:endParaRPr lang="it-IT" dirty="0"/>
          </a:p>
        </p:txBody>
      </p:sp>
      <p:sp>
        <p:nvSpPr>
          <p:cNvPr id="3" name="Segnaposto contenuto 2">
            <a:extLst>
              <a:ext uri="{FF2B5EF4-FFF2-40B4-BE49-F238E27FC236}">
                <a16:creationId xmlns:a16="http://schemas.microsoft.com/office/drawing/2014/main" id="{700F4F14-317B-4BC0-8EE7-420CE15E63B8}"/>
              </a:ext>
            </a:extLst>
          </p:cNvPr>
          <p:cNvSpPr>
            <a:spLocks noGrp="1"/>
          </p:cNvSpPr>
          <p:nvPr>
            <p:ph idx="1"/>
          </p:nvPr>
        </p:nvSpPr>
        <p:spPr/>
        <p:txBody>
          <a:bodyPr>
            <a:normAutofit/>
          </a:bodyPr>
          <a:lstStyle/>
          <a:p>
            <a:pPr marL="0" indent="0">
              <a:buNone/>
            </a:pPr>
            <a:r>
              <a:rPr lang="en-US" dirty="0"/>
              <a:t>CREATE TABLE IF NOT EXISTS `</a:t>
            </a:r>
            <a:r>
              <a:rPr lang="en-US" dirty="0" err="1"/>
              <a:t>tot_value_optional_no_optional</a:t>
            </a:r>
            <a:r>
              <a:rPr lang="en-US" dirty="0"/>
              <a:t>` (</a:t>
            </a:r>
          </a:p>
          <a:p>
            <a:pPr marL="0" indent="0">
              <a:buNone/>
            </a:pPr>
            <a:r>
              <a:rPr lang="en-US" dirty="0"/>
              <a:t>  `</a:t>
            </a:r>
            <a:r>
              <a:rPr lang="en-US" dirty="0" err="1"/>
              <a:t>package_id</a:t>
            </a:r>
            <a:r>
              <a:rPr lang="en-US" dirty="0"/>
              <a:t>` int(11) NOT NULL,</a:t>
            </a:r>
          </a:p>
          <a:p>
            <a:pPr marL="0" indent="0">
              <a:buNone/>
            </a:pPr>
            <a:r>
              <a:rPr lang="en-US" dirty="0"/>
              <a:t>  `</a:t>
            </a:r>
            <a:r>
              <a:rPr lang="en-US" dirty="0" err="1"/>
              <a:t>with_optional</a:t>
            </a:r>
            <a:r>
              <a:rPr lang="en-US" dirty="0"/>
              <a:t>` int(11) NOT NULL,</a:t>
            </a:r>
          </a:p>
          <a:p>
            <a:pPr marL="0" indent="0">
              <a:buNone/>
            </a:pPr>
            <a:r>
              <a:rPr lang="en-US" dirty="0"/>
              <a:t>  `</a:t>
            </a:r>
            <a:r>
              <a:rPr lang="en-US" dirty="0" err="1"/>
              <a:t>package_name</a:t>
            </a:r>
            <a:r>
              <a:rPr lang="en-US" dirty="0"/>
              <a:t>` varchar(255) NOT NULL,</a:t>
            </a:r>
          </a:p>
          <a:p>
            <a:pPr marL="0" indent="0">
              <a:buNone/>
            </a:pPr>
            <a:r>
              <a:rPr lang="en-US" dirty="0"/>
              <a:t>  `</a:t>
            </a:r>
            <a:r>
              <a:rPr lang="en-US" dirty="0" err="1"/>
              <a:t>tot_value</a:t>
            </a:r>
            <a:r>
              <a:rPr lang="en-US" dirty="0"/>
              <a:t>` double DEFAULT 0,</a:t>
            </a:r>
          </a:p>
          <a:p>
            <a:pPr marL="0" indent="0">
              <a:buNone/>
            </a:pPr>
            <a:r>
              <a:rPr lang="en-US" dirty="0"/>
              <a:t>  PRIMARY KEY (`package_id`,`</a:t>
            </a:r>
            <a:r>
              <a:rPr lang="en-US" dirty="0" err="1"/>
              <a:t>with_optional</a:t>
            </a:r>
            <a:r>
              <a:rPr lang="en-US" dirty="0"/>
              <a:t>`)</a:t>
            </a:r>
          </a:p>
          <a:p>
            <a:pPr marL="0" indent="0">
              <a:buNone/>
            </a:pPr>
            <a:r>
              <a:rPr lang="en-US" dirty="0"/>
              <a:t>)</a:t>
            </a:r>
            <a:endParaRPr lang="it-IT" dirty="0"/>
          </a:p>
        </p:txBody>
      </p:sp>
    </p:spTree>
    <p:extLst>
      <p:ext uri="{BB962C8B-B14F-4D97-AF65-F5344CB8AC3E}">
        <p14:creationId xmlns:p14="http://schemas.microsoft.com/office/powerpoint/2010/main" val="364512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0C6637-701B-492D-BAD3-9536EB51888E}"/>
              </a:ext>
            </a:extLst>
          </p:cNvPr>
          <p:cNvSpPr>
            <a:spLocks noGrp="1"/>
          </p:cNvSpPr>
          <p:nvPr>
            <p:ph type="title"/>
          </p:nvPr>
        </p:nvSpPr>
        <p:spPr/>
        <p:txBody>
          <a:bodyPr/>
          <a:lstStyle/>
          <a:p>
            <a:r>
              <a:rPr lang="en-US" dirty="0"/>
              <a:t>SQL DDL - View</a:t>
            </a:r>
            <a:endParaRPr lang="it-IT" dirty="0"/>
          </a:p>
        </p:txBody>
      </p:sp>
      <p:sp>
        <p:nvSpPr>
          <p:cNvPr id="3" name="Segnaposto contenuto 2">
            <a:extLst>
              <a:ext uri="{FF2B5EF4-FFF2-40B4-BE49-F238E27FC236}">
                <a16:creationId xmlns:a16="http://schemas.microsoft.com/office/drawing/2014/main" id="{A2EF56D1-AFFE-44E2-BD30-84E35F482141}"/>
              </a:ext>
            </a:extLst>
          </p:cNvPr>
          <p:cNvSpPr>
            <a:spLocks noGrp="1"/>
          </p:cNvSpPr>
          <p:nvPr>
            <p:ph idx="1"/>
          </p:nvPr>
        </p:nvSpPr>
        <p:spPr/>
        <p:txBody>
          <a:bodyPr/>
          <a:lstStyle/>
          <a:p>
            <a:pPr marL="0" indent="0">
              <a:buNone/>
            </a:pPr>
            <a:r>
              <a:rPr lang="en-US" dirty="0"/>
              <a:t>CREATE VIEW `</a:t>
            </a:r>
            <a:r>
              <a:rPr lang="en-US" dirty="0" err="1"/>
              <a:t>number_optional_package</a:t>
            </a:r>
            <a:r>
              <a:rPr lang="en-US" dirty="0"/>
              <a:t>` AS SELECT `o1`.`package_id` AS `</a:t>
            </a:r>
            <a:r>
              <a:rPr lang="en-US" dirty="0" err="1"/>
              <a:t>package_id</a:t>
            </a:r>
            <a:r>
              <a:rPr lang="en-US" dirty="0"/>
              <a:t>`, COUNT(`o`.`</a:t>
            </a:r>
            <a:r>
              <a:rPr lang="en-US" dirty="0" err="1"/>
              <a:t>optional_id</a:t>
            </a:r>
            <a:r>
              <a:rPr lang="en-US" dirty="0"/>
              <a:t>`) AS `number` FROM (`telco`.`</a:t>
            </a:r>
            <a:r>
              <a:rPr lang="en-US" dirty="0" err="1"/>
              <a:t>optional_product_order</a:t>
            </a:r>
            <a:r>
              <a:rPr lang="en-US" dirty="0"/>
              <a:t>` `o` JOIN `</a:t>
            </a:r>
            <a:r>
              <a:rPr lang="en-US" dirty="0" err="1"/>
              <a:t>telco`.`orders</a:t>
            </a:r>
            <a:r>
              <a:rPr lang="en-US" dirty="0"/>
              <a:t>` `o1` ON(`o`.`</a:t>
            </a:r>
            <a:r>
              <a:rPr lang="en-US" dirty="0" err="1"/>
              <a:t>order_id</a:t>
            </a:r>
            <a:r>
              <a:rPr lang="en-US" dirty="0"/>
              <a:t>` = `o1`.`id`)) GROUP BY `o`.`order_id`,`o1`.`user_id`</a:t>
            </a:r>
            <a:endParaRPr lang="it-IT" dirty="0"/>
          </a:p>
        </p:txBody>
      </p:sp>
    </p:spTree>
    <p:extLst>
      <p:ext uri="{BB962C8B-B14F-4D97-AF65-F5344CB8AC3E}">
        <p14:creationId xmlns:p14="http://schemas.microsoft.com/office/powerpoint/2010/main" val="4083176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75B5C9-D87A-4E4D-B495-9D7D7251BBC0}"/>
              </a:ext>
            </a:extLst>
          </p:cNvPr>
          <p:cNvSpPr>
            <a:spLocks noGrp="1"/>
          </p:cNvSpPr>
          <p:nvPr>
            <p:ph type="ctrTitle"/>
          </p:nvPr>
        </p:nvSpPr>
        <p:spPr/>
        <p:txBody>
          <a:bodyPr/>
          <a:lstStyle/>
          <a:p>
            <a:pPr algn="ctr"/>
            <a:r>
              <a:rPr lang="en-US" dirty="0"/>
              <a:t>Trigger design &amp; code</a:t>
            </a:r>
            <a:endParaRPr lang="it-IT" dirty="0"/>
          </a:p>
        </p:txBody>
      </p:sp>
    </p:spTree>
    <p:extLst>
      <p:ext uri="{BB962C8B-B14F-4D97-AF65-F5344CB8AC3E}">
        <p14:creationId xmlns:p14="http://schemas.microsoft.com/office/powerpoint/2010/main" val="3185897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FCFA1-6C46-458F-B69C-FE6E8400FF6E}"/>
              </a:ext>
            </a:extLst>
          </p:cNvPr>
          <p:cNvSpPr>
            <a:spLocks noGrp="1"/>
          </p:cNvSpPr>
          <p:nvPr>
            <p:ph type="title"/>
          </p:nvPr>
        </p:nvSpPr>
        <p:spPr/>
        <p:txBody>
          <a:bodyPr/>
          <a:lstStyle/>
          <a:p>
            <a:r>
              <a:rPr lang="it-IT" dirty="0" err="1"/>
              <a:t>check_validity_period_validity</a:t>
            </a:r>
            <a:endParaRPr lang="it-IT" dirty="0"/>
          </a:p>
        </p:txBody>
      </p:sp>
      <p:sp>
        <p:nvSpPr>
          <p:cNvPr id="3" name="Content Placeholder 2">
            <a:extLst>
              <a:ext uri="{FF2B5EF4-FFF2-40B4-BE49-F238E27FC236}">
                <a16:creationId xmlns:a16="http://schemas.microsoft.com/office/drawing/2014/main" id="{BFCC89B8-B5A5-41C0-8CD6-5110B09C0401}"/>
              </a:ext>
            </a:extLst>
          </p:cNvPr>
          <p:cNvSpPr>
            <a:spLocks noGrp="1"/>
          </p:cNvSpPr>
          <p:nvPr>
            <p:ph sz="half" idx="1"/>
          </p:nvPr>
        </p:nvSpPr>
        <p:spPr/>
        <p:txBody>
          <a:bodyPr>
            <a:normAutofit/>
          </a:bodyPr>
          <a:lstStyle/>
          <a:p>
            <a:pPr marL="0" indent="0">
              <a:buNone/>
            </a:pPr>
            <a:r>
              <a:rPr lang="it-IT" sz="1500" dirty="0"/>
              <a:t>BEGIN</a:t>
            </a:r>
          </a:p>
          <a:p>
            <a:pPr marL="0" indent="0">
              <a:buNone/>
            </a:pPr>
            <a:r>
              <a:rPr lang="it-IT" sz="1500" dirty="0"/>
              <a:t>DECLARE val INT;</a:t>
            </a:r>
          </a:p>
          <a:p>
            <a:pPr marL="0" indent="0">
              <a:buNone/>
            </a:pPr>
            <a:r>
              <a:rPr lang="it-IT" sz="1500" dirty="0"/>
              <a:t>SET val = (SELECT COUNT(*) FROM </a:t>
            </a:r>
            <a:r>
              <a:rPr lang="it-IT" sz="1500" dirty="0" err="1"/>
              <a:t>package_price</a:t>
            </a:r>
            <a:r>
              <a:rPr lang="it-IT" sz="1500" dirty="0"/>
              <a:t> AS p WHERE </a:t>
            </a:r>
            <a:r>
              <a:rPr lang="it-IT" sz="1500" dirty="0" err="1"/>
              <a:t>p.package_id</a:t>
            </a:r>
            <a:r>
              <a:rPr lang="it-IT" sz="1500" dirty="0"/>
              <a:t> = </a:t>
            </a:r>
            <a:r>
              <a:rPr lang="it-IT" sz="1500" dirty="0" err="1"/>
              <a:t>new.package_id</a:t>
            </a:r>
            <a:r>
              <a:rPr lang="it-IT" sz="1500" dirty="0"/>
              <a:t> AND </a:t>
            </a:r>
            <a:r>
              <a:rPr lang="it-IT" sz="1500" dirty="0" err="1"/>
              <a:t>p.validity_period</a:t>
            </a:r>
            <a:r>
              <a:rPr lang="it-IT" sz="1500" dirty="0"/>
              <a:t> = </a:t>
            </a:r>
            <a:r>
              <a:rPr lang="it-IT" sz="1500" dirty="0" err="1"/>
              <a:t>new.validity_period</a:t>
            </a:r>
            <a:r>
              <a:rPr lang="it-IT" sz="1500" dirty="0"/>
              <a:t>);</a:t>
            </a:r>
          </a:p>
          <a:p>
            <a:pPr marL="0" indent="0">
              <a:buNone/>
            </a:pPr>
            <a:r>
              <a:rPr lang="it-IT" sz="1500" dirty="0"/>
              <a:t>IF val = 0 THEN</a:t>
            </a:r>
          </a:p>
          <a:p>
            <a:pPr marL="0" indent="0">
              <a:buNone/>
            </a:pPr>
            <a:r>
              <a:rPr lang="it-IT" sz="1500" dirty="0"/>
              <a:t>	SIGNAL SQLSTATE '23000' SET MESSAGE_TEXT = 	'</a:t>
            </a:r>
            <a:r>
              <a:rPr lang="it-IT" sz="1500" dirty="0" err="1"/>
              <a:t>Invalid</a:t>
            </a:r>
            <a:r>
              <a:rPr lang="it-IT" sz="1500" dirty="0"/>
              <a:t> </a:t>
            </a:r>
            <a:r>
              <a:rPr lang="it-IT" sz="1500" dirty="0" err="1"/>
              <a:t>validity</a:t>
            </a:r>
            <a:r>
              <a:rPr lang="it-IT" sz="1500" dirty="0"/>
              <a:t> </a:t>
            </a:r>
            <a:r>
              <a:rPr lang="it-IT" sz="1500" dirty="0" err="1"/>
              <a:t>period</a:t>
            </a:r>
            <a:r>
              <a:rPr lang="it-IT" sz="1500" dirty="0"/>
              <a:t>’;</a:t>
            </a:r>
          </a:p>
          <a:p>
            <a:pPr marL="0" indent="0">
              <a:buNone/>
            </a:pPr>
            <a:r>
              <a:rPr lang="it-IT" sz="1500" dirty="0"/>
              <a:t>END IF;</a:t>
            </a:r>
          </a:p>
          <a:p>
            <a:pPr marL="0" indent="0">
              <a:buNone/>
            </a:pPr>
            <a:r>
              <a:rPr lang="it-IT" sz="1500" dirty="0"/>
              <a:t>END</a:t>
            </a:r>
          </a:p>
        </p:txBody>
      </p:sp>
      <p:sp>
        <p:nvSpPr>
          <p:cNvPr id="8" name="Content Placeholder 7">
            <a:extLst>
              <a:ext uri="{FF2B5EF4-FFF2-40B4-BE49-F238E27FC236}">
                <a16:creationId xmlns:a16="http://schemas.microsoft.com/office/drawing/2014/main" id="{FC248C8B-A50E-43F0-A64D-C83B95EE3162}"/>
              </a:ext>
            </a:extLst>
          </p:cNvPr>
          <p:cNvSpPr>
            <a:spLocks noGrp="1"/>
          </p:cNvSpPr>
          <p:nvPr>
            <p:ph sz="half" idx="2"/>
          </p:nvPr>
        </p:nvSpPr>
        <p:spPr/>
        <p:txBody>
          <a:bodyPr/>
          <a:lstStyle/>
          <a:p>
            <a:r>
              <a:rPr lang="it-IT" dirty="0"/>
              <a:t>ON </a:t>
            </a:r>
            <a:r>
              <a:rPr lang="it-IT" dirty="0" err="1"/>
              <a:t>orders</a:t>
            </a:r>
            <a:r>
              <a:rPr lang="it-IT" dirty="0"/>
              <a:t> BEFORE INSERT</a:t>
            </a:r>
          </a:p>
          <a:p>
            <a:r>
              <a:rPr lang="it-IT" dirty="0" err="1"/>
              <a:t>This</a:t>
            </a:r>
            <a:r>
              <a:rPr lang="it-IT" dirty="0"/>
              <a:t> trigger checks </a:t>
            </a:r>
            <a:r>
              <a:rPr lang="it-IT" dirty="0" err="1"/>
              <a:t>if</a:t>
            </a:r>
            <a:r>
              <a:rPr lang="it-IT" dirty="0"/>
              <a:t> the </a:t>
            </a:r>
            <a:r>
              <a:rPr lang="it-IT" dirty="0" err="1"/>
              <a:t>inserted</a:t>
            </a:r>
            <a:r>
              <a:rPr lang="it-IT" dirty="0"/>
              <a:t> </a:t>
            </a:r>
            <a:r>
              <a:rPr lang="it-IT" dirty="0" err="1"/>
              <a:t>validity</a:t>
            </a:r>
            <a:r>
              <a:rPr lang="it-IT" dirty="0"/>
              <a:t> </a:t>
            </a:r>
            <a:r>
              <a:rPr lang="it-IT" dirty="0" err="1"/>
              <a:t>period</a:t>
            </a:r>
            <a:r>
              <a:rPr lang="it-IT" dirty="0"/>
              <a:t> for the new order </a:t>
            </a:r>
            <a:r>
              <a:rPr lang="it-IT" dirty="0" err="1"/>
              <a:t>is</a:t>
            </a:r>
            <a:r>
              <a:rPr lang="it-IT" dirty="0"/>
              <a:t> </a:t>
            </a:r>
            <a:r>
              <a:rPr lang="it-IT" dirty="0" err="1"/>
              <a:t>allowed</a:t>
            </a:r>
            <a:r>
              <a:rPr lang="it-IT" dirty="0"/>
              <a:t> or </a:t>
            </a:r>
            <a:r>
              <a:rPr lang="it-IT" dirty="0" err="1"/>
              <a:t>not</a:t>
            </a:r>
            <a:r>
              <a:rPr lang="it-IT" dirty="0"/>
              <a:t>.</a:t>
            </a:r>
          </a:p>
        </p:txBody>
      </p:sp>
    </p:spTree>
    <p:extLst>
      <p:ext uri="{BB962C8B-B14F-4D97-AF65-F5344CB8AC3E}">
        <p14:creationId xmlns:p14="http://schemas.microsoft.com/office/powerpoint/2010/main" val="746690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4A9D6-3CA0-4C1E-AE56-6FDA9DF28D85}"/>
              </a:ext>
            </a:extLst>
          </p:cNvPr>
          <p:cNvSpPr>
            <a:spLocks noGrp="1"/>
          </p:cNvSpPr>
          <p:nvPr>
            <p:ph type="title"/>
          </p:nvPr>
        </p:nvSpPr>
        <p:spPr/>
        <p:txBody>
          <a:bodyPr/>
          <a:lstStyle/>
          <a:p>
            <a:r>
              <a:rPr lang="it-IT" dirty="0" err="1"/>
              <a:t>create_activation_record</a:t>
            </a:r>
            <a:endParaRPr lang="it-IT" dirty="0"/>
          </a:p>
        </p:txBody>
      </p:sp>
      <p:sp>
        <p:nvSpPr>
          <p:cNvPr id="3" name="Content Placeholder 2">
            <a:extLst>
              <a:ext uri="{FF2B5EF4-FFF2-40B4-BE49-F238E27FC236}">
                <a16:creationId xmlns:a16="http://schemas.microsoft.com/office/drawing/2014/main" id="{4B8084B4-9990-4CA9-ABF6-F4AC03363E42}"/>
              </a:ext>
            </a:extLst>
          </p:cNvPr>
          <p:cNvSpPr>
            <a:spLocks noGrp="1"/>
          </p:cNvSpPr>
          <p:nvPr>
            <p:ph sz="half" idx="1"/>
          </p:nvPr>
        </p:nvSpPr>
        <p:spPr/>
        <p:txBody>
          <a:bodyPr>
            <a:normAutofit fontScale="92500" lnSpcReduction="10000"/>
          </a:bodyPr>
          <a:lstStyle/>
          <a:p>
            <a:pPr marL="0" indent="0">
              <a:buNone/>
            </a:pPr>
            <a:r>
              <a:rPr lang="it-IT" sz="1500" dirty="0"/>
              <a:t>BEGIN</a:t>
            </a:r>
          </a:p>
          <a:p>
            <a:pPr marL="0" indent="0">
              <a:buNone/>
            </a:pPr>
            <a:r>
              <a:rPr lang="it-IT" sz="1500" dirty="0"/>
              <a:t>DECLARE </a:t>
            </a:r>
            <a:r>
              <a:rPr lang="it-IT" sz="1500" dirty="0" err="1"/>
              <a:t>l_package_id</a:t>
            </a:r>
            <a:r>
              <a:rPr lang="it-IT" sz="1500" dirty="0"/>
              <a:t> INT;</a:t>
            </a:r>
          </a:p>
          <a:p>
            <a:pPr marL="0" indent="0">
              <a:buNone/>
            </a:pPr>
            <a:r>
              <a:rPr lang="it-IT" sz="1500" dirty="0"/>
              <a:t>DECLARE </a:t>
            </a:r>
            <a:r>
              <a:rPr lang="it-IT" sz="1500" dirty="0" err="1"/>
              <a:t>l_start_date</a:t>
            </a:r>
            <a:r>
              <a:rPr lang="it-IT" sz="1500" dirty="0"/>
              <a:t> date;</a:t>
            </a:r>
          </a:p>
          <a:p>
            <a:pPr marL="0" indent="0">
              <a:buNone/>
            </a:pPr>
            <a:r>
              <a:rPr lang="it-IT" sz="1500" dirty="0"/>
              <a:t>DECLARE </a:t>
            </a:r>
            <a:r>
              <a:rPr lang="it-IT" sz="1500" dirty="0" err="1"/>
              <a:t>l_validity_period</a:t>
            </a:r>
            <a:r>
              <a:rPr lang="it-IT" sz="1500" dirty="0"/>
              <a:t> INT;</a:t>
            </a:r>
          </a:p>
          <a:p>
            <a:pPr marL="0" indent="0">
              <a:buNone/>
            </a:pPr>
            <a:r>
              <a:rPr lang="it-IT" sz="1500" dirty="0"/>
              <a:t>SET </a:t>
            </a:r>
            <a:r>
              <a:rPr lang="it-IT" sz="1500" dirty="0" err="1"/>
              <a:t>l_package_id</a:t>
            </a:r>
            <a:r>
              <a:rPr lang="it-IT" sz="1500" dirty="0"/>
              <a:t> = (SELECT </a:t>
            </a:r>
            <a:r>
              <a:rPr lang="it-IT" sz="1500" dirty="0" err="1"/>
              <a:t>package_id</a:t>
            </a:r>
            <a:r>
              <a:rPr lang="it-IT" sz="1500" dirty="0"/>
              <a:t> FROM </a:t>
            </a:r>
            <a:r>
              <a:rPr lang="it-IT" sz="1500" dirty="0" err="1"/>
              <a:t>orders</a:t>
            </a:r>
            <a:r>
              <a:rPr lang="it-IT" sz="1500" dirty="0"/>
              <a:t> WHERE id = </a:t>
            </a:r>
            <a:r>
              <a:rPr lang="it-IT" sz="1500" dirty="0" err="1"/>
              <a:t>new.order_id</a:t>
            </a:r>
            <a:r>
              <a:rPr lang="it-IT" sz="1500" dirty="0"/>
              <a:t>);</a:t>
            </a:r>
          </a:p>
          <a:p>
            <a:pPr marL="0" indent="0">
              <a:buNone/>
            </a:pPr>
            <a:r>
              <a:rPr lang="it-IT" sz="1500" dirty="0"/>
              <a:t>SET </a:t>
            </a:r>
            <a:r>
              <a:rPr lang="it-IT" sz="1500" dirty="0" err="1"/>
              <a:t>l_start_date</a:t>
            </a:r>
            <a:r>
              <a:rPr lang="it-IT" sz="1500" dirty="0"/>
              <a:t> = (SELECT </a:t>
            </a:r>
            <a:r>
              <a:rPr lang="it-IT" sz="1500" dirty="0" err="1"/>
              <a:t>start_date</a:t>
            </a:r>
            <a:r>
              <a:rPr lang="it-IT" sz="1500" dirty="0"/>
              <a:t> FROM </a:t>
            </a:r>
            <a:r>
              <a:rPr lang="it-IT" sz="1500" dirty="0" err="1"/>
              <a:t>orders</a:t>
            </a:r>
            <a:r>
              <a:rPr lang="it-IT" sz="1500" dirty="0"/>
              <a:t> WHERE id = </a:t>
            </a:r>
            <a:r>
              <a:rPr lang="it-IT" sz="1500" dirty="0" err="1"/>
              <a:t>new.order_id</a:t>
            </a:r>
            <a:r>
              <a:rPr lang="it-IT" sz="1500" dirty="0"/>
              <a:t>);</a:t>
            </a:r>
          </a:p>
          <a:p>
            <a:pPr marL="0" indent="0">
              <a:buNone/>
            </a:pPr>
            <a:r>
              <a:rPr lang="it-IT" sz="1500" dirty="0"/>
              <a:t>SET </a:t>
            </a:r>
            <a:r>
              <a:rPr lang="it-IT" sz="1500" dirty="0" err="1"/>
              <a:t>l_validity_period</a:t>
            </a:r>
            <a:r>
              <a:rPr lang="it-IT" sz="1500" dirty="0"/>
              <a:t> = (SELECT </a:t>
            </a:r>
            <a:r>
              <a:rPr lang="it-IT" sz="1500" dirty="0" err="1"/>
              <a:t>validity_period</a:t>
            </a:r>
            <a:r>
              <a:rPr lang="it-IT" sz="1500" dirty="0"/>
              <a:t> FROM </a:t>
            </a:r>
            <a:r>
              <a:rPr lang="it-IT" sz="1500" dirty="0" err="1"/>
              <a:t>orders</a:t>
            </a:r>
            <a:r>
              <a:rPr lang="it-IT" sz="1500" dirty="0"/>
              <a:t> WHERE id = </a:t>
            </a:r>
            <a:r>
              <a:rPr lang="it-IT" sz="1500" dirty="0" err="1"/>
              <a:t>new.order_id</a:t>
            </a:r>
            <a:r>
              <a:rPr lang="it-IT" sz="1500" dirty="0"/>
              <a:t>);</a:t>
            </a:r>
          </a:p>
          <a:p>
            <a:pPr marL="0" indent="0">
              <a:buNone/>
            </a:pPr>
            <a:r>
              <a:rPr lang="it-IT" sz="1500" dirty="0"/>
              <a:t>IF </a:t>
            </a:r>
            <a:r>
              <a:rPr lang="it-IT" sz="1500" dirty="0" err="1"/>
              <a:t>new.payment_status</a:t>
            </a:r>
            <a:r>
              <a:rPr lang="it-IT" sz="1500" dirty="0"/>
              <a:t> = 1 THEN</a:t>
            </a:r>
          </a:p>
          <a:p>
            <a:pPr marL="0" indent="0">
              <a:buNone/>
            </a:pPr>
            <a:r>
              <a:rPr lang="it-IT" sz="1500" dirty="0"/>
              <a:t>	INSERT INTO activation (</a:t>
            </a:r>
            <a:r>
              <a:rPr lang="it-IT" sz="1500" dirty="0" err="1"/>
              <a:t>user_id</a:t>
            </a:r>
            <a:r>
              <a:rPr lang="it-IT" sz="1500" dirty="0"/>
              <a:t>, </a:t>
            </a:r>
            <a:r>
              <a:rPr lang="it-IT" sz="1500" dirty="0" err="1"/>
              <a:t>package_id</a:t>
            </a:r>
            <a:r>
              <a:rPr lang="it-IT" sz="1500" dirty="0"/>
              <a:t>, </a:t>
            </a:r>
            <a:r>
              <a:rPr lang="it-IT" sz="1500" dirty="0" err="1"/>
              <a:t>start_date</a:t>
            </a:r>
            <a:r>
              <a:rPr lang="it-IT" sz="1500" dirty="0"/>
              <a:t>, 	</a:t>
            </a:r>
            <a:r>
              <a:rPr lang="it-IT" sz="1500" dirty="0" err="1"/>
              <a:t>end_date</a:t>
            </a:r>
            <a:r>
              <a:rPr lang="it-IT" sz="1500" dirty="0"/>
              <a:t>, </a:t>
            </a:r>
            <a:r>
              <a:rPr lang="it-IT" sz="1500" dirty="0" err="1"/>
              <a:t>order_id</a:t>
            </a:r>
            <a:r>
              <a:rPr lang="it-IT" sz="1500" dirty="0"/>
              <a:t>) VALUES (</a:t>
            </a:r>
            <a:r>
              <a:rPr lang="it-IT" sz="1500" dirty="0" err="1"/>
              <a:t>new.user_id</a:t>
            </a:r>
            <a:r>
              <a:rPr lang="it-IT" sz="1500" dirty="0"/>
              <a:t>, </a:t>
            </a:r>
            <a:r>
              <a:rPr lang="it-IT" sz="1500" dirty="0" err="1"/>
              <a:t>l_package_id</a:t>
            </a:r>
            <a:r>
              <a:rPr lang="it-IT" sz="1500" dirty="0"/>
              <a:t>, 	</a:t>
            </a:r>
            <a:r>
              <a:rPr lang="it-IT" sz="1500" dirty="0" err="1"/>
              <a:t>l_start_date</a:t>
            </a:r>
            <a:r>
              <a:rPr lang="it-IT" sz="1500" dirty="0"/>
              <a:t>, DATE_ADD(</a:t>
            </a:r>
            <a:r>
              <a:rPr lang="it-IT" sz="1500" dirty="0" err="1"/>
              <a:t>l_start_date</a:t>
            </a:r>
            <a:r>
              <a:rPr lang="it-IT" sz="1500" dirty="0"/>
              <a:t>, INTERVAL 	</a:t>
            </a:r>
            <a:r>
              <a:rPr lang="it-IT" sz="1500" dirty="0" err="1"/>
              <a:t>l_validity_period</a:t>
            </a:r>
            <a:r>
              <a:rPr lang="it-IT" sz="1500" dirty="0"/>
              <a:t> MONTH), </a:t>
            </a:r>
            <a:r>
              <a:rPr lang="it-IT" sz="1500" dirty="0" err="1"/>
              <a:t>new.order_id</a:t>
            </a:r>
            <a:r>
              <a:rPr lang="it-IT" sz="1500" dirty="0"/>
              <a:t>);</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EAB86624-18F8-4FF4-B9F1-FFEC15F60588}"/>
              </a:ext>
            </a:extLst>
          </p:cNvPr>
          <p:cNvSpPr>
            <a:spLocks noGrp="1"/>
          </p:cNvSpPr>
          <p:nvPr>
            <p:ph sz="half" idx="2"/>
          </p:nvPr>
        </p:nvSpPr>
        <p:spPr/>
        <p:txBody>
          <a:bodyPr>
            <a:normAutofit fontScale="92500" lnSpcReduction="10000"/>
          </a:bodyPr>
          <a:lstStyle/>
          <a:p>
            <a:r>
              <a:rPr lang="it-IT" dirty="0"/>
              <a:t>ON </a:t>
            </a:r>
            <a:r>
              <a:rPr lang="it-IT" dirty="0" err="1"/>
              <a:t>payment_history</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create </a:t>
            </a:r>
            <a:r>
              <a:rPr lang="it-IT" dirty="0" err="1"/>
              <a:t>automatically</a:t>
            </a:r>
            <a:r>
              <a:rPr lang="it-IT" dirty="0"/>
              <a:t> the activation record for the user order after a payment </a:t>
            </a:r>
            <a:r>
              <a:rPr lang="it-IT" dirty="0" err="1"/>
              <a:t>has</a:t>
            </a:r>
            <a:r>
              <a:rPr lang="it-IT" dirty="0"/>
              <a:t> </a:t>
            </a:r>
            <a:r>
              <a:rPr lang="it-IT" dirty="0" err="1"/>
              <a:t>been</a:t>
            </a:r>
            <a:r>
              <a:rPr lang="it-IT" dirty="0"/>
              <a:t> </a:t>
            </a:r>
            <a:r>
              <a:rPr lang="it-IT" dirty="0" err="1"/>
              <a:t>completed</a:t>
            </a:r>
            <a:r>
              <a:rPr lang="it-IT" dirty="0"/>
              <a:t> </a:t>
            </a:r>
            <a:r>
              <a:rPr lang="it-IT" dirty="0" err="1"/>
              <a:t>successfully</a:t>
            </a:r>
            <a:r>
              <a:rPr lang="it-IT" dirty="0"/>
              <a:t>.</a:t>
            </a:r>
          </a:p>
          <a:p>
            <a:endParaRPr lang="it-IT" dirty="0"/>
          </a:p>
        </p:txBody>
      </p:sp>
    </p:spTree>
    <p:extLst>
      <p:ext uri="{BB962C8B-B14F-4D97-AF65-F5344CB8AC3E}">
        <p14:creationId xmlns:p14="http://schemas.microsoft.com/office/powerpoint/2010/main" val="1412025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90729-316B-41D8-811E-D9C4CAA52381}"/>
              </a:ext>
            </a:extLst>
          </p:cNvPr>
          <p:cNvSpPr>
            <a:spLocks noGrp="1"/>
          </p:cNvSpPr>
          <p:nvPr>
            <p:ph type="title"/>
          </p:nvPr>
        </p:nvSpPr>
        <p:spPr/>
        <p:txBody>
          <a:bodyPr/>
          <a:lstStyle/>
          <a:p>
            <a:r>
              <a:rPr lang="it-IT" dirty="0" err="1"/>
              <a:t>create_failure_user</a:t>
            </a:r>
            <a:endParaRPr lang="it-IT" dirty="0"/>
          </a:p>
        </p:txBody>
      </p:sp>
      <p:sp>
        <p:nvSpPr>
          <p:cNvPr id="3" name="Content Placeholder 2">
            <a:extLst>
              <a:ext uri="{FF2B5EF4-FFF2-40B4-BE49-F238E27FC236}">
                <a16:creationId xmlns:a16="http://schemas.microsoft.com/office/drawing/2014/main" id="{3D5BC174-BD39-441D-8ACC-EE5DBE88C5F3}"/>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INSERT INTO </a:t>
            </a:r>
            <a:r>
              <a:rPr lang="en-US" sz="1500" dirty="0" err="1"/>
              <a:t>failed_payment</a:t>
            </a:r>
            <a:r>
              <a:rPr lang="en-US" sz="1500" dirty="0"/>
              <a:t> (</a:t>
            </a:r>
            <a:r>
              <a:rPr lang="en-US" sz="1500" dirty="0" err="1"/>
              <a:t>user_id</a:t>
            </a:r>
            <a:r>
              <a:rPr lang="en-US" sz="1500" dirty="0"/>
              <a:t>, </a:t>
            </a:r>
            <a:r>
              <a:rPr lang="en-US" sz="1500" dirty="0" err="1"/>
              <a:t>last_failure</a:t>
            </a:r>
            <a:r>
              <a:rPr lang="en-US" sz="1500" dirty="0"/>
              <a:t>, </a:t>
            </a:r>
            <a:r>
              <a:rPr lang="en-US" sz="1500" dirty="0" err="1"/>
              <a:t>n_failures</a:t>
            </a:r>
            <a:r>
              <a:rPr lang="en-US" sz="1500" dirty="0"/>
              <a:t>) VALUES (new.id, NULL, 0);</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46DB91C3-858A-4DC1-8E8D-5A63C05EE43B}"/>
              </a:ext>
            </a:extLst>
          </p:cNvPr>
          <p:cNvSpPr>
            <a:spLocks noGrp="1"/>
          </p:cNvSpPr>
          <p:nvPr>
            <p:ph sz="half" idx="2"/>
          </p:nvPr>
        </p:nvSpPr>
        <p:spPr/>
        <p:txBody>
          <a:bodyPr/>
          <a:lstStyle/>
          <a:p>
            <a:r>
              <a:rPr lang="it-IT" dirty="0"/>
              <a:t>ON user AFTER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populate</a:t>
            </a:r>
            <a:r>
              <a:rPr lang="it-IT" dirty="0"/>
              <a:t> the </a:t>
            </a:r>
            <a:r>
              <a:rPr lang="it-IT" dirty="0" err="1"/>
              <a:t>failed_payment</a:t>
            </a:r>
            <a:r>
              <a:rPr lang="it-IT" dirty="0"/>
              <a:t> </a:t>
            </a:r>
            <a:r>
              <a:rPr lang="it-IT" dirty="0" err="1"/>
              <a:t>table</a:t>
            </a:r>
            <a:r>
              <a:rPr lang="it-IT" dirty="0"/>
              <a:t> </a:t>
            </a:r>
            <a:r>
              <a:rPr lang="it-IT" dirty="0" err="1"/>
              <a:t>when</a:t>
            </a:r>
            <a:r>
              <a:rPr lang="it-IT" dirty="0"/>
              <a:t> a new user </a:t>
            </a:r>
            <a:r>
              <a:rPr lang="it-IT" dirty="0" err="1"/>
              <a:t>is</a:t>
            </a:r>
            <a:r>
              <a:rPr lang="it-IT" dirty="0"/>
              <a:t> </a:t>
            </a:r>
            <a:r>
              <a:rPr lang="it-IT" dirty="0" err="1"/>
              <a:t>created</a:t>
            </a:r>
            <a:r>
              <a:rPr lang="it-IT" dirty="0"/>
              <a:t>, </a:t>
            </a:r>
            <a:r>
              <a:rPr lang="it-IT" dirty="0" err="1"/>
              <a:t>initializing</a:t>
            </a:r>
            <a:r>
              <a:rPr lang="it-IT" dirty="0"/>
              <a:t> the record to 0 </a:t>
            </a:r>
            <a:r>
              <a:rPr lang="it-IT" dirty="0" err="1"/>
              <a:t>failure</a:t>
            </a:r>
            <a:r>
              <a:rPr lang="it-IT" dirty="0"/>
              <a:t>.</a:t>
            </a:r>
          </a:p>
        </p:txBody>
      </p:sp>
    </p:spTree>
    <p:extLst>
      <p:ext uri="{BB962C8B-B14F-4D97-AF65-F5344CB8AC3E}">
        <p14:creationId xmlns:p14="http://schemas.microsoft.com/office/powerpoint/2010/main" val="31311887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ACF7A-6979-4929-BE09-C4E20D010170}"/>
              </a:ext>
            </a:extLst>
          </p:cNvPr>
          <p:cNvSpPr>
            <a:spLocks noGrp="1"/>
          </p:cNvSpPr>
          <p:nvPr>
            <p:ph type="title"/>
          </p:nvPr>
        </p:nvSpPr>
        <p:spPr/>
        <p:txBody>
          <a:bodyPr/>
          <a:lstStyle/>
          <a:p>
            <a:r>
              <a:rPr lang="it-IT" dirty="0" err="1"/>
              <a:t>create_purchase_optional</a:t>
            </a:r>
            <a:endParaRPr lang="it-IT" dirty="0"/>
          </a:p>
        </p:txBody>
      </p:sp>
      <p:sp>
        <p:nvSpPr>
          <p:cNvPr id="3" name="Content Placeholder 2">
            <a:extLst>
              <a:ext uri="{FF2B5EF4-FFF2-40B4-BE49-F238E27FC236}">
                <a16:creationId xmlns:a16="http://schemas.microsoft.com/office/drawing/2014/main" id="{C51FC912-2358-4322-B78F-E53911AFE407}"/>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INSERT INTO </a:t>
            </a:r>
            <a:r>
              <a:rPr lang="en-US" sz="1500" dirty="0" err="1"/>
              <a:t>total_purchase_optional</a:t>
            </a:r>
            <a:r>
              <a:rPr lang="en-US" sz="1500" dirty="0"/>
              <a:t> (</a:t>
            </a:r>
            <a:r>
              <a:rPr lang="en-US" sz="1500" dirty="0" err="1"/>
              <a:t>tot_purchase</a:t>
            </a:r>
            <a:r>
              <a:rPr lang="en-US" sz="1500" dirty="0"/>
              <a:t>, </a:t>
            </a:r>
            <a:r>
              <a:rPr lang="en-US" sz="1500" dirty="0" err="1"/>
              <a:t>optional_id</a:t>
            </a:r>
            <a:r>
              <a:rPr lang="en-US" sz="1500" dirty="0"/>
              <a:t>, </a:t>
            </a:r>
            <a:r>
              <a:rPr lang="en-US" sz="1500" dirty="0" err="1"/>
              <a:t>optional_name</a:t>
            </a:r>
            <a:r>
              <a:rPr lang="en-US" sz="1500" dirty="0"/>
              <a:t>) VALUES (0, new.id, new.name);</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C4ED01FB-6A28-4D5B-A111-776FB16FEF3D}"/>
              </a:ext>
            </a:extLst>
          </p:cNvPr>
          <p:cNvSpPr>
            <a:spLocks noGrp="1"/>
          </p:cNvSpPr>
          <p:nvPr>
            <p:ph sz="half" idx="2"/>
          </p:nvPr>
        </p:nvSpPr>
        <p:spPr/>
        <p:txBody>
          <a:bodyPr/>
          <a:lstStyle/>
          <a:p>
            <a:r>
              <a:rPr lang="it-IT" dirty="0"/>
              <a:t>ON </a:t>
            </a:r>
            <a:r>
              <a:rPr lang="it-IT" dirty="0" err="1"/>
              <a:t>optional_product</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populate</a:t>
            </a:r>
            <a:r>
              <a:rPr lang="it-IT" dirty="0"/>
              <a:t> the </a:t>
            </a:r>
            <a:r>
              <a:rPr lang="it-IT" dirty="0" err="1"/>
              <a:t>total_purchase_optional</a:t>
            </a:r>
            <a:r>
              <a:rPr lang="it-IT" dirty="0"/>
              <a:t> </a:t>
            </a:r>
            <a:r>
              <a:rPr lang="it-IT" dirty="0" err="1"/>
              <a:t>table</a:t>
            </a:r>
            <a:r>
              <a:rPr lang="it-IT" dirty="0"/>
              <a:t> for </a:t>
            </a:r>
            <a:r>
              <a:rPr lang="it-IT" dirty="0" err="1"/>
              <a:t>statistic</a:t>
            </a:r>
            <a:r>
              <a:rPr lang="it-IT" dirty="0"/>
              <a:t> </a:t>
            </a:r>
            <a:r>
              <a:rPr lang="it-IT" dirty="0" err="1"/>
              <a:t>purpouse</a:t>
            </a:r>
            <a:r>
              <a:rPr lang="it-IT" dirty="0"/>
              <a:t> </a:t>
            </a:r>
            <a:r>
              <a:rPr lang="it-IT" dirty="0" err="1"/>
              <a:t>when</a:t>
            </a:r>
            <a:r>
              <a:rPr lang="it-IT" dirty="0"/>
              <a:t> a new optional product </a:t>
            </a:r>
            <a:r>
              <a:rPr lang="it-IT" dirty="0" err="1"/>
              <a:t>is</a:t>
            </a:r>
            <a:r>
              <a:rPr lang="it-IT" dirty="0"/>
              <a:t> </a:t>
            </a:r>
            <a:r>
              <a:rPr lang="it-IT" dirty="0" err="1"/>
              <a:t>created</a:t>
            </a:r>
            <a:r>
              <a:rPr lang="it-IT" dirty="0"/>
              <a:t>.</a:t>
            </a:r>
          </a:p>
        </p:txBody>
      </p:sp>
    </p:spTree>
    <p:extLst>
      <p:ext uri="{BB962C8B-B14F-4D97-AF65-F5344CB8AC3E}">
        <p14:creationId xmlns:p14="http://schemas.microsoft.com/office/powerpoint/2010/main" val="3158906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3E4B-5089-48B1-9A37-1BC592D2959E}"/>
              </a:ext>
            </a:extLst>
          </p:cNvPr>
          <p:cNvSpPr>
            <a:spLocks noGrp="1"/>
          </p:cNvSpPr>
          <p:nvPr>
            <p:ph type="ctrTitle"/>
          </p:nvPr>
        </p:nvSpPr>
        <p:spPr/>
        <p:txBody>
          <a:bodyPr/>
          <a:lstStyle/>
          <a:p>
            <a:pPr algn="ctr"/>
            <a:r>
              <a:rPr lang="en-US" dirty="0"/>
              <a:t>Specification</a:t>
            </a:r>
            <a:endParaRPr lang="it-IT" dirty="0"/>
          </a:p>
        </p:txBody>
      </p:sp>
    </p:spTree>
    <p:extLst>
      <p:ext uri="{BB962C8B-B14F-4D97-AF65-F5344CB8AC3E}">
        <p14:creationId xmlns:p14="http://schemas.microsoft.com/office/powerpoint/2010/main" val="1441879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4EB5-595E-4C8C-A275-6D0A4E988A6C}"/>
              </a:ext>
            </a:extLst>
          </p:cNvPr>
          <p:cNvSpPr>
            <a:spLocks noGrp="1"/>
          </p:cNvSpPr>
          <p:nvPr>
            <p:ph type="title"/>
          </p:nvPr>
        </p:nvSpPr>
        <p:spPr/>
        <p:txBody>
          <a:bodyPr/>
          <a:lstStyle/>
          <a:p>
            <a:r>
              <a:rPr lang="it-IT" dirty="0" err="1"/>
              <a:t>create_purchase_optional_avg</a:t>
            </a:r>
            <a:endParaRPr lang="it-IT" dirty="0"/>
          </a:p>
        </p:txBody>
      </p:sp>
      <p:sp>
        <p:nvSpPr>
          <p:cNvPr id="3" name="Content Placeholder 2">
            <a:extLst>
              <a:ext uri="{FF2B5EF4-FFF2-40B4-BE49-F238E27FC236}">
                <a16:creationId xmlns:a16="http://schemas.microsoft.com/office/drawing/2014/main" id="{1153EB1F-6CD4-4F0B-B6E7-AB9711027C66}"/>
              </a:ext>
            </a:extLst>
          </p:cNvPr>
          <p:cNvSpPr>
            <a:spLocks noGrp="1"/>
          </p:cNvSpPr>
          <p:nvPr>
            <p:ph sz="half" idx="1"/>
          </p:nvPr>
        </p:nvSpPr>
        <p:spPr/>
        <p:txBody>
          <a:bodyPr>
            <a:normAutofit/>
          </a:bodyPr>
          <a:lstStyle/>
          <a:p>
            <a:pPr marL="0" indent="0">
              <a:buNone/>
            </a:pPr>
            <a:r>
              <a:rPr lang="it-IT" sz="1500" dirty="0"/>
              <a:t>BEGIN</a:t>
            </a:r>
          </a:p>
          <a:p>
            <a:pPr marL="0" indent="0">
              <a:buNone/>
            </a:pPr>
            <a:r>
              <a:rPr lang="it-IT" sz="1500" dirty="0"/>
              <a:t>INSERT INTO </a:t>
            </a:r>
            <a:r>
              <a:rPr lang="it-IT" sz="1500" dirty="0" err="1"/>
              <a:t>avarage_purchase_optional_package</a:t>
            </a:r>
            <a:r>
              <a:rPr lang="it-IT" sz="1500" dirty="0"/>
              <a:t> (</a:t>
            </a:r>
            <a:r>
              <a:rPr lang="it-IT" sz="1500" dirty="0" err="1"/>
              <a:t>package_id</a:t>
            </a:r>
            <a:r>
              <a:rPr lang="it-IT" sz="1500" dirty="0"/>
              <a:t>, </a:t>
            </a:r>
            <a:r>
              <a:rPr lang="it-IT" sz="1500" dirty="0" err="1"/>
              <a:t>package_name</a:t>
            </a:r>
            <a:r>
              <a:rPr lang="it-IT" sz="1500" dirty="0"/>
              <a:t>, </a:t>
            </a:r>
            <a:r>
              <a:rPr lang="it-IT" sz="1500" dirty="0" err="1"/>
              <a:t>avg_optional</a:t>
            </a:r>
            <a:r>
              <a:rPr lang="it-IT" sz="1500" dirty="0"/>
              <a:t>) VALUES (new.id, new.name, 0);</a:t>
            </a:r>
          </a:p>
          <a:p>
            <a:pPr marL="0" indent="0">
              <a:buNone/>
            </a:pPr>
            <a:r>
              <a:rPr lang="it-IT" sz="1500" dirty="0"/>
              <a:t>END</a:t>
            </a:r>
          </a:p>
        </p:txBody>
      </p:sp>
      <p:sp>
        <p:nvSpPr>
          <p:cNvPr id="4" name="Content Placeholder 3">
            <a:extLst>
              <a:ext uri="{FF2B5EF4-FFF2-40B4-BE49-F238E27FC236}">
                <a16:creationId xmlns:a16="http://schemas.microsoft.com/office/drawing/2014/main" id="{948FD7C7-1EA7-437B-84CB-C3F888A58391}"/>
              </a:ext>
            </a:extLst>
          </p:cNvPr>
          <p:cNvSpPr>
            <a:spLocks noGrp="1"/>
          </p:cNvSpPr>
          <p:nvPr>
            <p:ph sz="half" idx="2"/>
          </p:nvPr>
        </p:nvSpPr>
        <p:spPr/>
        <p:txBody>
          <a:bodyPr/>
          <a:lstStyle/>
          <a:p>
            <a:r>
              <a:rPr lang="it-IT" dirty="0"/>
              <a:t>ON </a:t>
            </a:r>
            <a:r>
              <a:rPr lang="it-IT" dirty="0" err="1"/>
              <a:t>service_package</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populate</a:t>
            </a:r>
            <a:r>
              <a:rPr lang="it-IT" dirty="0"/>
              <a:t> the </a:t>
            </a:r>
            <a:r>
              <a:rPr lang="it-IT" dirty="0" err="1"/>
              <a:t>avarage_purchase_optional_package</a:t>
            </a:r>
            <a:r>
              <a:rPr lang="it-IT" dirty="0"/>
              <a:t> </a:t>
            </a:r>
            <a:r>
              <a:rPr lang="it-IT" dirty="0" err="1"/>
              <a:t>table</a:t>
            </a:r>
            <a:r>
              <a:rPr lang="it-IT" dirty="0"/>
              <a:t> for </a:t>
            </a:r>
            <a:r>
              <a:rPr lang="it-IT" dirty="0" err="1"/>
              <a:t>statistic</a:t>
            </a:r>
            <a:r>
              <a:rPr lang="it-IT" dirty="0"/>
              <a:t> </a:t>
            </a:r>
            <a:r>
              <a:rPr lang="it-IT" dirty="0" err="1"/>
              <a:t>purpouse</a:t>
            </a:r>
            <a:r>
              <a:rPr lang="it-IT" dirty="0"/>
              <a:t> </a:t>
            </a:r>
            <a:r>
              <a:rPr lang="it-IT" dirty="0" err="1"/>
              <a:t>when</a:t>
            </a:r>
            <a:r>
              <a:rPr lang="it-IT" dirty="0"/>
              <a:t> a new service package </a:t>
            </a:r>
            <a:r>
              <a:rPr lang="it-IT" dirty="0" err="1"/>
              <a:t>is</a:t>
            </a:r>
            <a:r>
              <a:rPr lang="it-IT" dirty="0"/>
              <a:t> </a:t>
            </a:r>
            <a:r>
              <a:rPr lang="it-IT" dirty="0" err="1"/>
              <a:t>created</a:t>
            </a:r>
            <a:r>
              <a:rPr lang="it-IT" dirty="0"/>
              <a:t>.</a:t>
            </a:r>
          </a:p>
          <a:p>
            <a:endParaRPr lang="it-IT" dirty="0"/>
          </a:p>
        </p:txBody>
      </p:sp>
    </p:spTree>
    <p:extLst>
      <p:ext uri="{BB962C8B-B14F-4D97-AF65-F5344CB8AC3E}">
        <p14:creationId xmlns:p14="http://schemas.microsoft.com/office/powerpoint/2010/main" val="37083152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96B59-F23F-40DD-AF62-A2B97BB02F71}"/>
              </a:ext>
            </a:extLst>
          </p:cNvPr>
          <p:cNvSpPr>
            <a:spLocks noGrp="1"/>
          </p:cNvSpPr>
          <p:nvPr>
            <p:ph type="title"/>
          </p:nvPr>
        </p:nvSpPr>
        <p:spPr/>
        <p:txBody>
          <a:bodyPr/>
          <a:lstStyle/>
          <a:p>
            <a:r>
              <a:rPr lang="it-IT" dirty="0" err="1"/>
              <a:t>create_purchase_package</a:t>
            </a:r>
            <a:endParaRPr lang="it-IT" dirty="0"/>
          </a:p>
        </p:txBody>
      </p:sp>
      <p:sp>
        <p:nvSpPr>
          <p:cNvPr id="3" name="Content Placeholder 2">
            <a:extLst>
              <a:ext uri="{FF2B5EF4-FFF2-40B4-BE49-F238E27FC236}">
                <a16:creationId xmlns:a16="http://schemas.microsoft.com/office/drawing/2014/main" id="{54E6D39A-B94E-4F18-93F9-396D6A64127D}"/>
              </a:ext>
            </a:extLst>
          </p:cNvPr>
          <p:cNvSpPr>
            <a:spLocks noGrp="1"/>
          </p:cNvSpPr>
          <p:nvPr>
            <p:ph sz="half" idx="1"/>
          </p:nvPr>
        </p:nvSpPr>
        <p:spPr/>
        <p:txBody>
          <a:bodyPr>
            <a:normAutofit/>
          </a:bodyPr>
          <a:lstStyle/>
          <a:p>
            <a:pPr marL="0" indent="0">
              <a:buNone/>
            </a:pPr>
            <a:r>
              <a:rPr lang="en-US" sz="1500" dirty="0"/>
              <a:t>BEGIN </a:t>
            </a:r>
          </a:p>
          <a:p>
            <a:pPr marL="0" indent="0">
              <a:buNone/>
            </a:pPr>
            <a:r>
              <a:rPr lang="en-US" sz="1500" dirty="0"/>
              <a:t>INSERT INTO </a:t>
            </a:r>
            <a:r>
              <a:rPr lang="en-US" sz="1500" dirty="0" err="1"/>
              <a:t>total_purchase_package</a:t>
            </a:r>
            <a:r>
              <a:rPr lang="en-US" sz="1500" dirty="0"/>
              <a:t> (</a:t>
            </a:r>
            <a:r>
              <a:rPr lang="en-US" sz="1500" dirty="0" err="1"/>
              <a:t>package_id</a:t>
            </a:r>
            <a:r>
              <a:rPr lang="en-US" sz="1500" dirty="0"/>
              <a:t>, </a:t>
            </a:r>
            <a:r>
              <a:rPr lang="en-US" sz="1500" dirty="0" err="1"/>
              <a:t>package_name</a:t>
            </a:r>
            <a:r>
              <a:rPr lang="en-US" sz="1500" dirty="0"/>
              <a:t>, </a:t>
            </a:r>
            <a:r>
              <a:rPr lang="en-US" sz="1500" dirty="0" err="1"/>
              <a:t>tot_purchase</a:t>
            </a:r>
            <a:r>
              <a:rPr lang="en-US" sz="1500" dirty="0"/>
              <a:t>) VALUES (NEW.id, NEW.name, 0);</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04E7DC92-1BCF-4214-8934-9757097147E6}"/>
              </a:ext>
            </a:extLst>
          </p:cNvPr>
          <p:cNvSpPr>
            <a:spLocks noGrp="1"/>
          </p:cNvSpPr>
          <p:nvPr>
            <p:ph sz="half" idx="2"/>
          </p:nvPr>
        </p:nvSpPr>
        <p:spPr/>
        <p:txBody>
          <a:bodyPr/>
          <a:lstStyle/>
          <a:p>
            <a:r>
              <a:rPr lang="it-IT" dirty="0"/>
              <a:t>ON </a:t>
            </a:r>
            <a:r>
              <a:rPr lang="it-IT" dirty="0" err="1"/>
              <a:t>service_package</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populate</a:t>
            </a:r>
            <a:r>
              <a:rPr lang="it-IT" dirty="0"/>
              <a:t> the </a:t>
            </a:r>
            <a:r>
              <a:rPr lang="it-IT" dirty="0" err="1"/>
              <a:t>total_purchase_package</a:t>
            </a:r>
            <a:r>
              <a:rPr lang="it-IT" dirty="0"/>
              <a:t> </a:t>
            </a:r>
            <a:r>
              <a:rPr lang="it-IT" dirty="0" err="1"/>
              <a:t>table</a:t>
            </a:r>
            <a:r>
              <a:rPr lang="it-IT" dirty="0"/>
              <a:t> for </a:t>
            </a:r>
            <a:r>
              <a:rPr lang="it-IT" dirty="0" err="1"/>
              <a:t>statistic</a:t>
            </a:r>
            <a:r>
              <a:rPr lang="it-IT" dirty="0"/>
              <a:t> </a:t>
            </a:r>
            <a:r>
              <a:rPr lang="it-IT" dirty="0" err="1"/>
              <a:t>purpouse</a:t>
            </a:r>
            <a:r>
              <a:rPr lang="it-IT" dirty="0"/>
              <a:t> </a:t>
            </a:r>
            <a:r>
              <a:rPr lang="it-IT" dirty="0" err="1"/>
              <a:t>when</a:t>
            </a:r>
            <a:r>
              <a:rPr lang="it-IT" dirty="0"/>
              <a:t> a new service package </a:t>
            </a:r>
            <a:r>
              <a:rPr lang="it-IT" dirty="0" err="1"/>
              <a:t>is</a:t>
            </a:r>
            <a:r>
              <a:rPr lang="it-IT" dirty="0"/>
              <a:t> </a:t>
            </a:r>
            <a:r>
              <a:rPr lang="it-IT" dirty="0" err="1"/>
              <a:t>created</a:t>
            </a:r>
            <a:r>
              <a:rPr lang="it-IT" dirty="0"/>
              <a:t>.</a:t>
            </a:r>
          </a:p>
          <a:p>
            <a:endParaRPr lang="it-IT" dirty="0"/>
          </a:p>
        </p:txBody>
      </p:sp>
    </p:spTree>
    <p:extLst>
      <p:ext uri="{BB962C8B-B14F-4D97-AF65-F5344CB8AC3E}">
        <p14:creationId xmlns:p14="http://schemas.microsoft.com/office/powerpoint/2010/main" val="5701459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3FDCA-FD9C-4A00-90D9-97A15ED5D6A3}"/>
              </a:ext>
            </a:extLst>
          </p:cNvPr>
          <p:cNvSpPr>
            <a:spLocks noGrp="1"/>
          </p:cNvSpPr>
          <p:nvPr>
            <p:ph type="title"/>
          </p:nvPr>
        </p:nvSpPr>
        <p:spPr/>
        <p:txBody>
          <a:bodyPr/>
          <a:lstStyle/>
          <a:p>
            <a:r>
              <a:rPr lang="it-IT" dirty="0" err="1"/>
              <a:t>create_purchase_package_optional</a:t>
            </a:r>
            <a:endParaRPr lang="it-IT" dirty="0"/>
          </a:p>
        </p:txBody>
      </p:sp>
      <p:sp>
        <p:nvSpPr>
          <p:cNvPr id="3" name="Content Placeholder 2">
            <a:extLst>
              <a:ext uri="{FF2B5EF4-FFF2-40B4-BE49-F238E27FC236}">
                <a16:creationId xmlns:a16="http://schemas.microsoft.com/office/drawing/2014/main" id="{5B1C8F0A-FEB6-4229-AC05-3D52158E83A5}"/>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INSERT INTO </a:t>
            </a:r>
            <a:r>
              <a:rPr lang="en-US" sz="1500" dirty="0" err="1"/>
              <a:t>total_purchase_package_optional</a:t>
            </a:r>
            <a:r>
              <a:rPr lang="en-US" sz="1500" dirty="0"/>
              <a:t> (</a:t>
            </a:r>
            <a:r>
              <a:rPr lang="en-US" sz="1500" dirty="0" err="1"/>
              <a:t>tot_purchase</a:t>
            </a:r>
            <a:r>
              <a:rPr lang="en-US" sz="1500" dirty="0"/>
              <a:t>, </a:t>
            </a:r>
            <a:r>
              <a:rPr lang="en-US" sz="1500" dirty="0" err="1"/>
              <a:t>package_id</a:t>
            </a:r>
            <a:r>
              <a:rPr lang="en-US" sz="1500" dirty="0"/>
              <a:t>, </a:t>
            </a:r>
            <a:r>
              <a:rPr lang="en-US" sz="1500" dirty="0" err="1"/>
              <a:t>package_name</a:t>
            </a:r>
            <a:r>
              <a:rPr lang="en-US" sz="1500" dirty="0"/>
              <a:t>, </a:t>
            </a:r>
            <a:r>
              <a:rPr lang="en-US" sz="1500" dirty="0" err="1"/>
              <a:t>has_optional_product</a:t>
            </a:r>
            <a:r>
              <a:rPr lang="en-US" sz="1500" dirty="0"/>
              <a:t>) VALUES (0, new.id, NEW.name, 0), (0, new.id, NEW.name, 1);</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85E9BA35-5C93-4071-8029-07590AD3302D}"/>
              </a:ext>
            </a:extLst>
          </p:cNvPr>
          <p:cNvSpPr>
            <a:spLocks noGrp="1"/>
          </p:cNvSpPr>
          <p:nvPr>
            <p:ph sz="half" idx="2"/>
          </p:nvPr>
        </p:nvSpPr>
        <p:spPr/>
        <p:txBody>
          <a:bodyPr/>
          <a:lstStyle/>
          <a:p>
            <a:r>
              <a:rPr lang="it-IT" dirty="0"/>
              <a:t>ON </a:t>
            </a:r>
            <a:r>
              <a:rPr lang="it-IT" dirty="0" err="1"/>
              <a:t>service_package</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populate</a:t>
            </a:r>
            <a:r>
              <a:rPr lang="it-IT" dirty="0"/>
              <a:t> the </a:t>
            </a:r>
            <a:r>
              <a:rPr lang="en-US" dirty="0" err="1"/>
              <a:t>total_purchase_package_optional</a:t>
            </a:r>
            <a:r>
              <a:rPr lang="it-IT" dirty="0"/>
              <a:t> </a:t>
            </a:r>
            <a:r>
              <a:rPr lang="it-IT" dirty="0" err="1"/>
              <a:t>table</a:t>
            </a:r>
            <a:r>
              <a:rPr lang="it-IT" dirty="0"/>
              <a:t> for </a:t>
            </a:r>
            <a:r>
              <a:rPr lang="it-IT" dirty="0" err="1"/>
              <a:t>statistic</a:t>
            </a:r>
            <a:r>
              <a:rPr lang="it-IT" dirty="0"/>
              <a:t> </a:t>
            </a:r>
            <a:r>
              <a:rPr lang="it-IT" dirty="0" err="1"/>
              <a:t>purpouse</a:t>
            </a:r>
            <a:r>
              <a:rPr lang="it-IT" dirty="0"/>
              <a:t> </a:t>
            </a:r>
            <a:r>
              <a:rPr lang="it-IT" dirty="0" err="1"/>
              <a:t>when</a:t>
            </a:r>
            <a:r>
              <a:rPr lang="it-IT" dirty="0"/>
              <a:t> a new service package </a:t>
            </a:r>
            <a:r>
              <a:rPr lang="it-IT" dirty="0" err="1"/>
              <a:t>is</a:t>
            </a:r>
            <a:r>
              <a:rPr lang="it-IT" dirty="0"/>
              <a:t> </a:t>
            </a:r>
            <a:r>
              <a:rPr lang="it-IT" dirty="0" err="1"/>
              <a:t>created</a:t>
            </a:r>
            <a:r>
              <a:rPr lang="it-IT" dirty="0"/>
              <a:t>.</a:t>
            </a:r>
          </a:p>
          <a:p>
            <a:endParaRPr lang="it-IT" dirty="0"/>
          </a:p>
        </p:txBody>
      </p:sp>
    </p:spTree>
    <p:extLst>
      <p:ext uri="{BB962C8B-B14F-4D97-AF65-F5344CB8AC3E}">
        <p14:creationId xmlns:p14="http://schemas.microsoft.com/office/powerpoint/2010/main" val="22528862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A6117-C76B-4EDF-A08A-7A3D1FBC14D4}"/>
              </a:ext>
            </a:extLst>
          </p:cNvPr>
          <p:cNvSpPr>
            <a:spLocks noGrp="1"/>
          </p:cNvSpPr>
          <p:nvPr>
            <p:ph type="title"/>
          </p:nvPr>
        </p:nvSpPr>
        <p:spPr/>
        <p:txBody>
          <a:bodyPr/>
          <a:lstStyle/>
          <a:p>
            <a:r>
              <a:rPr lang="it-IT" dirty="0" err="1"/>
              <a:t>create_purchase_package_validity</a:t>
            </a:r>
            <a:endParaRPr lang="it-IT" dirty="0"/>
          </a:p>
        </p:txBody>
      </p:sp>
      <p:sp>
        <p:nvSpPr>
          <p:cNvPr id="3" name="Content Placeholder 2">
            <a:extLst>
              <a:ext uri="{FF2B5EF4-FFF2-40B4-BE49-F238E27FC236}">
                <a16:creationId xmlns:a16="http://schemas.microsoft.com/office/drawing/2014/main" id="{D69ED72C-68A0-4F16-86A6-39105DF792AC}"/>
              </a:ext>
            </a:extLst>
          </p:cNvPr>
          <p:cNvSpPr>
            <a:spLocks noGrp="1"/>
          </p:cNvSpPr>
          <p:nvPr>
            <p:ph sz="half" idx="1"/>
          </p:nvPr>
        </p:nvSpPr>
        <p:spPr/>
        <p:txBody>
          <a:bodyPr>
            <a:normAutofit/>
          </a:bodyPr>
          <a:lstStyle/>
          <a:p>
            <a:pPr marL="0" indent="0">
              <a:buNone/>
            </a:pPr>
            <a:r>
              <a:rPr lang="it-IT" sz="1500" dirty="0"/>
              <a:t>BEGIN</a:t>
            </a:r>
          </a:p>
          <a:p>
            <a:pPr marL="0" indent="0">
              <a:buNone/>
            </a:pPr>
            <a:r>
              <a:rPr lang="it-IT" sz="1500" dirty="0"/>
              <a:t>INSERT INTO </a:t>
            </a:r>
            <a:r>
              <a:rPr lang="it-IT" sz="1500" dirty="0" err="1"/>
              <a:t>total_purchase_package_validity</a:t>
            </a:r>
            <a:r>
              <a:rPr lang="it-IT" sz="1500" dirty="0"/>
              <a:t> (</a:t>
            </a:r>
            <a:r>
              <a:rPr lang="it-IT" sz="1500" dirty="0" err="1"/>
              <a:t>tot_purchase</a:t>
            </a:r>
            <a:r>
              <a:rPr lang="it-IT" sz="1500" dirty="0"/>
              <a:t>, </a:t>
            </a:r>
            <a:r>
              <a:rPr lang="it-IT" sz="1500" dirty="0" err="1"/>
              <a:t>package_id</a:t>
            </a:r>
            <a:r>
              <a:rPr lang="it-IT" sz="1500" dirty="0"/>
              <a:t>, </a:t>
            </a:r>
            <a:r>
              <a:rPr lang="it-IT" sz="1500" dirty="0" err="1"/>
              <a:t>package_name</a:t>
            </a:r>
            <a:r>
              <a:rPr lang="it-IT" sz="1500" dirty="0"/>
              <a:t>, </a:t>
            </a:r>
            <a:r>
              <a:rPr lang="it-IT" sz="1500" dirty="0" err="1"/>
              <a:t>validity_period</a:t>
            </a:r>
            <a:r>
              <a:rPr lang="it-IT" sz="1500" dirty="0"/>
              <a:t>) VALUES (0, new.id, new.name, 12), (0, new.id, new.name, 24), (0, new.id, new.name, 36);</a:t>
            </a:r>
          </a:p>
          <a:p>
            <a:pPr marL="0" indent="0">
              <a:buNone/>
            </a:pPr>
            <a:r>
              <a:rPr lang="it-IT" sz="1500" dirty="0"/>
              <a:t>END</a:t>
            </a:r>
          </a:p>
        </p:txBody>
      </p:sp>
      <p:sp>
        <p:nvSpPr>
          <p:cNvPr id="4" name="Content Placeholder 3">
            <a:extLst>
              <a:ext uri="{FF2B5EF4-FFF2-40B4-BE49-F238E27FC236}">
                <a16:creationId xmlns:a16="http://schemas.microsoft.com/office/drawing/2014/main" id="{936B382F-60B7-466B-90CD-8BFA20732FDE}"/>
              </a:ext>
            </a:extLst>
          </p:cNvPr>
          <p:cNvSpPr>
            <a:spLocks noGrp="1"/>
          </p:cNvSpPr>
          <p:nvPr>
            <p:ph sz="half" idx="2"/>
          </p:nvPr>
        </p:nvSpPr>
        <p:spPr/>
        <p:txBody>
          <a:bodyPr/>
          <a:lstStyle/>
          <a:p>
            <a:r>
              <a:rPr lang="it-IT" dirty="0"/>
              <a:t>ON </a:t>
            </a:r>
            <a:r>
              <a:rPr lang="it-IT" dirty="0" err="1"/>
              <a:t>service_package</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populate</a:t>
            </a:r>
            <a:r>
              <a:rPr lang="it-IT" dirty="0"/>
              <a:t> the </a:t>
            </a:r>
            <a:r>
              <a:rPr lang="en-US" dirty="0" err="1"/>
              <a:t>total_purchase_package_validity</a:t>
            </a:r>
            <a:r>
              <a:rPr lang="it-IT" dirty="0"/>
              <a:t> </a:t>
            </a:r>
            <a:r>
              <a:rPr lang="it-IT" dirty="0" err="1"/>
              <a:t>table</a:t>
            </a:r>
            <a:r>
              <a:rPr lang="it-IT" dirty="0"/>
              <a:t> for </a:t>
            </a:r>
            <a:r>
              <a:rPr lang="it-IT" dirty="0" err="1"/>
              <a:t>statistic</a:t>
            </a:r>
            <a:r>
              <a:rPr lang="it-IT" dirty="0"/>
              <a:t> </a:t>
            </a:r>
            <a:r>
              <a:rPr lang="it-IT" dirty="0" err="1"/>
              <a:t>purpouse</a:t>
            </a:r>
            <a:r>
              <a:rPr lang="it-IT" dirty="0"/>
              <a:t> </a:t>
            </a:r>
            <a:r>
              <a:rPr lang="it-IT" dirty="0" err="1"/>
              <a:t>when</a:t>
            </a:r>
            <a:r>
              <a:rPr lang="it-IT" dirty="0"/>
              <a:t> a new service package </a:t>
            </a:r>
            <a:r>
              <a:rPr lang="it-IT" dirty="0" err="1"/>
              <a:t>is</a:t>
            </a:r>
            <a:r>
              <a:rPr lang="it-IT" dirty="0"/>
              <a:t> </a:t>
            </a:r>
            <a:r>
              <a:rPr lang="it-IT" dirty="0" err="1"/>
              <a:t>created</a:t>
            </a:r>
            <a:r>
              <a:rPr lang="it-IT" dirty="0"/>
              <a:t>.</a:t>
            </a:r>
          </a:p>
          <a:p>
            <a:endParaRPr lang="it-IT" dirty="0"/>
          </a:p>
        </p:txBody>
      </p:sp>
    </p:spTree>
    <p:extLst>
      <p:ext uri="{BB962C8B-B14F-4D97-AF65-F5344CB8AC3E}">
        <p14:creationId xmlns:p14="http://schemas.microsoft.com/office/powerpoint/2010/main" val="2936715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AA8FF-4CFC-46EE-8D31-44492C1B5D7D}"/>
              </a:ext>
            </a:extLst>
          </p:cNvPr>
          <p:cNvSpPr>
            <a:spLocks noGrp="1"/>
          </p:cNvSpPr>
          <p:nvPr>
            <p:ph type="title"/>
          </p:nvPr>
        </p:nvSpPr>
        <p:spPr/>
        <p:txBody>
          <a:bodyPr/>
          <a:lstStyle/>
          <a:p>
            <a:r>
              <a:rPr lang="it-IT" dirty="0" err="1"/>
              <a:t>create_tot_value_package</a:t>
            </a:r>
            <a:endParaRPr lang="it-IT" dirty="0"/>
          </a:p>
        </p:txBody>
      </p:sp>
      <p:sp>
        <p:nvSpPr>
          <p:cNvPr id="3" name="Content Placeholder 2">
            <a:extLst>
              <a:ext uri="{FF2B5EF4-FFF2-40B4-BE49-F238E27FC236}">
                <a16:creationId xmlns:a16="http://schemas.microsoft.com/office/drawing/2014/main" id="{0BEDDF5D-1AE2-449E-AE85-9A8DAE52C148}"/>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INSERT INTO </a:t>
            </a:r>
            <a:r>
              <a:rPr lang="en-US" sz="1500" dirty="0" err="1"/>
              <a:t>tot_value_optional_no_optional</a:t>
            </a:r>
            <a:r>
              <a:rPr lang="en-US" sz="1500" dirty="0"/>
              <a:t> (</a:t>
            </a:r>
            <a:r>
              <a:rPr lang="en-US" sz="1500" dirty="0" err="1"/>
              <a:t>tot_value</a:t>
            </a:r>
            <a:r>
              <a:rPr lang="en-US" sz="1500" dirty="0"/>
              <a:t>, </a:t>
            </a:r>
            <a:r>
              <a:rPr lang="en-US" sz="1500" dirty="0" err="1"/>
              <a:t>package_id</a:t>
            </a:r>
            <a:r>
              <a:rPr lang="en-US" sz="1500" dirty="0"/>
              <a:t>, </a:t>
            </a:r>
            <a:r>
              <a:rPr lang="en-US" sz="1500" dirty="0" err="1"/>
              <a:t>package_name</a:t>
            </a:r>
            <a:r>
              <a:rPr lang="en-US" sz="1500" dirty="0"/>
              <a:t>, </a:t>
            </a:r>
            <a:r>
              <a:rPr lang="en-US" sz="1500" dirty="0" err="1"/>
              <a:t>with_optional</a:t>
            </a:r>
            <a:r>
              <a:rPr lang="en-US" sz="1500" dirty="0"/>
              <a:t>) VALUES (0, new.id, NEW.name, 0), (0, new.id, NEW.name, 1);</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2554C3C1-FD53-4F7E-A4E1-A21EAF6D300D}"/>
              </a:ext>
            </a:extLst>
          </p:cNvPr>
          <p:cNvSpPr>
            <a:spLocks noGrp="1"/>
          </p:cNvSpPr>
          <p:nvPr>
            <p:ph sz="half" idx="2"/>
          </p:nvPr>
        </p:nvSpPr>
        <p:spPr/>
        <p:txBody>
          <a:bodyPr/>
          <a:lstStyle/>
          <a:p>
            <a:r>
              <a:rPr lang="it-IT" dirty="0"/>
              <a:t>ON </a:t>
            </a:r>
            <a:r>
              <a:rPr lang="it-IT" dirty="0" err="1"/>
              <a:t>service_package</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populate</a:t>
            </a:r>
            <a:r>
              <a:rPr lang="it-IT" dirty="0"/>
              <a:t> the </a:t>
            </a:r>
            <a:r>
              <a:rPr lang="it-IT" dirty="0" err="1"/>
              <a:t>tot_value_optional_no_optional</a:t>
            </a:r>
            <a:r>
              <a:rPr lang="it-IT" dirty="0"/>
              <a:t> </a:t>
            </a:r>
            <a:r>
              <a:rPr lang="it-IT" dirty="0" err="1"/>
              <a:t>table</a:t>
            </a:r>
            <a:r>
              <a:rPr lang="it-IT" dirty="0"/>
              <a:t> for </a:t>
            </a:r>
            <a:r>
              <a:rPr lang="it-IT" dirty="0" err="1"/>
              <a:t>statistic</a:t>
            </a:r>
            <a:r>
              <a:rPr lang="it-IT" dirty="0"/>
              <a:t> </a:t>
            </a:r>
            <a:r>
              <a:rPr lang="it-IT" dirty="0" err="1"/>
              <a:t>purpouse</a:t>
            </a:r>
            <a:r>
              <a:rPr lang="it-IT" dirty="0"/>
              <a:t> </a:t>
            </a:r>
            <a:r>
              <a:rPr lang="it-IT" dirty="0" err="1"/>
              <a:t>when</a:t>
            </a:r>
            <a:r>
              <a:rPr lang="it-IT" dirty="0"/>
              <a:t> a new service package </a:t>
            </a:r>
            <a:r>
              <a:rPr lang="it-IT" dirty="0" err="1"/>
              <a:t>is</a:t>
            </a:r>
            <a:r>
              <a:rPr lang="it-IT" dirty="0"/>
              <a:t> </a:t>
            </a:r>
            <a:r>
              <a:rPr lang="it-IT" dirty="0" err="1"/>
              <a:t>created</a:t>
            </a:r>
            <a:r>
              <a:rPr lang="it-IT" dirty="0"/>
              <a:t>.</a:t>
            </a:r>
          </a:p>
          <a:p>
            <a:endParaRPr lang="it-IT" dirty="0"/>
          </a:p>
        </p:txBody>
      </p:sp>
    </p:spTree>
    <p:extLst>
      <p:ext uri="{BB962C8B-B14F-4D97-AF65-F5344CB8AC3E}">
        <p14:creationId xmlns:p14="http://schemas.microsoft.com/office/powerpoint/2010/main" val="962273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BA6BE-38BA-4ABD-910F-E5DC6FB673F5}"/>
              </a:ext>
            </a:extLst>
          </p:cNvPr>
          <p:cNvSpPr>
            <a:spLocks noGrp="1"/>
          </p:cNvSpPr>
          <p:nvPr>
            <p:ph type="title"/>
          </p:nvPr>
        </p:nvSpPr>
        <p:spPr/>
        <p:txBody>
          <a:bodyPr/>
          <a:lstStyle/>
          <a:p>
            <a:r>
              <a:rPr lang="it-IT" dirty="0" err="1"/>
              <a:t>delete_failure_user</a:t>
            </a:r>
            <a:endParaRPr lang="it-IT" dirty="0"/>
          </a:p>
        </p:txBody>
      </p:sp>
      <p:sp>
        <p:nvSpPr>
          <p:cNvPr id="3" name="Content Placeholder 2">
            <a:extLst>
              <a:ext uri="{FF2B5EF4-FFF2-40B4-BE49-F238E27FC236}">
                <a16:creationId xmlns:a16="http://schemas.microsoft.com/office/drawing/2014/main" id="{87F429BE-38CD-4382-A3B4-4DB3ACCD7481}"/>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DELETE FROM </a:t>
            </a:r>
            <a:r>
              <a:rPr lang="en-US" sz="1500" dirty="0" err="1"/>
              <a:t>failed_payment</a:t>
            </a:r>
            <a:r>
              <a:rPr lang="en-US" sz="1500" dirty="0"/>
              <a:t> WHERE </a:t>
            </a:r>
            <a:r>
              <a:rPr lang="en-US" sz="1500" dirty="0" err="1"/>
              <a:t>user_id</a:t>
            </a:r>
            <a:r>
              <a:rPr lang="en-US" sz="1500" dirty="0"/>
              <a:t> = old.id;</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E5142DBB-3BCA-4DB6-8824-2E0EBC631F60}"/>
              </a:ext>
            </a:extLst>
          </p:cNvPr>
          <p:cNvSpPr>
            <a:spLocks noGrp="1"/>
          </p:cNvSpPr>
          <p:nvPr>
            <p:ph sz="half" idx="2"/>
          </p:nvPr>
        </p:nvSpPr>
        <p:spPr/>
        <p:txBody>
          <a:bodyPr/>
          <a:lstStyle/>
          <a:p>
            <a:r>
              <a:rPr lang="it-IT" dirty="0"/>
              <a:t>ON user AFTER DELETE</a:t>
            </a:r>
          </a:p>
          <a:p>
            <a:r>
              <a:rPr lang="it-IT" dirty="0" err="1"/>
              <a:t>This</a:t>
            </a:r>
            <a:r>
              <a:rPr lang="it-IT" dirty="0"/>
              <a:t> trigger </a:t>
            </a:r>
            <a:r>
              <a:rPr lang="it-IT" dirty="0" err="1"/>
              <a:t>is</a:t>
            </a:r>
            <a:r>
              <a:rPr lang="it-IT" dirty="0"/>
              <a:t> </a:t>
            </a:r>
            <a:r>
              <a:rPr lang="it-IT" dirty="0" err="1"/>
              <a:t>used</a:t>
            </a:r>
            <a:r>
              <a:rPr lang="it-IT" dirty="0"/>
              <a:t> to </a:t>
            </a:r>
            <a:r>
              <a:rPr lang="it-IT" dirty="0" err="1"/>
              <a:t>remove</a:t>
            </a:r>
            <a:r>
              <a:rPr lang="it-IT" dirty="0"/>
              <a:t> the user from </a:t>
            </a:r>
            <a:r>
              <a:rPr lang="it-IT" dirty="0" err="1"/>
              <a:t>failed_payment</a:t>
            </a:r>
            <a:r>
              <a:rPr lang="it-IT" dirty="0"/>
              <a:t> </a:t>
            </a:r>
            <a:r>
              <a:rPr lang="it-IT" dirty="0" err="1"/>
              <a:t>table</a:t>
            </a:r>
            <a:r>
              <a:rPr lang="it-IT" dirty="0"/>
              <a:t> </a:t>
            </a:r>
            <a:r>
              <a:rPr lang="it-IT" dirty="0" err="1"/>
              <a:t>when</a:t>
            </a:r>
            <a:r>
              <a:rPr lang="it-IT" dirty="0"/>
              <a:t> the user </a:t>
            </a:r>
            <a:r>
              <a:rPr lang="it-IT" dirty="0" err="1"/>
              <a:t>is</a:t>
            </a:r>
            <a:r>
              <a:rPr lang="it-IT" dirty="0"/>
              <a:t> </a:t>
            </a:r>
            <a:r>
              <a:rPr lang="it-IT" dirty="0" err="1"/>
              <a:t>deleted</a:t>
            </a:r>
            <a:endParaRPr lang="it-IT" dirty="0"/>
          </a:p>
          <a:p>
            <a:endParaRPr lang="it-IT" dirty="0"/>
          </a:p>
        </p:txBody>
      </p:sp>
    </p:spTree>
    <p:extLst>
      <p:ext uri="{BB962C8B-B14F-4D97-AF65-F5344CB8AC3E}">
        <p14:creationId xmlns:p14="http://schemas.microsoft.com/office/powerpoint/2010/main" val="29671896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05C88-3432-4662-9837-6092196EDD3A}"/>
              </a:ext>
            </a:extLst>
          </p:cNvPr>
          <p:cNvSpPr>
            <a:spLocks noGrp="1"/>
          </p:cNvSpPr>
          <p:nvPr>
            <p:ph type="title"/>
          </p:nvPr>
        </p:nvSpPr>
        <p:spPr/>
        <p:txBody>
          <a:bodyPr/>
          <a:lstStyle/>
          <a:p>
            <a:r>
              <a:rPr lang="it-IT" dirty="0" err="1"/>
              <a:t>delete_purchase_optional</a:t>
            </a:r>
            <a:endParaRPr lang="it-IT" dirty="0"/>
          </a:p>
        </p:txBody>
      </p:sp>
      <p:sp>
        <p:nvSpPr>
          <p:cNvPr id="3" name="Content Placeholder 2">
            <a:extLst>
              <a:ext uri="{FF2B5EF4-FFF2-40B4-BE49-F238E27FC236}">
                <a16:creationId xmlns:a16="http://schemas.microsoft.com/office/drawing/2014/main" id="{8CD84089-69E4-49CD-96D5-3CC4ECA9F0A0}"/>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DELETE FROM </a:t>
            </a:r>
            <a:r>
              <a:rPr lang="en-US" sz="1500" dirty="0" err="1"/>
              <a:t>total_purchase_optional</a:t>
            </a:r>
            <a:r>
              <a:rPr lang="en-US" sz="1500" dirty="0"/>
              <a:t> WHERE </a:t>
            </a:r>
            <a:r>
              <a:rPr lang="en-US" sz="1500" dirty="0" err="1"/>
              <a:t>optional_id</a:t>
            </a:r>
            <a:r>
              <a:rPr lang="en-US" sz="1500" dirty="0"/>
              <a:t> = old.id;</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B481FD0F-E2B4-4BA1-91C7-06D8AE03BC71}"/>
              </a:ext>
            </a:extLst>
          </p:cNvPr>
          <p:cNvSpPr>
            <a:spLocks noGrp="1"/>
          </p:cNvSpPr>
          <p:nvPr>
            <p:ph sz="half" idx="2"/>
          </p:nvPr>
        </p:nvSpPr>
        <p:spPr/>
        <p:txBody>
          <a:bodyPr/>
          <a:lstStyle/>
          <a:p>
            <a:r>
              <a:rPr lang="it-IT" dirty="0"/>
              <a:t>ON </a:t>
            </a:r>
            <a:r>
              <a:rPr lang="it-IT" dirty="0" err="1"/>
              <a:t>optional_product</a:t>
            </a:r>
            <a:r>
              <a:rPr lang="it-IT" dirty="0"/>
              <a:t> AFTER DELETE</a:t>
            </a:r>
          </a:p>
          <a:p>
            <a:r>
              <a:rPr lang="it-IT" dirty="0" err="1"/>
              <a:t>This</a:t>
            </a:r>
            <a:r>
              <a:rPr lang="it-IT" dirty="0"/>
              <a:t> trigger </a:t>
            </a:r>
            <a:r>
              <a:rPr lang="it-IT" dirty="0" err="1"/>
              <a:t>is</a:t>
            </a:r>
            <a:r>
              <a:rPr lang="it-IT" dirty="0"/>
              <a:t> </a:t>
            </a:r>
            <a:r>
              <a:rPr lang="it-IT" dirty="0" err="1"/>
              <a:t>used</a:t>
            </a:r>
            <a:r>
              <a:rPr lang="it-IT" dirty="0"/>
              <a:t> to </a:t>
            </a:r>
            <a:r>
              <a:rPr lang="it-IT" dirty="0" err="1"/>
              <a:t>remove</a:t>
            </a:r>
            <a:r>
              <a:rPr lang="it-IT" dirty="0"/>
              <a:t> the </a:t>
            </a:r>
            <a:r>
              <a:rPr lang="it-IT" dirty="0" err="1"/>
              <a:t>corresponding</a:t>
            </a:r>
            <a:r>
              <a:rPr lang="it-IT" dirty="0"/>
              <a:t> record from </a:t>
            </a:r>
            <a:r>
              <a:rPr lang="it-IT" dirty="0" err="1"/>
              <a:t>total_purhcase_optional</a:t>
            </a:r>
            <a:r>
              <a:rPr lang="it-IT" dirty="0"/>
              <a:t> </a:t>
            </a:r>
            <a:r>
              <a:rPr lang="it-IT" dirty="0" err="1"/>
              <a:t>when</a:t>
            </a:r>
            <a:r>
              <a:rPr lang="it-IT" dirty="0"/>
              <a:t> an optional product </a:t>
            </a:r>
            <a:r>
              <a:rPr lang="it-IT" dirty="0" err="1"/>
              <a:t>is</a:t>
            </a:r>
            <a:r>
              <a:rPr lang="it-IT" dirty="0"/>
              <a:t> </a:t>
            </a:r>
            <a:r>
              <a:rPr lang="it-IT" dirty="0" err="1"/>
              <a:t>deleted</a:t>
            </a:r>
            <a:r>
              <a:rPr lang="it-IT" dirty="0"/>
              <a:t>.</a:t>
            </a:r>
          </a:p>
        </p:txBody>
      </p:sp>
    </p:spTree>
    <p:extLst>
      <p:ext uri="{BB962C8B-B14F-4D97-AF65-F5344CB8AC3E}">
        <p14:creationId xmlns:p14="http://schemas.microsoft.com/office/powerpoint/2010/main" val="11094045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0F79F-8BA3-4319-85B4-93CCC00BE72D}"/>
              </a:ext>
            </a:extLst>
          </p:cNvPr>
          <p:cNvSpPr>
            <a:spLocks noGrp="1"/>
          </p:cNvSpPr>
          <p:nvPr>
            <p:ph type="title"/>
          </p:nvPr>
        </p:nvSpPr>
        <p:spPr/>
        <p:txBody>
          <a:bodyPr/>
          <a:lstStyle/>
          <a:p>
            <a:r>
              <a:rPr lang="it-IT" dirty="0" err="1"/>
              <a:t>delete_purchase_optional_avg</a:t>
            </a:r>
            <a:endParaRPr lang="it-IT" dirty="0"/>
          </a:p>
        </p:txBody>
      </p:sp>
      <p:sp>
        <p:nvSpPr>
          <p:cNvPr id="3" name="Content Placeholder 2">
            <a:extLst>
              <a:ext uri="{FF2B5EF4-FFF2-40B4-BE49-F238E27FC236}">
                <a16:creationId xmlns:a16="http://schemas.microsoft.com/office/drawing/2014/main" id="{E6780CCD-E74A-4146-BBD9-CB8CA311F642}"/>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DELETE FROM </a:t>
            </a:r>
            <a:r>
              <a:rPr lang="en-US" sz="1500" dirty="0" err="1"/>
              <a:t>avarage_purchase_optional_package</a:t>
            </a:r>
            <a:r>
              <a:rPr lang="en-US" sz="1500" dirty="0"/>
              <a:t> WHERE </a:t>
            </a:r>
            <a:r>
              <a:rPr lang="en-US" sz="1500" dirty="0" err="1"/>
              <a:t>package_id</a:t>
            </a:r>
            <a:r>
              <a:rPr lang="en-US" sz="1500" dirty="0"/>
              <a:t> = old.id;</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6036410B-D40F-48BE-BB9C-956453421DF7}"/>
              </a:ext>
            </a:extLst>
          </p:cNvPr>
          <p:cNvSpPr>
            <a:spLocks noGrp="1"/>
          </p:cNvSpPr>
          <p:nvPr>
            <p:ph sz="half" idx="2"/>
          </p:nvPr>
        </p:nvSpPr>
        <p:spPr/>
        <p:txBody>
          <a:bodyPr/>
          <a:lstStyle/>
          <a:p>
            <a:r>
              <a:rPr lang="it-IT" dirty="0"/>
              <a:t>ON </a:t>
            </a:r>
            <a:r>
              <a:rPr lang="it-IT" dirty="0" err="1"/>
              <a:t>service_packege</a:t>
            </a:r>
            <a:r>
              <a:rPr lang="it-IT" dirty="0"/>
              <a:t> AFTER DELETE</a:t>
            </a:r>
          </a:p>
          <a:p>
            <a:r>
              <a:rPr lang="it-IT" dirty="0" err="1"/>
              <a:t>This</a:t>
            </a:r>
            <a:r>
              <a:rPr lang="it-IT" dirty="0"/>
              <a:t> trigger </a:t>
            </a:r>
            <a:r>
              <a:rPr lang="it-IT" dirty="0" err="1"/>
              <a:t>is</a:t>
            </a:r>
            <a:r>
              <a:rPr lang="it-IT" dirty="0"/>
              <a:t> </a:t>
            </a:r>
            <a:r>
              <a:rPr lang="it-IT" dirty="0" err="1"/>
              <a:t>used</a:t>
            </a:r>
            <a:r>
              <a:rPr lang="it-IT" dirty="0"/>
              <a:t> to </a:t>
            </a:r>
            <a:r>
              <a:rPr lang="it-IT" dirty="0" err="1"/>
              <a:t>remove</a:t>
            </a:r>
            <a:r>
              <a:rPr lang="it-IT" dirty="0"/>
              <a:t> the </a:t>
            </a:r>
            <a:r>
              <a:rPr lang="it-IT" dirty="0" err="1"/>
              <a:t>corresponding</a:t>
            </a:r>
            <a:r>
              <a:rPr lang="it-IT" dirty="0"/>
              <a:t> record from </a:t>
            </a:r>
            <a:r>
              <a:rPr lang="en-US" dirty="0" err="1"/>
              <a:t>avarage_purchase_optional_package</a:t>
            </a:r>
            <a:r>
              <a:rPr lang="en-US" dirty="0"/>
              <a:t> </a:t>
            </a:r>
            <a:r>
              <a:rPr lang="it-IT" dirty="0" err="1"/>
              <a:t>when</a:t>
            </a:r>
            <a:r>
              <a:rPr lang="it-IT" dirty="0"/>
              <a:t> a service package </a:t>
            </a:r>
            <a:r>
              <a:rPr lang="it-IT" dirty="0" err="1"/>
              <a:t>is</a:t>
            </a:r>
            <a:r>
              <a:rPr lang="it-IT" dirty="0"/>
              <a:t> </a:t>
            </a:r>
            <a:r>
              <a:rPr lang="it-IT" dirty="0" err="1"/>
              <a:t>deleted</a:t>
            </a:r>
            <a:r>
              <a:rPr lang="it-IT" dirty="0"/>
              <a:t>.</a:t>
            </a:r>
          </a:p>
          <a:p>
            <a:endParaRPr lang="it-IT" dirty="0"/>
          </a:p>
        </p:txBody>
      </p:sp>
    </p:spTree>
    <p:extLst>
      <p:ext uri="{BB962C8B-B14F-4D97-AF65-F5344CB8AC3E}">
        <p14:creationId xmlns:p14="http://schemas.microsoft.com/office/powerpoint/2010/main" val="23989799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B2125-ED9D-4842-AA7B-660C1C0DCE68}"/>
              </a:ext>
            </a:extLst>
          </p:cNvPr>
          <p:cNvSpPr>
            <a:spLocks noGrp="1"/>
          </p:cNvSpPr>
          <p:nvPr>
            <p:ph type="title"/>
          </p:nvPr>
        </p:nvSpPr>
        <p:spPr/>
        <p:txBody>
          <a:bodyPr/>
          <a:lstStyle/>
          <a:p>
            <a:r>
              <a:rPr lang="it-IT" dirty="0" err="1"/>
              <a:t>delete_purchase_package</a:t>
            </a:r>
            <a:endParaRPr lang="it-IT" dirty="0"/>
          </a:p>
        </p:txBody>
      </p:sp>
      <p:sp>
        <p:nvSpPr>
          <p:cNvPr id="3" name="Content Placeholder 2">
            <a:extLst>
              <a:ext uri="{FF2B5EF4-FFF2-40B4-BE49-F238E27FC236}">
                <a16:creationId xmlns:a16="http://schemas.microsoft.com/office/drawing/2014/main" id="{4E923146-50C5-4CD5-B69E-4918094E896A}"/>
              </a:ext>
            </a:extLst>
          </p:cNvPr>
          <p:cNvSpPr>
            <a:spLocks noGrp="1"/>
          </p:cNvSpPr>
          <p:nvPr>
            <p:ph sz="half" idx="1"/>
          </p:nvPr>
        </p:nvSpPr>
        <p:spPr/>
        <p:txBody>
          <a:bodyPr>
            <a:normAutofit/>
          </a:bodyPr>
          <a:lstStyle/>
          <a:p>
            <a:pPr marL="0" indent="0">
              <a:buNone/>
            </a:pPr>
            <a:r>
              <a:rPr lang="en-US" sz="1500" dirty="0"/>
              <a:t>BEGIN </a:t>
            </a:r>
          </a:p>
          <a:p>
            <a:pPr marL="0" indent="0">
              <a:buNone/>
            </a:pPr>
            <a:r>
              <a:rPr lang="en-US" sz="1500" dirty="0"/>
              <a:t>DELETE FROM </a:t>
            </a:r>
            <a:r>
              <a:rPr lang="en-US" sz="1500" dirty="0" err="1"/>
              <a:t>total_purchase_package</a:t>
            </a:r>
            <a:r>
              <a:rPr lang="en-US" sz="1500" dirty="0"/>
              <a:t> WHERE </a:t>
            </a:r>
            <a:r>
              <a:rPr lang="en-US" sz="1500" dirty="0" err="1"/>
              <a:t>package_id</a:t>
            </a:r>
            <a:r>
              <a:rPr lang="en-US" sz="1500" dirty="0"/>
              <a:t> = old.id; </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B6078D9C-B6D7-49E4-9745-4D5B6A7B6FED}"/>
              </a:ext>
            </a:extLst>
          </p:cNvPr>
          <p:cNvSpPr>
            <a:spLocks noGrp="1"/>
          </p:cNvSpPr>
          <p:nvPr>
            <p:ph sz="half" idx="2"/>
          </p:nvPr>
        </p:nvSpPr>
        <p:spPr/>
        <p:txBody>
          <a:bodyPr/>
          <a:lstStyle/>
          <a:p>
            <a:r>
              <a:rPr lang="it-IT" dirty="0"/>
              <a:t>ON </a:t>
            </a:r>
            <a:r>
              <a:rPr lang="it-IT" dirty="0" err="1"/>
              <a:t>service_packege</a:t>
            </a:r>
            <a:r>
              <a:rPr lang="it-IT" dirty="0"/>
              <a:t> AFTER DELETE</a:t>
            </a:r>
          </a:p>
          <a:p>
            <a:r>
              <a:rPr lang="it-IT" dirty="0" err="1"/>
              <a:t>This</a:t>
            </a:r>
            <a:r>
              <a:rPr lang="it-IT" dirty="0"/>
              <a:t> trigger </a:t>
            </a:r>
            <a:r>
              <a:rPr lang="it-IT" dirty="0" err="1"/>
              <a:t>is</a:t>
            </a:r>
            <a:r>
              <a:rPr lang="it-IT" dirty="0"/>
              <a:t> </a:t>
            </a:r>
            <a:r>
              <a:rPr lang="it-IT" dirty="0" err="1"/>
              <a:t>used</a:t>
            </a:r>
            <a:r>
              <a:rPr lang="it-IT" dirty="0"/>
              <a:t> to </a:t>
            </a:r>
            <a:r>
              <a:rPr lang="it-IT" dirty="0" err="1"/>
              <a:t>remove</a:t>
            </a:r>
            <a:r>
              <a:rPr lang="it-IT" dirty="0"/>
              <a:t> the </a:t>
            </a:r>
            <a:r>
              <a:rPr lang="it-IT" dirty="0" err="1"/>
              <a:t>corresponding</a:t>
            </a:r>
            <a:r>
              <a:rPr lang="it-IT" dirty="0"/>
              <a:t> record from </a:t>
            </a:r>
            <a:r>
              <a:rPr lang="en-US" dirty="0" err="1"/>
              <a:t>total_purchase_package</a:t>
            </a:r>
            <a:r>
              <a:rPr lang="en-US" dirty="0"/>
              <a:t> </a:t>
            </a:r>
            <a:r>
              <a:rPr lang="it-IT" dirty="0" err="1"/>
              <a:t>when</a:t>
            </a:r>
            <a:r>
              <a:rPr lang="it-IT" dirty="0"/>
              <a:t> a service package </a:t>
            </a:r>
            <a:r>
              <a:rPr lang="it-IT" dirty="0" err="1"/>
              <a:t>is</a:t>
            </a:r>
            <a:r>
              <a:rPr lang="it-IT" dirty="0"/>
              <a:t> </a:t>
            </a:r>
            <a:r>
              <a:rPr lang="it-IT" dirty="0" err="1"/>
              <a:t>deleted</a:t>
            </a:r>
            <a:r>
              <a:rPr lang="it-IT" dirty="0"/>
              <a:t>.</a:t>
            </a:r>
          </a:p>
          <a:p>
            <a:endParaRPr lang="it-IT" dirty="0"/>
          </a:p>
          <a:p>
            <a:endParaRPr lang="it-IT" dirty="0"/>
          </a:p>
        </p:txBody>
      </p:sp>
    </p:spTree>
    <p:extLst>
      <p:ext uri="{BB962C8B-B14F-4D97-AF65-F5344CB8AC3E}">
        <p14:creationId xmlns:p14="http://schemas.microsoft.com/office/powerpoint/2010/main" val="9147314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6484-92AF-475F-9196-1EF1BDBC1D4B}"/>
              </a:ext>
            </a:extLst>
          </p:cNvPr>
          <p:cNvSpPr>
            <a:spLocks noGrp="1"/>
          </p:cNvSpPr>
          <p:nvPr>
            <p:ph type="title"/>
          </p:nvPr>
        </p:nvSpPr>
        <p:spPr/>
        <p:txBody>
          <a:bodyPr/>
          <a:lstStyle/>
          <a:p>
            <a:r>
              <a:rPr lang="it-IT" dirty="0" err="1"/>
              <a:t>delete_purchase_package_optional</a:t>
            </a:r>
            <a:endParaRPr lang="it-IT" dirty="0"/>
          </a:p>
        </p:txBody>
      </p:sp>
      <p:sp>
        <p:nvSpPr>
          <p:cNvPr id="3" name="Content Placeholder 2">
            <a:extLst>
              <a:ext uri="{FF2B5EF4-FFF2-40B4-BE49-F238E27FC236}">
                <a16:creationId xmlns:a16="http://schemas.microsoft.com/office/drawing/2014/main" id="{CA4EC81C-F1A6-4A14-BC70-AD5FE68FD580}"/>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DELETE FROM </a:t>
            </a:r>
            <a:r>
              <a:rPr lang="en-US" sz="1500" dirty="0" err="1"/>
              <a:t>total_purchase_package_optional</a:t>
            </a:r>
            <a:r>
              <a:rPr lang="en-US" sz="1500" dirty="0"/>
              <a:t> WHERE </a:t>
            </a:r>
            <a:r>
              <a:rPr lang="en-US" sz="1500" dirty="0" err="1"/>
              <a:t>package_id</a:t>
            </a:r>
            <a:r>
              <a:rPr lang="en-US" sz="1500" dirty="0"/>
              <a:t> = old.id;</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5DD4C131-A5D8-4AAC-A369-ED25D51A7FBB}"/>
              </a:ext>
            </a:extLst>
          </p:cNvPr>
          <p:cNvSpPr>
            <a:spLocks noGrp="1"/>
          </p:cNvSpPr>
          <p:nvPr>
            <p:ph sz="half" idx="2"/>
          </p:nvPr>
        </p:nvSpPr>
        <p:spPr/>
        <p:txBody>
          <a:bodyPr/>
          <a:lstStyle/>
          <a:p>
            <a:r>
              <a:rPr lang="it-IT" dirty="0"/>
              <a:t>ON </a:t>
            </a:r>
            <a:r>
              <a:rPr lang="it-IT" dirty="0" err="1"/>
              <a:t>service_packege</a:t>
            </a:r>
            <a:r>
              <a:rPr lang="it-IT" dirty="0"/>
              <a:t> AFTER DELETE</a:t>
            </a:r>
          </a:p>
          <a:p>
            <a:r>
              <a:rPr lang="it-IT" dirty="0" err="1"/>
              <a:t>This</a:t>
            </a:r>
            <a:r>
              <a:rPr lang="it-IT" dirty="0"/>
              <a:t> trigger </a:t>
            </a:r>
            <a:r>
              <a:rPr lang="it-IT" dirty="0" err="1"/>
              <a:t>is</a:t>
            </a:r>
            <a:r>
              <a:rPr lang="it-IT" dirty="0"/>
              <a:t> </a:t>
            </a:r>
            <a:r>
              <a:rPr lang="it-IT" dirty="0" err="1"/>
              <a:t>used</a:t>
            </a:r>
            <a:r>
              <a:rPr lang="it-IT" dirty="0"/>
              <a:t> to </a:t>
            </a:r>
            <a:r>
              <a:rPr lang="it-IT" dirty="0" err="1"/>
              <a:t>remove</a:t>
            </a:r>
            <a:r>
              <a:rPr lang="it-IT" dirty="0"/>
              <a:t> the </a:t>
            </a:r>
            <a:r>
              <a:rPr lang="it-IT" dirty="0" err="1"/>
              <a:t>corresponding</a:t>
            </a:r>
            <a:r>
              <a:rPr lang="it-IT" dirty="0"/>
              <a:t> record from </a:t>
            </a:r>
            <a:r>
              <a:rPr lang="en-US" dirty="0" err="1"/>
              <a:t>total_purchase_package_optional</a:t>
            </a:r>
            <a:r>
              <a:rPr lang="en-US" dirty="0"/>
              <a:t> </a:t>
            </a:r>
            <a:r>
              <a:rPr lang="it-IT" dirty="0" err="1"/>
              <a:t>when</a:t>
            </a:r>
            <a:r>
              <a:rPr lang="it-IT" dirty="0"/>
              <a:t> a service package </a:t>
            </a:r>
            <a:r>
              <a:rPr lang="it-IT" dirty="0" err="1"/>
              <a:t>is</a:t>
            </a:r>
            <a:r>
              <a:rPr lang="it-IT" dirty="0"/>
              <a:t> </a:t>
            </a:r>
            <a:r>
              <a:rPr lang="it-IT" dirty="0" err="1"/>
              <a:t>deleted</a:t>
            </a:r>
            <a:r>
              <a:rPr lang="it-IT" dirty="0"/>
              <a:t>.</a:t>
            </a:r>
          </a:p>
          <a:p>
            <a:endParaRPr lang="it-IT" dirty="0"/>
          </a:p>
          <a:p>
            <a:endParaRPr lang="it-IT" dirty="0"/>
          </a:p>
        </p:txBody>
      </p:sp>
    </p:spTree>
    <p:extLst>
      <p:ext uri="{BB962C8B-B14F-4D97-AF65-F5344CB8AC3E}">
        <p14:creationId xmlns:p14="http://schemas.microsoft.com/office/powerpoint/2010/main" val="2390507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EDBAD-8941-47DA-80E3-F22052EEE8CD}"/>
              </a:ext>
            </a:extLst>
          </p:cNvPr>
          <p:cNvSpPr>
            <a:spLocks noGrp="1"/>
          </p:cNvSpPr>
          <p:nvPr>
            <p:ph type="title"/>
          </p:nvPr>
        </p:nvSpPr>
        <p:spPr/>
        <p:txBody>
          <a:bodyPr/>
          <a:lstStyle/>
          <a:p>
            <a:r>
              <a:rPr lang="en-US" dirty="0"/>
              <a:t>Specifications – Customer Application</a:t>
            </a:r>
            <a:endParaRPr lang="it-IT" dirty="0"/>
          </a:p>
        </p:txBody>
      </p:sp>
      <p:sp>
        <p:nvSpPr>
          <p:cNvPr id="3" name="Content Placeholder 2">
            <a:extLst>
              <a:ext uri="{FF2B5EF4-FFF2-40B4-BE49-F238E27FC236}">
                <a16:creationId xmlns:a16="http://schemas.microsoft.com/office/drawing/2014/main" id="{88F2561A-1913-41AA-8E43-85689D874701}"/>
              </a:ext>
            </a:extLst>
          </p:cNvPr>
          <p:cNvSpPr>
            <a:spLocks noGrp="1"/>
          </p:cNvSpPr>
          <p:nvPr>
            <p:ph idx="1"/>
          </p:nvPr>
        </p:nvSpPr>
        <p:spPr>
          <a:xfrm>
            <a:off x="301752" y="1253330"/>
            <a:ext cx="11646408" cy="5171853"/>
          </a:xfrm>
        </p:spPr>
        <p:txBody>
          <a:bodyPr>
            <a:normAutofit fontScale="92500" lnSpcReduction="20000"/>
          </a:bodyPr>
          <a:lstStyle/>
          <a:p>
            <a:pPr marL="0" indent="0" algn="just">
              <a:buNone/>
            </a:pPr>
            <a:r>
              <a:rPr lang="en-US" sz="2400" dirty="0"/>
              <a:t>Telco is a prepaid online service that uses two applications with the same database.</a:t>
            </a:r>
          </a:p>
          <a:p>
            <a:pPr marL="0" indent="0" algn="just">
              <a:buNone/>
            </a:pPr>
            <a:r>
              <a:rPr lang="en-US" sz="2400" dirty="0"/>
              <a:t>A </a:t>
            </a:r>
            <a:r>
              <a:rPr lang="en-US" sz="2400" b="1" dirty="0"/>
              <a:t>customer application </a:t>
            </a:r>
            <a:r>
              <a:rPr lang="en-US" sz="2400" dirty="0"/>
              <a:t>is accessible both to unlogged and logged user displaying the service packages offered by the company. A service package has an ID and it comprises one or more services that could by of four types: fixed phone, mobile phone (minutes, SMS + extra fee), fixed internet or mobile internet (gigabytes + extra fee). Each service package is sold with different validity period (12, 24 or 36 months) having different monthly price based on the duration of the subscription. In addition, Telco offers different types of optional products that can be bought with a service package and with a validity period equals to the service package one. </a:t>
            </a:r>
          </a:p>
          <a:p>
            <a:pPr marL="0" indent="0" algn="just">
              <a:buNone/>
            </a:pPr>
            <a:r>
              <a:rPr lang="en-US" sz="2400" dirty="0"/>
              <a:t>From the home a user can buy a service package accessing a buy page where he can select the service package, 0 or more optional products, a validity period and the start date of the subscription. After confirm a confirmation page is displayed, showing the selected items and the total price to be prepaid. If the user is logged in a buy button is show, otherwise, he can register/login and return back in the confirmation page after completion.</a:t>
            </a:r>
          </a:p>
          <a:p>
            <a:pPr marL="0" indent="0" algn="just">
              <a:buNone/>
            </a:pPr>
            <a:r>
              <a:rPr lang="en-US" sz="2400" dirty="0"/>
              <a:t>The buy button creates an order record and it displays a payment page where the user can access an external service to complete the payment. If the operation is successful, the order in marked as completed and an activation record is scheduled for the chosen date. Instead, if the payment fails, the order is marked as suspended and the user as insolvent. An insolvent user when logs in can see a list of suspended orders in telco homepage, each of them has a buy button to try the payment again. </a:t>
            </a:r>
          </a:p>
          <a:p>
            <a:pPr marL="0" indent="0" algn="just">
              <a:buNone/>
            </a:pPr>
            <a:r>
              <a:rPr lang="en-US" sz="2400" dirty="0"/>
              <a:t>When a user fails three payments an alert is raised and stored in the database.</a:t>
            </a:r>
          </a:p>
          <a:p>
            <a:pPr marL="0" indent="0">
              <a:buNone/>
            </a:pPr>
            <a:endParaRPr lang="en-US" dirty="0"/>
          </a:p>
        </p:txBody>
      </p:sp>
    </p:spTree>
    <p:extLst>
      <p:ext uri="{BB962C8B-B14F-4D97-AF65-F5344CB8AC3E}">
        <p14:creationId xmlns:p14="http://schemas.microsoft.com/office/powerpoint/2010/main" val="29251907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5315D-2709-4EFA-9DFD-89BB4A4A249D}"/>
              </a:ext>
            </a:extLst>
          </p:cNvPr>
          <p:cNvSpPr>
            <a:spLocks noGrp="1"/>
          </p:cNvSpPr>
          <p:nvPr>
            <p:ph type="title"/>
          </p:nvPr>
        </p:nvSpPr>
        <p:spPr/>
        <p:txBody>
          <a:bodyPr/>
          <a:lstStyle/>
          <a:p>
            <a:r>
              <a:rPr lang="it-IT" dirty="0" err="1"/>
              <a:t>delete_purchase_package_validity</a:t>
            </a:r>
            <a:endParaRPr lang="it-IT" dirty="0"/>
          </a:p>
        </p:txBody>
      </p:sp>
      <p:sp>
        <p:nvSpPr>
          <p:cNvPr id="3" name="Content Placeholder 2">
            <a:extLst>
              <a:ext uri="{FF2B5EF4-FFF2-40B4-BE49-F238E27FC236}">
                <a16:creationId xmlns:a16="http://schemas.microsoft.com/office/drawing/2014/main" id="{E759A0CC-9DAE-4050-ABA6-0BDE298FE126}"/>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DELETE FROM </a:t>
            </a:r>
            <a:r>
              <a:rPr lang="en-US" sz="1500" dirty="0" err="1"/>
              <a:t>total_purchase_package_validity</a:t>
            </a:r>
            <a:r>
              <a:rPr lang="en-US" sz="1500" dirty="0"/>
              <a:t> WHERE </a:t>
            </a:r>
            <a:r>
              <a:rPr lang="en-US" sz="1500" dirty="0" err="1"/>
              <a:t>package_id</a:t>
            </a:r>
            <a:r>
              <a:rPr lang="en-US" sz="1500" dirty="0"/>
              <a:t> = old.id;</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56618DCD-4BDB-4988-BDCC-35A865295E07}"/>
              </a:ext>
            </a:extLst>
          </p:cNvPr>
          <p:cNvSpPr>
            <a:spLocks noGrp="1"/>
          </p:cNvSpPr>
          <p:nvPr>
            <p:ph sz="half" idx="2"/>
          </p:nvPr>
        </p:nvSpPr>
        <p:spPr/>
        <p:txBody>
          <a:bodyPr/>
          <a:lstStyle/>
          <a:p>
            <a:r>
              <a:rPr lang="it-IT" dirty="0"/>
              <a:t>ON </a:t>
            </a:r>
            <a:r>
              <a:rPr lang="it-IT" dirty="0" err="1"/>
              <a:t>service_packege</a:t>
            </a:r>
            <a:r>
              <a:rPr lang="it-IT" dirty="0"/>
              <a:t> AFTER DELETE</a:t>
            </a:r>
          </a:p>
          <a:p>
            <a:r>
              <a:rPr lang="it-IT" dirty="0" err="1"/>
              <a:t>This</a:t>
            </a:r>
            <a:r>
              <a:rPr lang="it-IT" dirty="0"/>
              <a:t> trigger </a:t>
            </a:r>
            <a:r>
              <a:rPr lang="it-IT" dirty="0" err="1"/>
              <a:t>is</a:t>
            </a:r>
            <a:r>
              <a:rPr lang="it-IT" dirty="0"/>
              <a:t> </a:t>
            </a:r>
            <a:r>
              <a:rPr lang="it-IT" dirty="0" err="1"/>
              <a:t>used</a:t>
            </a:r>
            <a:r>
              <a:rPr lang="it-IT" dirty="0"/>
              <a:t> to </a:t>
            </a:r>
            <a:r>
              <a:rPr lang="it-IT" dirty="0" err="1"/>
              <a:t>remove</a:t>
            </a:r>
            <a:r>
              <a:rPr lang="it-IT" dirty="0"/>
              <a:t> the </a:t>
            </a:r>
            <a:r>
              <a:rPr lang="it-IT" dirty="0" err="1"/>
              <a:t>corresponding</a:t>
            </a:r>
            <a:r>
              <a:rPr lang="it-IT" dirty="0"/>
              <a:t> record from </a:t>
            </a:r>
            <a:r>
              <a:rPr lang="en-US" dirty="0" err="1"/>
              <a:t>total_purchase_package_validity</a:t>
            </a:r>
            <a:r>
              <a:rPr lang="en-US" dirty="0"/>
              <a:t> </a:t>
            </a:r>
            <a:r>
              <a:rPr lang="it-IT" dirty="0" err="1"/>
              <a:t>when</a:t>
            </a:r>
            <a:r>
              <a:rPr lang="it-IT" dirty="0"/>
              <a:t> a service package </a:t>
            </a:r>
            <a:r>
              <a:rPr lang="it-IT" dirty="0" err="1"/>
              <a:t>is</a:t>
            </a:r>
            <a:r>
              <a:rPr lang="it-IT" dirty="0"/>
              <a:t> </a:t>
            </a:r>
            <a:r>
              <a:rPr lang="it-IT" dirty="0" err="1"/>
              <a:t>deleted</a:t>
            </a:r>
            <a:r>
              <a:rPr lang="it-IT" dirty="0"/>
              <a:t>.</a:t>
            </a:r>
          </a:p>
          <a:p>
            <a:endParaRPr lang="it-IT" dirty="0"/>
          </a:p>
          <a:p>
            <a:endParaRPr lang="it-IT" dirty="0"/>
          </a:p>
          <a:p>
            <a:endParaRPr lang="it-IT" dirty="0"/>
          </a:p>
        </p:txBody>
      </p:sp>
    </p:spTree>
    <p:extLst>
      <p:ext uri="{BB962C8B-B14F-4D97-AF65-F5344CB8AC3E}">
        <p14:creationId xmlns:p14="http://schemas.microsoft.com/office/powerpoint/2010/main" val="104173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6A50D-8BA9-4454-B1FC-A8D717F4088A}"/>
              </a:ext>
            </a:extLst>
          </p:cNvPr>
          <p:cNvSpPr>
            <a:spLocks noGrp="1"/>
          </p:cNvSpPr>
          <p:nvPr>
            <p:ph type="title"/>
          </p:nvPr>
        </p:nvSpPr>
        <p:spPr/>
        <p:txBody>
          <a:bodyPr/>
          <a:lstStyle/>
          <a:p>
            <a:r>
              <a:rPr lang="it-IT" dirty="0" err="1"/>
              <a:t>delete_tot_value_package</a:t>
            </a:r>
            <a:endParaRPr lang="it-IT" dirty="0"/>
          </a:p>
        </p:txBody>
      </p:sp>
      <p:sp>
        <p:nvSpPr>
          <p:cNvPr id="3" name="Content Placeholder 2">
            <a:extLst>
              <a:ext uri="{FF2B5EF4-FFF2-40B4-BE49-F238E27FC236}">
                <a16:creationId xmlns:a16="http://schemas.microsoft.com/office/drawing/2014/main" id="{A43A3EE8-8E79-4EAF-878B-103A5C80EAE8}"/>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DELETE FROM </a:t>
            </a:r>
            <a:r>
              <a:rPr lang="en-US" sz="1500" dirty="0" err="1"/>
              <a:t>tot_value_optional_no_optional</a:t>
            </a:r>
            <a:r>
              <a:rPr lang="en-US" sz="1500" dirty="0"/>
              <a:t> WHERE </a:t>
            </a:r>
            <a:r>
              <a:rPr lang="en-US" sz="1500" dirty="0" err="1"/>
              <a:t>package_id</a:t>
            </a:r>
            <a:r>
              <a:rPr lang="en-US" sz="1500" dirty="0"/>
              <a:t> = old.id;</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43D44515-08A1-4620-91C1-F93554F6712E}"/>
              </a:ext>
            </a:extLst>
          </p:cNvPr>
          <p:cNvSpPr>
            <a:spLocks noGrp="1"/>
          </p:cNvSpPr>
          <p:nvPr>
            <p:ph sz="half" idx="2"/>
          </p:nvPr>
        </p:nvSpPr>
        <p:spPr/>
        <p:txBody>
          <a:bodyPr/>
          <a:lstStyle/>
          <a:p>
            <a:r>
              <a:rPr lang="it-IT" dirty="0"/>
              <a:t>ON </a:t>
            </a:r>
            <a:r>
              <a:rPr lang="it-IT" dirty="0" err="1"/>
              <a:t>service_packege</a:t>
            </a:r>
            <a:r>
              <a:rPr lang="it-IT" dirty="0"/>
              <a:t> AFTER DELETE</a:t>
            </a:r>
          </a:p>
          <a:p>
            <a:r>
              <a:rPr lang="it-IT" dirty="0" err="1"/>
              <a:t>This</a:t>
            </a:r>
            <a:r>
              <a:rPr lang="it-IT" dirty="0"/>
              <a:t> trigger </a:t>
            </a:r>
            <a:r>
              <a:rPr lang="it-IT" dirty="0" err="1"/>
              <a:t>is</a:t>
            </a:r>
            <a:r>
              <a:rPr lang="it-IT" dirty="0"/>
              <a:t> </a:t>
            </a:r>
            <a:r>
              <a:rPr lang="it-IT" dirty="0" err="1"/>
              <a:t>used</a:t>
            </a:r>
            <a:r>
              <a:rPr lang="it-IT" dirty="0"/>
              <a:t> to </a:t>
            </a:r>
            <a:r>
              <a:rPr lang="it-IT" dirty="0" err="1"/>
              <a:t>remove</a:t>
            </a:r>
            <a:r>
              <a:rPr lang="it-IT" dirty="0"/>
              <a:t> the </a:t>
            </a:r>
            <a:r>
              <a:rPr lang="it-IT" dirty="0" err="1"/>
              <a:t>corresponding</a:t>
            </a:r>
            <a:r>
              <a:rPr lang="it-IT" dirty="0"/>
              <a:t> record from </a:t>
            </a:r>
            <a:r>
              <a:rPr lang="en-US" dirty="0" err="1"/>
              <a:t>tot_value_optional_no_optional</a:t>
            </a:r>
            <a:r>
              <a:rPr lang="en-US" dirty="0"/>
              <a:t> </a:t>
            </a:r>
            <a:r>
              <a:rPr lang="it-IT" dirty="0" err="1"/>
              <a:t>when</a:t>
            </a:r>
            <a:r>
              <a:rPr lang="it-IT" dirty="0"/>
              <a:t> a service package </a:t>
            </a:r>
            <a:r>
              <a:rPr lang="it-IT" dirty="0" err="1"/>
              <a:t>is</a:t>
            </a:r>
            <a:r>
              <a:rPr lang="it-IT" dirty="0"/>
              <a:t> </a:t>
            </a:r>
            <a:r>
              <a:rPr lang="it-IT" dirty="0" err="1"/>
              <a:t>deleted</a:t>
            </a:r>
            <a:r>
              <a:rPr lang="it-IT" dirty="0"/>
              <a:t>.</a:t>
            </a:r>
          </a:p>
          <a:p>
            <a:endParaRPr lang="it-IT" dirty="0"/>
          </a:p>
          <a:p>
            <a:endParaRPr lang="it-IT" dirty="0"/>
          </a:p>
          <a:p>
            <a:endParaRPr lang="it-IT" dirty="0"/>
          </a:p>
        </p:txBody>
      </p:sp>
    </p:spTree>
    <p:extLst>
      <p:ext uri="{BB962C8B-B14F-4D97-AF65-F5344CB8AC3E}">
        <p14:creationId xmlns:p14="http://schemas.microsoft.com/office/powerpoint/2010/main" val="36804673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B918B-0350-4B13-978C-982785EE59E9}"/>
              </a:ext>
            </a:extLst>
          </p:cNvPr>
          <p:cNvSpPr>
            <a:spLocks noGrp="1"/>
          </p:cNvSpPr>
          <p:nvPr>
            <p:ph type="title"/>
          </p:nvPr>
        </p:nvSpPr>
        <p:spPr/>
        <p:txBody>
          <a:bodyPr/>
          <a:lstStyle/>
          <a:p>
            <a:r>
              <a:rPr lang="it-IT" dirty="0" err="1"/>
              <a:t>manage_insolvent_user</a:t>
            </a:r>
            <a:endParaRPr lang="it-IT" dirty="0"/>
          </a:p>
        </p:txBody>
      </p:sp>
      <p:sp>
        <p:nvSpPr>
          <p:cNvPr id="3" name="Content Placeholder 2">
            <a:extLst>
              <a:ext uri="{FF2B5EF4-FFF2-40B4-BE49-F238E27FC236}">
                <a16:creationId xmlns:a16="http://schemas.microsoft.com/office/drawing/2014/main" id="{C6938F78-69EA-4511-8DF5-81D671F5F84E}"/>
              </a:ext>
            </a:extLst>
          </p:cNvPr>
          <p:cNvSpPr>
            <a:spLocks noGrp="1"/>
          </p:cNvSpPr>
          <p:nvPr>
            <p:ph sz="half" idx="1"/>
          </p:nvPr>
        </p:nvSpPr>
        <p:spPr/>
        <p:txBody>
          <a:bodyPr>
            <a:normAutofit fontScale="92500" lnSpcReduction="10000"/>
          </a:bodyPr>
          <a:lstStyle/>
          <a:p>
            <a:pPr marL="0" indent="0">
              <a:buNone/>
            </a:pPr>
            <a:r>
              <a:rPr lang="en-US" sz="1500" dirty="0"/>
              <a:t>BEGIN</a:t>
            </a:r>
          </a:p>
          <a:p>
            <a:pPr marL="0" indent="0">
              <a:buNone/>
            </a:pPr>
            <a:r>
              <a:rPr lang="en-US" sz="1500" dirty="0"/>
              <a:t>DECLARE number int;</a:t>
            </a:r>
          </a:p>
          <a:p>
            <a:pPr marL="0" indent="0">
              <a:buNone/>
            </a:pPr>
            <a:r>
              <a:rPr lang="en-US" sz="1500" dirty="0"/>
              <a:t>IF </a:t>
            </a:r>
            <a:r>
              <a:rPr lang="en-US" sz="1500" dirty="0" err="1"/>
              <a:t>new.payment_status</a:t>
            </a:r>
            <a:r>
              <a:rPr lang="en-US" sz="1500" dirty="0"/>
              <a:t> = 0 THEN</a:t>
            </a:r>
          </a:p>
          <a:p>
            <a:pPr marL="0" indent="0">
              <a:buNone/>
            </a:pPr>
            <a:r>
              <a:rPr lang="en-US" sz="1500" dirty="0"/>
              <a:t>	UPDATE user set insolvent = 1 WHERE id = </a:t>
            </a:r>
            <a:r>
              <a:rPr lang="en-US" sz="1500" dirty="0" err="1"/>
              <a:t>new.user_id</a:t>
            </a:r>
            <a:r>
              <a:rPr lang="en-US" sz="1500" dirty="0"/>
              <a:t>;</a:t>
            </a:r>
          </a:p>
          <a:p>
            <a:pPr marL="0" indent="0">
              <a:buNone/>
            </a:pPr>
            <a:r>
              <a:rPr lang="en-US" sz="1500" dirty="0"/>
              <a:t>ELSE</a:t>
            </a:r>
          </a:p>
          <a:p>
            <a:pPr marL="0" indent="0">
              <a:buNone/>
            </a:pPr>
            <a:r>
              <a:rPr lang="en-US" sz="1500" dirty="0"/>
              <a:t>	SET number = (SELECT COUNT(*) FROM 	</a:t>
            </a:r>
            <a:r>
              <a:rPr lang="en-US" sz="1500" dirty="0" err="1"/>
              <a:t>payment_history</a:t>
            </a:r>
            <a:r>
              <a:rPr lang="en-US" sz="1500" dirty="0"/>
              <a:t> AS p1 WHERE p1.payment_status = 0 	AND p1.user_id = </a:t>
            </a:r>
            <a:r>
              <a:rPr lang="en-US" sz="1500" dirty="0" err="1"/>
              <a:t>new.user_id</a:t>
            </a:r>
            <a:r>
              <a:rPr lang="en-US" sz="1500" dirty="0"/>
              <a:t> AND p1.order_id NOT IN 	(SELECT p2.order_id FROM </a:t>
            </a:r>
            <a:r>
              <a:rPr lang="en-US" sz="1500" dirty="0" err="1"/>
              <a:t>payment_history</a:t>
            </a:r>
            <a:r>
              <a:rPr lang="en-US" sz="1500" dirty="0"/>
              <a:t> AS p2 	WHERE p2.payment_status = 1 AND p2.user_id = 	</a:t>
            </a:r>
            <a:r>
              <a:rPr lang="en-US" sz="1500" dirty="0" err="1"/>
              <a:t>new.user_id</a:t>
            </a:r>
            <a:r>
              <a:rPr lang="en-US" sz="1500" dirty="0"/>
              <a:t>));</a:t>
            </a:r>
          </a:p>
          <a:p>
            <a:pPr marL="0" indent="0">
              <a:buNone/>
            </a:pPr>
            <a:r>
              <a:rPr lang="en-US" sz="1500" dirty="0"/>
              <a:t>IF number = 0 THEN</a:t>
            </a:r>
          </a:p>
          <a:p>
            <a:pPr marL="0" indent="0">
              <a:buNone/>
            </a:pPr>
            <a:r>
              <a:rPr lang="en-US" sz="1500" dirty="0"/>
              <a:t>	UPDATE user set insolvent = 0 WHERE id = </a:t>
            </a:r>
            <a:r>
              <a:rPr lang="en-US" sz="1500" dirty="0" err="1"/>
              <a:t>new.user_id</a:t>
            </a:r>
            <a:r>
              <a:rPr lang="en-US" sz="1500" dirty="0"/>
              <a:t>;</a:t>
            </a:r>
          </a:p>
          <a:p>
            <a:pPr marL="0" indent="0">
              <a:buNone/>
            </a:pPr>
            <a:r>
              <a:rPr lang="en-US" sz="1500" dirty="0"/>
              <a:t>END IF;</a:t>
            </a:r>
          </a:p>
          <a:p>
            <a:pPr marL="0" indent="0">
              <a:buNone/>
            </a:pPr>
            <a:r>
              <a:rPr lang="en-US" sz="1500" dirty="0"/>
              <a:t>END IF;</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DBDF668F-DD06-4123-999A-F2FEE09BE5CF}"/>
              </a:ext>
            </a:extLst>
          </p:cNvPr>
          <p:cNvSpPr>
            <a:spLocks noGrp="1"/>
          </p:cNvSpPr>
          <p:nvPr>
            <p:ph sz="half" idx="2"/>
          </p:nvPr>
        </p:nvSpPr>
        <p:spPr/>
        <p:txBody>
          <a:bodyPr>
            <a:normAutofit fontScale="92500" lnSpcReduction="10000"/>
          </a:bodyPr>
          <a:lstStyle/>
          <a:p>
            <a:r>
              <a:rPr lang="it-IT" dirty="0"/>
              <a:t>ON </a:t>
            </a:r>
            <a:r>
              <a:rPr lang="it-IT" dirty="0" err="1"/>
              <a:t>payment_history</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set a user </a:t>
            </a:r>
            <a:r>
              <a:rPr lang="it-IT" dirty="0" err="1"/>
              <a:t>as</a:t>
            </a:r>
            <a:r>
              <a:rPr lang="it-IT" dirty="0"/>
              <a:t> </a:t>
            </a:r>
            <a:r>
              <a:rPr lang="it-IT" dirty="0" err="1"/>
              <a:t>insolvent</a:t>
            </a:r>
            <a:r>
              <a:rPr lang="it-IT" dirty="0"/>
              <a:t> </a:t>
            </a:r>
            <a:r>
              <a:rPr lang="it-IT" dirty="0" err="1"/>
              <a:t>if</a:t>
            </a:r>
            <a:r>
              <a:rPr lang="it-IT" dirty="0"/>
              <a:t> a new payment </a:t>
            </a:r>
            <a:r>
              <a:rPr lang="it-IT" dirty="0" err="1"/>
              <a:t>fails</a:t>
            </a:r>
            <a:r>
              <a:rPr lang="it-IT" dirty="0"/>
              <a:t>, </a:t>
            </a:r>
            <a:r>
              <a:rPr lang="it-IT" dirty="0" err="1"/>
              <a:t>otherwise</a:t>
            </a:r>
            <a:r>
              <a:rPr lang="it-IT" dirty="0"/>
              <a:t> to </a:t>
            </a:r>
            <a:r>
              <a:rPr lang="it-IT" dirty="0" err="1"/>
              <a:t>remove</a:t>
            </a:r>
            <a:r>
              <a:rPr lang="it-IT" dirty="0"/>
              <a:t> the </a:t>
            </a:r>
            <a:r>
              <a:rPr lang="it-IT" dirty="0" err="1"/>
              <a:t>insolvent</a:t>
            </a:r>
            <a:r>
              <a:rPr lang="it-IT" dirty="0"/>
              <a:t> status </a:t>
            </a:r>
            <a:r>
              <a:rPr lang="it-IT" dirty="0" err="1"/>
              <a:t>when</a:t>
            </a:r>
            <a:r>
              <a:rPr lang="it-IT" dirty="0"/>
              <a:t> </a:t>
            </a:r>
            <a:r>
              <a:rPr lang="it-IT" dirty="0" err="1"/>
              <a:t>all</a:t>
            </a:r>
            <a:r>
              <a:rPr lang="it-IT" dirty="0"/>
              <a:t> </a:t>
            </a:r>
            <a:r>
              <a:rPr lang="it-IT" dirty="0" err="1"/>
              <a:t>his</a:t>
            </a:r>
            <a:r>
              <a:rPr lang="it-IT" dirty="0"/>
              <a:t> </a:t>
            </a:r>
            <a:r>
              <a:rPr lang="it-IT" dirty="0" err="1"/>
              <a:t>pending</a:t>
            </a:r>
            <a:r>
              <a:rPr lang="it-IT" dirty="0"/>
              <a:t> payments </a:t>
            </a:r>
            <a:r>
              <a:rPr lang="it-IT" dirty="0" err="1"/>
              <a:t>has</a:t>
            </a:r>
            <a:r>
              <a:rPr lang="it-IT" dirty="0"/>
              <a:t> </a:t>
            </a:r>
            <a:r>
              <a:rPr lang="it-IT" dirty="0" err="1"/>
              <a:t>been</a:t>
            </a:r>
            <a:r>
              <a:rPr lang="it-IT" dirty="0"/>
              <a:t> </a:t>
            </a:r>
            <a:r>
              <a:rPr lang="it-IT" dirty="0" err="1"/>
              <a:t>payed</a:t>
            </a:r>
            <a:r>
              <a:rPr lang="it-IT" dirty="0"/>
              <a:t>.</a:t>
            </a:r>
          </a:p>
        </p:txBody>
      </p:sp>
    </p:spTree>
    <p:extLst>
      <p:ext uri="{BB962C8B-B14F-4D97-AF65-F5344CB8AC3E}">
        <p14:creationId xmlns:p14="http://schemas.microsoft.com/office/powerpoint/2010/main" val="3120063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70ED-885C-4978-A366-3FF3A4011309}"/>
              </a:ext>
            </a:extLst>
          </p:cNvPr>
          <p:cNvSpPr>
            <a:spLocks noGrp="1"/>
          </p:cNvSpPr>
          <p:nvPr>
            <p:ph type="title"/>
          </p:nvPr>
        </p:nvSpPr>
        <p:spPr/>
        <p:txBody>
          <a:bodyPr/>
          <a:lstStyle/>
          <a:p>
            <a:r>
              <a:rPr lang="en-US" dirty="0" err="1"/>
              <a:t>optional_in_package_for_order</a:t>
            </a:r>
            <a:endParaRPr lang="it-IT" dirty="0"/>
          </a:p>
        </p:txBody>
      </p:sp>
      <p:sp>
        <p:nvSpPr>
          <p:cNvPr id="3" name="Content Placeholder 2">
            <a:extLst>
              <a:ext uri="{FF2B5EF4-FFF2-40B4-BE49-F238E27FC236}">
                <a16:creationId xmlns:a16="http://schemas.microsoft.com/office/drawing/2014/main" id="{C423DB9C-528A-47D8-8E52-D3B1BCDA6ACC}"/>
              </a:ext>
            </a:extLst>
          </p:cNvPr>
          <p:cNvSpPr>
            <a:spLocks noGrp="1"/>
          </p:cNvSpPr>
          <p:nvPr>
            <p:ph sz="half" idx="1"/>
          </p:nvPr>
        </p:nvSpPr>
        <p:spPr/>
        <p:txBody>
          <a:bodyPr>
            <a:normAutofit/>
          </a:bodyPr>
          <a:lstStyle/>
          <a:p>
            <a:pPr marL="0" indent="0">
              <a:buNone/>
            </a:pPr>
            <a:r>
              <a:rPr lang="it-IT" sz="1500" dirty="0"/>
              <a:t>BEGIN</a:t>
            </a:r>
          </a:p>
          <a:p>
            <a:pPr marL="0" indent="0">
              <a:buNone/>
            </a:pPr>
            <a:r>
              <a:rPr lang="it-IT" sz="1500" dirty="0"/>
              <a:t>DECLARE val INT DEFAULT 0;</a:t>
            </a:r>
          </a:p>
          <a:p>
            <a:pPr marL="0" indent="0">
              <a:buNone/>
            </a:pPr>
            <a:r>
              <a:rPr lang="it-IT" sz="1500" dirty="0"/>
              <a:t>SET val = (SELECT COUNT(*) </a:t>
            </a:r>
            <a:r>
              <a:rPr lang="it-IT" sz="1500" dirty="0" err="1"/>
              <a:t>as</a:t>
            </a:r>
            <a:r>
              <a:rPr lang="it-IT" sz="1500" dirty="0"/>
              <a:t> </a:t>
            </a:r>
            <a:r>
              <a:rPr lang="it-IT" sz="1500" dirty="0" err="1"/>
              <a:t>verify</a:t>
            </a:r>
            <a:r>
              <a:rPr lang="it-IT" sz="1500" dirty="0"/>
              <a:t> FROM </a:t>
            </a:r>
            <a:r>
              <a:rPr lang="it-IT" sz="1500" dirty="0" err="1"/>
              <a:t>optional_product_in_package</a:t>
            </a:r>
            <a:r>
              <a:rPr lang="it-IT" sz="1500" dirty="0"/>
              <a:t> AS o JOIN </a:t>
            </a:r>
            <a:r>
              <a:rPr lang="it-IT" sz="1500" dirty="0" err="1"/>
              <a:t>orders</a:t>
            </a:r>
            <a:r>
              <a:rPr lang="it-IT" sz="1500" dirty="0"/>
              <a:t> AS t ON </a:t>
            </a:r>
            <a:r>
              <a:rPr lang="it-IT" sz="1500" dirty="0" err="1"/>
              <a:t>t.package_id</a:t>
            </a:r>
            <a:r>
              <a:rPr lang="it-IT" sz="1500" dirty="0"/>
              <a:t> = </a:t>
            </a:r>
            <a:r>
              <a:rPr lang="it-IT" sz="1500" dirty="0" err="1"/>
              <a:t>o.package_id</a:t>
            </a:r>
            <a:r>
              <a:rPr lang="it-IT" sz="1500" dirty="0"/>
              <a:t> WHERE t.id=</a:t>
            </a:r>
            <a:r>
              <a:rPr lang="it-IT" sz="1500" dirty="0" err="1"/>
              <a:t>new.order_id</a:t>
            </a:r>
            <a:r>
              <a:rPr lang="it-IT" sz="1500" dirty="0"/>
              <a:t> AND </a:t>
            </a:r>
            <a:r>
              <a:rPr lang="it-IT" sz="1500" dirty="0" err="1"/>
              <a:t>o.optional_product_id</a:t>
            </a:r>
            <a:r>
              <a:rPr lang="it-IT" sz="1500" dirty="0"/>
              <a:t> = </a:t>
            </a:r>
            <a:r>
              <a:rPr lang="it-IT" sz="1500" dirty="0" err="1"/>
              <a:t>new.optional_id</a:t>
            </a:r>
            <a:r>
              <a:rPr lang="it-IT" sz="1500" dirty="0"/>
              <a:t>);</a:t>
            </a:r>
          </a:p>
          <a:p>
            <a:pPr marL="0" indent="0">
              <a:buNone/>
            </a:pPr>
            <a:r>
              <a:rPr lang="it-IT" sz="1500" dirty="0"/>
              <a:t>IF val = 0 THEN</a:t>
            </a:r>
          </a:p>
          <a:p>
            <a:pPr marL="0" indent="0">
              <a:buNone/>
            </a:pPr>
            <a:r>
              <a:rPr lang="it-IT" sz="1500" dirty="0"/>
              <a:t>	SIGNAL SQLSTATE '23000'</a:t>
            </a:r>
          </a:p>
          <a:p>
            <a:pPr marL="0" indent="0">
              <a:buNone/>
            </a:pPr>
            <a:r>
              <a:rPr lang="it-IT" sz="1500" dirty="0"/>
              <a:t>	SET MESSAGE_TEXT = 'Optional product not in 	package';</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D64DC423-F3CC-44BA-A679-E71CD78EC848}"/>
              </a:ext>
            </a:extLst>
          </p:cNvPr>
          <p:cNvSpPr>
            <a:spLocks noGrp="1"/>
          </p:cNvSpPr>
          <p:nvPr>
            <p:ph sz="half" idx="2"/>
          </p:nvPr>
        </p:nvSpPr>
        <p:spPr/>
        <p:txBody>
          <a:bodyPr/>
          <a:lstStyle/>
          <a:p>
            <a:r>
              <a:rPr lang="it-IT" dirty="0"/>
              <a:t>ON </a:t>
            </a:r>
            <a:r>
              <a:rPr lang="it-IT" dirty="0" err="1"/>
              <a:t>optional_product_order</a:t>
            </a:r>
            <a:r>
              <a:rPr lang="it-IT" dirty="0"/>
              <a:t> BEFORE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verify</a:t>
            </a:r>
            <a:r>
              <a:rPr lang="it-IT" dirty="0"/>
              <a:t> </a:t>
            </a:r>
            <a:r>
              <a:rPr lang="it-IT" dirty="0" err="1"/>
              <a:t>if</a:t>
            </a:r>
            <a:r>
              <a:rPr lang="it-IT" dirty="0"/>
              <a:t> the optional products </a:t>
            </a:r>
            <a:r>
              <a:rPr lang="it-IT" dirty="0" err="1"/>
              <a:t>associated</a:t>
            </a:r>
            <a:r>
              <a:rPr lang="it-IT" dirty="0"/>
              <a:t> with a service package in an order </a:t>
            </a:r>
            <a:r>
              <a:rPr lang="it-IT" dirty="0" err="1"/>
              <a:t>really</a:t>
            </a:r>
            <a:r>
              <a:rPr lang="it-IT" dirty="0"/>
              <a:t> </a:t>
            </a:r>
            <a:r>
              <a:rPr lang="it-IT" dirty="0" err="1"/>
              <a:t>belongs</a:t>
            </a:r>
            <a:r>
              <a:rPr lang="it-IT" dirty="0"/>
              <a:t> to the service package. </a:t>
            </a:r>
          </a:p>
        </p:txBody>
      </p:sp>
    </p:spTree>
    <p:extLst>
      <p:ext uri="{BB962C8B-B14F-4D97-AF65-F5344CB8AC3E}">
        <p14:creationId xmlns:p14="http://schemas.microsoft.com/office/powerpoint/2010/main" val="42920245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26D75-2CB9-493B-8026-549F2788BDF9}"/>
              </a:ext>
            </a:extLst>
          </p:cNvPr>
          <p:cNvSpPr>
            <a:spLocks noGrp="1"/>
          </p:cNvSpPr>
          <p:nvPr>
            <p:ph type="title"/>
          </p:nvPr>
        </p:nvSpPr>
        <p:spPr/>
        <p:txBody>
          <a:bodyPr/>
          <a:lstStyle/>
          <a:p>
            <a:r>
              <a:rPr lang="it-IT" dirty="0" err="1"/>
              <a:t>raise_new_alert</a:t>
            </a:r>
            <a:endParaRPr lang="it-IT" dirty="0"/>
          </a:p>
        </p:txBody>
      </p:sp>
      <p:sp>
        <p:nvSpPr>
          <p:cNvPr id="3" name="Content Placeholder 2">
            <a:extLst>
              <a:ext uri="{FF2B5EF4-FFF2-40B4-BE49-F238E27FC236}">
                <a16:creationId xmlns:a16="http://schemas.microsoft.com/office/drawing/2014/main" id="{597E40CA-7D7D-4CAA-8B03-B6D0B4154168}"/>
              </a:ext>
            </a:extLst>
          </p:cNvPr>
          <p:cNvSpPr>
            <a:spLocks noGrp="1"/>
          </p:cNvSpPr>
          <p:nvPr>
            <p:ph sz="half" idx="1"/>
          </p:nvPr>
        </p:nvSpPr>
        <p:spPr/>
        <p:txBody>
          <a:bodyPr>
            <a:normAutofit fontScale="92500" lnSpcReduction="10000"/>
          </a:bodyPr>
          <a:lstStyle/>
          <a:p>
            <a:pPr marL="0" indent="0">
              <a:buNone/>
            </a:pPr>
            <a:r>
              <a:rPr lang="it-IT" sz="1500" dirty="0"/>
              <a:t>BEGIN</a:t>
            </a:r>
          </a:p>
          <a:p>
            <a:pPr marL="0" indent="0">
              <a:buNone/>
            </a:pPr>
            <a:r>
              <a:rPr lang="it-IT" sz="1500" dirty="0"/>
              <a:t>DECLARE </a:t>
            </a:r>
            <a:r>
              <a:rPr lang="it-IT" sz="1500" dirty="0" err="1"/>
              <a:t>l_username</a:t>
            </a:r>
            <a:r>
              <a:rPr lang="it-IT" sz="1500" dirty="0"/>
              <a:t> </a:t>
            </a:r>
            <a:r>
              <a:rPr lang="it-IT" sz="1500" dirty="0" err="1"/>
              <a:t>varchar</a:t>
            </a:r>
            <a:r>
              <a:rPr lang="it-IT" sz="1500" dirty="0"/>
              <a:t>(255);</a:t>
            </a:r>
          </a:p>
          <a:p>
            <a:pPr marL="0" indent="0">
              <a:buNone/>
            </a:pPr>
            <a:r>
              <a:rPr lang="it-IT" sz="1500" dirty="0"/>
              <a:t>DECLARE </a:t>
            </a:r>
            <a:r>
              <a:rPr lang="it-IT" sz="1500" dirty="0" err="1"/>
              <a:t>l_email</a:t>
            </a:r>
            <a:r>
              <a:rPr lang="it-IT" sz="1500" dirty="0"/>
              <a:t> </a:t>
            </a:r>
            <a:r>
              <a:rPr lang="it-IT" sz="1500" dirty="0" err="1"/>
              <a:t>varchar</a:t>
            </a:r>
            <a:r>
              <a:rPr lang="it-IT" sz="1500" dirty="0"/>
              <a:t>(255);</a:t>
            </a:r>
          </a:p>
          <a:p>
            <a:pPr marL="0" indent="0">
              <a:buNone/>
            </a:pPr>
            <a:r>
              <a:rPr lang="it-IT" sz="1500" dirty="0"/>
              <a:t>DECLARE </a:t>
            </a:r>
            <a:r>
              <a:rPr lang="it-IT" sz="1500" dirty="0" err="1"/>
              <a:t>l_amount</a:t>
            </a:r>
            <a:r>
              <a:rPr lang="it-IT" sz="1500" dirty="0"/>
              <a:t> double;</a:t>
            </a:r>
          </a:p>
          <a:p>
            <a:pPr marL="0" indent="0">
              <a:buNone/>
            </a:pPr>
            <a:r>
              <a:rPr lang="it-IT" sz="1500" dirty="0"/>
              <a:t>SET </a:t>
            </a:r>
            <a:r>
              <a:rPr lang="it-IT" sz="1500" dirty="0" err="1"/>
              <a:t>l_amount</a:t>
            </a:r>
            <a:r>
              <a:rPr lang="it-IT" sz="1500" dirty="0"/>
              <a:t> = (SELECT SUM(price) FROM </a:t>
            </a:r>
            <a:r>
              <a:rPr lang="it-IT" sz="1500" dirty="0" err="1"/>
              <a:t>orders</a:t>
            </a:r>
            <a:r>
              <a:rPr lang="it-IT" sz="1500" dirty="0"/>
              <a:t> AS o WHERE </a:t>
            </a:r>
            <a:r>
              <a:rPr lang="it-IT" sz="1500" dirty="0" err="1"/>
              <a:t>o.user_id</a:t>
            </a:r>
            <a:r>
              <a:rPr lang="it-IT" sz="1500" dirty="0"/>
              <a:t> = </a:t>
            </a:r>
            <a:r>
              <a:rPr lang="it-IT" sz="1500" dirty="0" err="1"/>
              <a:t>new.user_id</a:t>
            </a:r>
            <a:r>
              <a:rPr lang="it-IT" sz="1500" dirty="0"/>
              <a:t> AND o.id NOT IN (SELECT </a:t>
            </a:r>
            <a:r>
              <a:rPr lang="it-IT" sz="1500" dirty="0" err="1"/>
              <a:t>p.order_id</a:t>
            </a:r>
            <a:r>
              <a:rPr lang="it-IT" sz="1500" dirty="0"/>
              <a:t> FROM </a:t>
            </a:r>
            <a:r>
              <a:rPr lang="it-IT" sz="1500" dirty="0" err="1"/>
              <a:t>payment_history</a:t>
            </a:r>
            <a:r>
              <a:rPr lang="it-IT" sz="1500" dirty="0"/>
              <a:t> AS p WHERE </a:t>
            </a:r>
            <a:r>
              <a:rPr lang="it-IT" sz="1500" dirty="0" err="1"/>
              <a:t>p.user_id</a:t>
            </a:r>
            <a:r>
              <a:rPr lang="it-IT" sz="1500" dirty="0"/>
              <a:t> = </a:t>
            </a:r>
            <a:r>
              <a:rPr lang="it-IT" sz="1500" dirty="0" err="1"/>
              <a:t>new.user_id</a:t>
            </a:r>
            <a:r>
              <a:rPr lang="it-IT" sz="1500" dirty="0"/>
              <a:t> AND </a:t>
            </a:r>
            <a:r>
              <a:rPr lang="it-IT" sz="1500" dirty="0" err="1"/>
              <a:t>p.payment_status</a:t>
            </a:r>
            <a:r>
              <a:rPr lang="it-IT" sz="1500" dirty="0"/>
              <a:t> = 1));</a:t>
            </a:r>
          </a:p>
          <a:p>
            <a:pPr marL="0" indent="0">
              <a:buNone/>
            </a:pPr>
            <a:r>
              <a:rPr lang="it-IT" sz="1500" dirty="0"/>
              <a:t>SET </a:t>
            </a:r>
            <a:r>
              <a:rPr lang="it-IT" sz="1500" dirty="0" err="1"/>
              <a:t>l_email</a:t>
            </a:r>
            <a:r>
              <a:rPr lang="it-IT" sz="1500" dirty="0"/>
              <a:t> = (SELECT email FROM user WHERE id = </a:t>
            </a:r>
            <a:r>
              <a:rPr lang="it-IT" sz="1500" dirty="0" err="1"/>
              <a:t>new.user_id</a:t>
            </a:r>
            <a:r>
              <a:rPr lang="it-IT" sz="1500" dirty="0"/>
              <a:t>);</a:t>
            </a:r>
          </a:p>
          <a:p>
            <a:pPr marL="0" indent="0">
              <a:buNone/>
            </a:pPr>
            <a:r>
              <a:rPr lang="it-IT" sz="1500" dirty="0"/>
              <a:t>SET </a:t>
            </a:r>
            <a:r>
              <a:rPr lang="it-IT" sz="1500" dirty="0" err="1"/>
              <a:t>l_username</a:t>
            </a:r>
            <a:r>
              <a:rPr lang="it-IT" sz="1500" dirty="0"/>
              <a:t> = (SELECT username FROM user WHERE id = </a:t>
            </a:r>
            <a:r>
              <a:rPr lang="it-IT" sz="1500" dirty="0" err="1"/>
              <a:t>new.user_id</a:t>
            </a:r>
            <a:r>
              <a:rPr lang="it-IT" sz="1500" dirty="0"/>
              <a:t>);</a:t>
            </a:r>
          </a:p>
          <a:p>
            <a:pPr marL="0" indent="0">
              <a:buNone/>
            </a:pPr>
            <a:r>
              <a:rPr lang="it-IT" sz="1500" dirty="0"/>
              <a:t>IF </a:t>
            </a:r>
            <a:r>
              <a:rPr lang="it-IT" sz="1500" dirty="0" err="1"/>
              <a:t>new.n_failures</a:t>
            </a:r>
            <a:r>
              <a:rPr lang="it-IT" sz="1500" dirty="0"/>
              <a:t> = 3 THEN</a:t>
            </a:r>
          </a:p>
          <a:p>
            <a:pPr marL="0" indent="0">
              <a:buNone/>
            </a:pPr>
            <a:r>
              <a:rPr lang="it-IT" sz="1500" dirty="0"/>
              <a:t>	INSERT INTO </a:t>
            </a:r>
            <a:r>
              <a:rPr lang="it-IT" sz="1500" dirty="0" err="1"/>
              <a:t>alerts</a:t>
            </a:r>
            <a:r>
              <a:rPr lang="it-IT" sz="1500" dirty="0"/>
              <a:t> (</a:t>
            </a:r>
            <a:r>
              <a:rPr lang="it-IT" sz="1500" dirty="0" err="1"/>
              <a:t>user_id</a:t>
            </a:r>
            <a:r>
              <a:rPr lang="it-IT" sz="1500" dirty="0"/>
              <a:t>, email, username, </a:t>
            </a:r>
            <a:r>
              <a:rPr lang="it-IT" sz="1500" dirty="0" err="1"/>
              <a:t>amount</a:t>
            </a:r>
            <a:r>
              <a:rPr lang="it-IT" sz="1500" dirty="0"/>
              <a:t>, 	</a:t>
            </a:r>
            <a:r>
              <a:rPr lang="it-IT" sz="1500" dirty="0" err="1"/>
              <a:t>date_time</a:t>
            </a:r>
            <a:r>
              <a:rPr lang="it-IT" sz="1500" dirty="0"/>
              <a:t>) VALUES (</a:t>
            </a:r>
            <a:r>
              <a:rPr lang="it-IT" sz="1500" dirty="0" err="1"/>
              <a:t>new.user_id</a:t>
            </a:r>
            <a:r>
              <a:rPr lang="it-IT" sz="1500" dirty="0"/>
              <a:t>, </a:t>
            </a:r>
            <a:r>
              <a:rPr lang="it-IT" sz="1500" dirty="0" err="1"/>
              <a:t>l_email</a:t>
            </a:r>
            <a:r>
              <a:rPr lang="it-IT" sz="1500" dirty="0"/>
              <a:t>, </a:t>
            </a:r>
            <a:r>
              <a:rPr lang="it-IT" sz="1500" dirty="0" err="1"/>
              <a:t>l_username</a:t>
            </a:r>
            <a:r>
              <a:rPr lang="it-IT" sz="1500" dirty="0"/>
              <a:t>, 	</a:t>
            </a:r>
            <a:r>
              <a:rPr lang="it-IT" sz="1500" dirty="0" err="1"/>
              <a:t>l_amount</a:t>
            </a:r>
            <a:r>
              <a:rPr lang="it-IT" sz="1500" dirty="0"/>
              <a:t>, </a:t>
            </a:r>
            <a:r>
              <a:rPr lang="it-IT" sz="1500" dirty="0" err="1"/>
              <a:t>new.last_failure</a:t>
            </a:r>
            <a:r>
              <a:rPr lang="it-IT" sz="1500" dirty="0"/>
              <a:t>);</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B07C2195-2EF4-405C-B669-BF87F1259E49}"/>
              </a:ext>
            </a:extLst>
          </p:cNvPr>
          <p:cNvSpPr>
            <a:spLocks noGrp="1"/>
          </p:cNvSpPr>
          <p:nvPr>
            <p:ph sz="half" idx="2"/>
          </p:nvPr>
        </p:nvSpPr>
        <p:spPr/>
        <p:txBody>
          <a:bodyPr>
            <a:normAutofit fontScale="92500" lnSpcReduction="10000"/>
          </a:bodyPr>
          <a:lstStyle/>
          <a:p>
            <a:r>
              <a:rPr lang="it-IT" dirty="0"/>
              <a:t>ON </a:t>
            </a:r>
            <a:r>
              <a:rPr lang="it-IT" dirty="0" err="1"/>
              <a:t>failed_payments</a:t>
            </a:r>
            <a:r>
              <a:rPr lang="it-IT" dirty="0"/>
              <a:t> AFTER UPDATE</a:t>
            </a:r>
          </a:p>
          <a:p>
            <a:r>
              <a:rPr lang="it-IT" dirty="0" err="1"/>
              <a:t>This</a:t>
            </a:r>
            <a:r>
              <a:rPr lang="it-IT" dirty="0"/>
              <a:t> trigger </a:t>
            </a:r>
            <a:r>
              <a:rPr lang="it-IT" dirty="0" err="1"/>
              <a:t>is</a:t>
            </a:r>
            <a:r>
              <a:rPr lang="it-IT" dirty="0"/>
              <a:t> </a:t>
            </a:r>
            <a:r>
              <a:rPr lang="it-IT" dirty="0" err="1"/>
              <a:t>used</a:t>
            </a:r>
            <a:r>
              <a:rPr lang="it-IT" dirty="0"/>
              <a:t> to rise an </a:t>
            </a:r>
            <a:r>
              <a:rPr lang="it-IT" dirty="0" err="1"/>
              <a:t>alert</a:t>
            </a:r>
            <a:r>
              <a:rPr lang="it-IT" dirty="0"/>
              <a:t> </a:t>
            </a:r>
            <a:r>
              <a:rPr lang="it-IT" dirty="0" err="1"/>
              <a:t>when</a:t>
            </a:r>
            <a:r>
              <a:rPr lang="it-IT" dirty="0"/>
              <a:t> the </a:t>
            </a:r>
            <a:r>
              <a:rPr lang="it-IT" dirty="0" err="1"/>
              <a:t>number</a:t>
            </a:r>
            <a:r>
              <a:rPr lang="it-IT" dirty="0"/>
              <a:t> of </a:t>
            </a:r>
            <a:r>
              <a:rPr lang="it-IT" dirty="0" err="1"/>
              <a:t>failed</a:t>
            </a:r>
            <a:r>
              <a:rPr lang="it-IT" dirty="0"/>
              <a:t> payment for a user </a:t>
            </a:r>
            <a:r>
              <a:rPr lang="it-IT" dirty="0" err="1"/>
              <a:t>reach</a:t>
            </a:r>
            <a:r>
              <a:rPr lang="it-IT" dirty="0"/>
              <a:t> the </a:t>
            </a:r>
            <a:r>
              <a:rPr lang="it-IT" dirty="0" err="1"/>
              <a:t>number</a:t>
            </a:r>
            <a:r>
              <a:rPr lang="it-IT" dirty="0"/>
              <a:t> 3.</a:t>
            </a:r>
          </a:p>
        </p:txBody>
      </p:sp>
    </p:spTree>
    <p:extLst>
      <p:ext uri="{BB962C8B-B14F-4D97-AF65-F5344CB8AC3E}">
        <p14:creationId xmlns:p14="http://schemas.microsoft.com/office/powerpoint/2010/main" val="14731775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2164D-5B6D-4F72-9C2D-292A9E4C201D}"/>
              </a:ext>
            </a:extLst>
          </p:cNvPr>
          <p:cNvSpPr>
            <a:spLocks noGrp="1"/>
          </p:cNvSpPr>
          <p:nvPr>
            <p:ph type="title"/>
          </p:nvPr>
        </p:nvSpPr>
        <p:spPr/>
        <p:txBody>
          <a:bodyPr/>
          <a:lstStyle/>
          <a:p>
            <a:r>
              <a:rPr lang="it-IT" dirty="0" err="1"/>
              <a:t>retrieve_insolvent_users</a:t>
            </a:r>
            <a:endParaRPr lang="it-IT" dirty="0"/>
          </a:p>
        </p:txBody>
      </p:sp>
      <p:sp>
        <p:nvSpPr>
          <p:cNvPr id="3" name="Content Placeholder 2">
            <a:extLst>
              <a:ext uri="{FF2B5EF4-FFF2-40B4-BE49-F238E27FC236}">
                <a16:creationId xmlns:a16="http://schemas.microsoft.com/office/drawing/2014/main" id="{E2100E8D-1BA5-4091-ADD0-7445A0F6B87B}"/>
              </a:ext>
            </a:extLst>
          </p:cNvPr>
          <p:cNvSpPr>
            <a:spLocks noGrp="1"/>
          </p:cNvSpPr>
          <p:nvPr>
            <p:ph sz="half" idx="1"/>
          </p:nvPr>
        </p:nvSpPr>
        <p:spPr/>
        <p:txBody>
          <a:bodyPr>
            <a:normAutofit/>
          </a:bodyPr>
          <a:lstStyle/>
          <a:p>
            <a:pPr marL="0" indent="0">
              <a:buNone/>
            </a:pPr>
            <a:r>
              <a:rPr lang="it-IT" sz="1500" dirty="0"/>
              <a:t>BEGIN</a:t>
            </a:r>
          </a:p>
          <a:p>
            <a:pPr marL="0" indent="0">
              <a:buNone/>
            </a:pPr>
            <a:r>
              <a:rPr lang="it-IT" sz="1500" dirty="0"/>
              <a:t>IF </a:t>
            </a:r>
            <a:r>
              <a:rPr lang="it-IT" sz="1500" dirty="0" err="1"/>
              <a:t>old.insolvent</a:t>
            </a:r>
            <a:r>
              <a:rPr lang="it-IT" sz="1500" dirty="0"/>
              <a:t> = 0 and </a:t>
            </a:r>
            <a:r>
              <a:rPr lang="it-IT" sz="1500" dirty="0" err="1"/>
              <a:t>new.insolvent</a:t>
            </a:r>
            <a:r>
              <a:rPr lang="it-IT" sz="1500" dirty="0"/>
              <a:t> = 1 THEN</a:t>
            </a:r>
          </a:p>
          <a:p>
            <a:pPr marL="0" indent="0">
              <a:buNone/>
            </a:pPr>
            <a:r>
              <a:rPr lang="it-IT" sz="1500" dirty="0"/>
              <a:t>	INSERT INTO </a:t>
            </a:r>
            <a:r>
              <a:rPr lang="it-IT" sz="1500" dirty="0" err="1"/>
              <a:t>insolvent_user</a:t>
            </a:r>
            <a:r>
              <a:rPr lang="it-IT" sz="1500" dirty="0"/>
              <a:t> (id, name, </a:t>
            </a:r>
            <a:r>
              <a:rPr lang="it-IT" sz="1500" dirty="0" err="1"/>
              <a:t>surname</a:t>
            </a:r>
            <a:r>
              <a:rPr lang="it-IT" sz="1500" dirty="0"/>
              <a:t>, 	username, email) VALUES (new.id, new.name, 	</a:t>
            </a:r>
            <a:r>
              <a:rPr lang="it-IT" sz="1500" dirty="0" err="1"/>
              <a:t>new.surname</a:t>
            </a:r>
            <a:r>
              <a:rPr lang="it-IT" sz="1500" dirty="0"/>
              <a:t>, </a:t>
            </a:r>
            <a:r>
              <a:rPr lang="it-IT" sz="1500" dirty="0" err="1"/>
              <a:t>new.username</a:t>
            </a:r>
            <a:r>
              <a:rPr lang="it-IT" sz="1500" dirty="0"/>
              <a:t>, </a:t>
            </a:r>
            <a:r>
              <a:rPr lang="it-IT" sz="1500" dirty="0" err="1"/>
              <a:t>new.email</a:t>
            </a:r>
            <a:r>
              <a:rPr lang="it-IT" sz="1500" dirty="0"/>
              <a:t>);</a:t>
            </a:r>
          </a:p>
          <a:p>
            <a:pPr marL="0" indent="0">
              <a:buNone/>
            </a:pPr>
            <a:r>
              <a:rPr lang="it-IT" sz="1500" dirty="0"/>
              <a:t>ELSEIF </a:t>
            </a:r>
            <a:r>
              <a:rPr lang="it-IT" sz="1500" dirty="0" err="1"/>
              <a:t>old.insolvent</a:t>
            </a:r>
            <a:r>
              <a:rPr lang="it-IT" sz="1500" dirty="0"/>
              <a:t> = 1 and </a:t>
            </a:r>
            <a:r>
              <a:rPr lang="it-IT" sz="1500" dirty="0" err="1"/>
              <a:t>new.insolvent</a:t>
            </a:r>
            <a:r>
              <a:rPr lang="it-IT" sz="1500" dirty="0"/>
              <a:t> = 0 THEN</a:t>
            </a:r>
          </a:p>
          <a:p>
            <a:pPr marL="0" indent="0">
              <a:buNone/>
            </a:pPr>
            <a:r>
              <a:rPr lang="it-IT" sz="1500" dirty="0"/>
              <a:t>	DELETE FROM </a:t>
            </a:r>
            <a:r>
              <a:rPr lang="it-IT" sz="1500" dirty="0" err="1"/>
              <a:t>insolvent_user</a:t>
            </a:r>
            <a:r>
              <a:rPr lang="it-IT" sz="1500" dirty="0"/>
              <a:t> WHERE id = new.id;</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7659BF9E-F8B3-44A5-9752-95AA1FB53829}"/>
              </a:ext>
            </a:extLst>
          </p:cNvPr>
          <p:cNvSpPr>
            <a:spLocks noGrp="1"/>
          </p:cNvSpPr>
          <p:nvPr>
            <p:ph sz="half" idx="2"/>
          </p:nvPr>
        </p:nvSpPr>
        <p:spPr/>
        <p:txBody>
          <a:bodyPr/>
          <a:lstStyle/>
          <a:p>
            <a:r>
              <a:rPr lang="it-IT" dirty="0"/>
              <a:t>ON user BEFORE UPDATE</a:t>
            </a:r>
          </a:p>
          <a:p>
            <a:r>
              <a:rPr lang="it-IT" dirty="0" err="1"/>
              <a:t>This</a:t>
            </a:r>
            <a:r>
              <a:rPr lang="it-IT" dirty="0"/>
              <a:t> trigger </a:t>
            </a:r>
            <a:r>
              <a:rPr lang="it-IT" dirty="0" err="1"/>
              <a:t>is</a:t>
            </a:r>
            <a:r>
              <a:rPr lang="it-IT" dirty="0"/>
              <a:t> </a:t>
            </a:r>
            <a:r>
              <a:rPr lang="it-IT" dirty="0" err="1"/>
              <a:t>used</a:t>
            </a:r>
            <a:r>
              <a:rPr lang="it-IT" dirty="0"/>
              <a:t> to </a:t>
            </a:r>
            <a:r>
              <a:rPr lang="it-IT" dirty="0" err="1"/>
              <a:t>add</a:t>
            </a:r>
            <a:r>
              <a:rPr lang="it-IT" dirty="0"/>
              <a:t> a user to the </a:t>
            </a:r>
            <a:r>
              <a:rPr lang="it-IT" dirty="0" err="1"/>
              <a:t>insolvent</a:t>
            </a:r>
            <a:r>
              <a:rPr lang="it-IT" dirty="0"/>
              <a:t> user lists </a:t>
            </a:r>
            <a:r>
              <a:rPr lang="it-IT" dirty="0" err="1"/>
              <a:t>when</a:t>
            </a:r>
            <a:r>
              <a:rPr lang="it-IT" dirty="0"/>
              <a:t> he </a:t>
            </a:r>
            <a:r>
              <a:rPr lang="it-IT" dirty="0" err="1"/>
              <a:t>wasn’t</a:t>
            </a:r>
            <a:r>
              <a:rPr lang="it-IT" dirty="0"/>
              <a:t> </a:t>
            </a:r>
            <a:r>
              <a:rPr lang="it-IT" dirty="0" err="1"/>
              <a:t>insolvent</a:t>
            </a:r>
            <a:r>
              <a:rPr lang="it-IT" dirty="0"/>
              <a:t> </a:t>
            </a:r>
            <a:r>
              <a:rPr lang="it-IT" dirty="0" err="1"/>
              <a:t>but</a:t>
            </a:r>
            <a:r>
              <a:rPr lang="it-IT" dirty="0"/>
              <a:t> he </a:t>
            </a:r>
            <a:r>
              <a:rPr lang="it-IT" dirty="0" err="1"/>
              <a:t>fails</a:t>
            </a:r>
            <a:r>
              <a:rPr lang="it-IT" dirty="0"/>
              <a:t> a payment.</a:t>
            </a:r>
          </a:p>
        </p:txBody>
      </p:sp>
    </p:spTree>
    <p:extLst>
      <p:ext uri="{BB962C8B-B14F-4D97-AF65-F5344CB8AC3E}">
        <p14:creationId xmlns:p14="http://schemas.microsoft.com/office/powerpoint/2010/main" val="42765581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AC5EA-7ECF-4E7C-A63B-5766CDCF40B1}"/>
              </a:ext>
            </a:extLst>
          </p:cNvPr>
          <p:cNvSpPr>
            <a:spLocks noGrp="1"/>
          </p:cNvSpPr>
          <p:nvPr>
            <p:ph type="title"/>
          </p:nvPr>
        </p:nvSpPr>
        <p:spPr/>
        <p:txBody>
          <a:bodyPr/>
          <a:lstStyle/>
          <a:p>
            <a:r>
              <a:rPr lang="it-IT" dirty="0" err="1"/>
              <a:t>retrieve_suspended_orders</a:t>
            </a:r>
            <a:endParaRPr lang="it-IT" dirty="0"/>
          </a:p>
        </p:txBody>
      </p:sp>
      <p:sp>
        <p:nvSpPr>
          <p:cNvPr id="3" name="Content Placeholder 2">
            <a:extLst>
              <a:ext uri="{FF2B5EF4-FFF2-40B4-BE49-F238E27FC236}">
                <a16:creationId xmlns:a16="http://schemas.microsoft.com/office/drawing/2014/main" id="{F7B96294-579C-4B28-A406-07938D06B5D9}"/>
              </a:ext>
            </a:extLst>
          </p:cNvPr>
          <p:cNvSpPr>
            <a:spLocks noGrp="1"/>
          </p:cNvSpPr>
          <p:nvPr>
            <p:ph sz="half" idx="1"/>
          </p:nvPr>
        </p:nvSpPr>
        <p:spPr/>
        <p:txBody>
          <a:bodyPr>
            <a:normAutofit lnSpcReduction="10000"/>
          </a:bodyPr>
          <a:lstStyle/>
          <a:p>
            <a:pPr marL="0" indent="0">
              <a:buNone/>
            </a:pPr>
            <a:r>
              <a:rPr lang="it-IT" sz="1500" dirty="0"/>
              <a:t>BEGIN</a:t>
            </a:r>
          </a:p>
          <a:p>
            <a:pPr marL="0" indent="0">
              <a:buNone/>
            </a:pPr>
            <a:r>
              <a:rPr lang="it-IT" sz="1500" dirty="0"/>
              <a:t>DECLARE number int;</a:t>
            </a:r>
          </a:p>
          <a:p>
            <a:pPr marL="0" indent="0">
              <a:buNone/>
            </a:pPr>
            <a:r>
              <a:rPr lang="it-IT" sz="1500" dirty="0"/>
              <a:t>IF </a:t>
            </a:r>
            <a:r>
              <a:rPr lang="it-IT" sz="1500" dirty="0" err="1"/>
              <a:t>new.order_status</a:t>
            </a:r>
            <a:r>
              <a:rPr lang="it-IT" sz="1500" dirty="0"/>
              <a:t> = 2 THEN</a:t>
            </a:r>
          </a:p>
          <a:p>
            <a:pPr marL="0" indent="0">
              <a:buNone/>
            </a:pPr>
            <a:r>
              <a:rPr lang="it-IT" sz="1500" dirty="0"/>
              <a:t>	SET number = (SELECT count(*) FROM 	</a:t>
            </a:r>
            <a:r>
              <a:rPr lang="it-IT" sz="1500" dirty="0" err="1"/>
              <a:t>suspended_orders</a:t>
            </a:r>
            <a:r>
              <a:rPr lang="it-IT" sz="1500" dirty="0"/>
              <a:t> WHERE order_id=new.id AND 	</a:t>
            </a:r>
            <a:r>
              <a:rPr lang="it-IT" sz="1500" dirty="0" err="1"/>
              <a:t>user_id</a:t>
            </a:r>
            <a:r>
              <a:rPr lang="it-IT" sz="1500" dirty="0"/>
              <a:t>=</a:t>
            </a:r>
            <a:r>
              <a:rPr lang="it-IT" sz="1500" dirty="0" err="1"/>
              <a:t>new.user_id</a:t>
            </a:r>
            <a:r>
              <a:rPr lang="it-IT" sz="1500" dirty="0"/>
              <a:t>);</a:t>
            </a:r>
          </a:p>
          <a:p>
            <a:pPr marL="0" indent="0">
              <a:buNone/>
            </a:pPr>
            <a:r>
              <a:rPr lang="it-IT" sz="1500" dirty="0"/>
              <a:t>	IF number = 0 THEN</a:t>
            </a:r>
          </a:p>
          <a:p>
            <a:pPr marL="0" indent="0">
              <a:buNone/>
            </a:pPr>
            <a:r>
              <a:rPr lang="it-IT" sz="1500" dirty="0"/>
              <a:t>		INSERT INTO </a:t>
            </a:r>
            <a:r>
              <a:rPr lang="it-IT" sz="1500" dirty="0" err="1"/>
              <a:t>suspended_orders</a:t>
            </a:r>
            <a:r>
              <a:rPr lang="it-IT" sz="1500" dirty="0"/>
              <a:t> 			(</a:t>
            </a:r>
            <a:r>
              <a:rPr lang="it-IT" sz="1500" dirty="0" err="1"/>
              <a:t>order_id</a:t>
            </a:r>
            <a:r>
              <a:rPr lang="it-IT" sz="1500" dirty="0"/>
              <a:t>, </a:t>
            </a:r>
            <a:r>
              <a:rPr lang="it-IT" sz="1500" dirty="0" err="1"/>
              <a:t>user_id</a:t>
            </a:r>
            <a:r>
              <a:rPr lang="it-IT" sz="1500" dirty="0"/>
              <a:t>) VALUES (new.id, 		</a:t>
            </a:r>
            <a:r>
              <a:rPr lang="it-IT" sz="1500" dirty="0" err="1"/>
              <a:t>new.user_id</a:t>
            </a:r>
            <a:r>
              <a:rPr lang="it-IT" sz="1500" dirty="0"/>
              <a:t>);</a:t>
            </a:r>
          </a:p>
          <a:p>
            <a:pPr marL="0" indent="0">
              <a:buNone/>
            </a:pPr>
            <a:r>
              <a:rPr lang="it-IT" sz="1500" dirty="0"/>
              <a:t>	END IF;</a:t>
            </a:r>
          </a:p>
          <a:p>
            <a:pPr marL="0" indent="0">
              <a:buNone/>
            </a:pPr>
            <a:r>
              <a:rPr lang="it-IT" sz="1500" dirty="0"/>
              <a:t>ELSEIF </a:t>
            </a:r>
            <a:r>
              <a:rPr lang="it-IT" sz="1500" dirty="0" err="1"/>
              <a:t>new.order_status</a:t>
            </a:r>
            <a:r>
              <a:rPr lang="it-IT" sz="1500" dirty="0"/>
              <a:t> = 1 or </a:t>
            </a:r>
            <a:r>
              <a:rPr lang="it-IT" sz="1500" dirty="0" err="1"/>
              <a:t>new.order_status</a:t>
            </a:r>
            <a:r>
              <a:rPr lang="it-IT" sz="1500" dirty="0"/>
              <a:t> = 0 THEN</a:t>
            </a:r>
          </a:p>
          <a:p>
            <a:pPr marL="0" indent="0">
              <a:buNone/>
            </a:pPr>
            <a:r>
              <a:rPr lang="it-IT" sz="1500" dirty="0"/>
              <a:t>	DELETE FROM </a:t>
            </a:r>
            <a:r>
              <a:rPr lang="it-IT" sz="1500" dirty="0" err="1"/>
              <a:t>suspended_orders</a:t>
            </a:r>
            <a:r>
              <a:rPr lang="it-IT" sz="1500" dirty="0"/>
              <a:t> WHERE </a:t>
            </a:r>
            <a:r>
              <a:rPr lang="it-IT" sz="1500" dirty="0" err="1"/>
              <a:t>order_id</a:t>
            </a:r>
            <a:r>
              <a:rPr lang="it-IT" sz="1500" dirty="0"/>
              <a:t> = 	new.id;</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CAC13775-7EC6-4265-A7A9-0A8F01B4A416}"/>
              </a:ext>
            </a:extLst>
          </p:cNvPr>
          <p:cNvSpPr>
            <a:spLocks noGrp="1"/>
          </p:cNvSpPr>
          <p:nvPr>
            <p:ph sz="half" idx="2"/>
          </p:nvPr>
        </p:nvSpPr>
        <p:spPr/>
        <p:txBody>
          <a:bodyPr>
            <a:normAutofit lnSpcReduction="10000"/>
          </a:bodyPr>
          <a:lstStyle/>
          <a:p>
            <a:r>
              <a:rPr lang="it-IT" dirty="0"/>
              <a:t>ON </a:t>
            </a:r>
            <a:r>
              <a:rPr lang="it-IT" dirty="0" err="1"/>
              <a:t>orders</a:t>
            </a:r>
            <a:r>
              <a:rPr lang="it-IT" dirty="0"/>
              <a:t> AFTER UPDATE</a:t>
            </a:r>
          </a:p>
          <a:p>
            <a:r>
              <a:rPr lang="it-IT" dirty="0" err="1"/>
              <a:t>This</a:t>
            </a:r>
            <a:r>
              <a:rPr lang="it-IT" dirty="0"/>
              <a:t> trigger </a:t>
            </a:r>
            <a:r>
              <a:rPr lang="it-IT" dirty="0" err="1"/>
              <a:t>is</a:t>
            </a:r>
            <a:r>
              <a:rPr lang="it-IT" dirty="0"/>
              <a:t> </a:t>
            </a:r>
            <a:r>
              <a:rPr lang="it-IT" dirty="0" err="1"/>
              <a:t>used</a:t>
            </a:r>
            <a:r>
              <a:rPr lang="it-IT" dirty="0"/>
              <a:t> to </a:t>
            </a:r>
            <a:r>
              <a:rPr lang="it-IT" dirty="0" err="1"/>
              <a:t>add</a:t>
            </a:r>
            <a:r>
              <a:rPr lang="it-IT" dirty="0"/>
              <a:t> an order to the </a:t>
            </a:r>
            <a:r>
              <a:rPr lang="it-IT" dirty="0" err="1"/>
              <a:t>suspended</a:t>
            </a:r>
            <a:r>
              <a:rPr lang="it-IT" dirty="0"/>
              <a:t> list </a:t>
            </a:r>
            <a:r>
              <a:rPr lang="it-IT" dirty="0" err="1"/>
              <a:t>when</a:t>
            </a:r>
            <a:r>
              <a:rPr lang="it-IT" dirty="0"/>
              <a:t> </a:t>
            </a:r>
            <a:r>
              <a:rPr lang="it-IT" dirty="0" err="1"/>
              <a:t>its</a:t>
            </a:r>
            <a:r>
              <a:rPr lang="it-IT" dirty="0"/>
              <a:t> status </a:t>
            </a:r>
            <a:r>
              <a:rPr lang="it-IT" dirty="0" err="1"/>
              <a:t>is</a:t>
            </a:r>
            <a:r>
              <a:rPr lang="it-IT" dirty="0"/>
              <a:t> a </a:t>
            </a:r>
            <a:r>
              <a:rPr lang="it-IT" dirty="0" err="1"/>
              <a:t>failed</a:t>
            </a:r>
            <a:r>
              <a:rPr lang="it-IT" dirty="0"/>
              <a:t> payment (status=2), </a:t>
            </a:r>
            <a:r>
              <a:rPr lang="it-IT" dirty="0" err="1"/>
              <a:t>otherwise</a:t>
            </a:r>
            <a:r>
              <a:rPr lang="it-IT" dirty="0"/>
              <a:t>, the order </a:t>
            </a:r>
            <a:r>
              <a:rPr lang="it-IT" dirty="0" err="1"/>
              <a:t>is</a:t>
            </a:r>
            <a:r>
              <a:rPr lang="it-IT" dirty="0"/>
              <a:t> </a:t>
            </a:r>
            <a:r>
              <a:rPr lang="it-IT" dirty="0" err="1"/>
              <a:t>removed</a:t>
            </a:r>
            <a:r>
              <a:rPr lang="it-IT" dirty="0"/>
              <a:t> from the </a:t>
            </a:r>
            <a:r>
              <a:rPr lang="it-IT" dirty="0" err="1"/>
              <a:t>suspended</a:t>
            </a:r>
            <a:r>
              <a:rPr lang="it-IT" dirty="0"/>
              <a:t> list </a:t>
            </a:r>
            <a:r>
              <a:rPr lang="it-IT" dirty="0" err="1"/>
              <a:t>when</a:t>
            </a:r>
            <a:r>
              <a:rPr lang="it-IT" dirty="0"/>
              <a:t> </a:t>
            </a:r>
            <a:r>
              <a:rPr lang="it-IT" dirty="0" err="1"/>
              <a:t>it</a:t>
            </a:r>
            <a:r>
              <a:rPr lang="it-IT" dirty="0"/>
              <a:t> </a:t>
            </a:r>
            <a:r>
              <a:rPr lang="it-IT" dirty="0" err="1"/>
              <a:t>is</a:t>
            </a:r>
            <a:r>
              <a:rPr lang="it-IT" dirty="0"/>
              <a:t> </a:t>
            </a:r>
            <a:r>
              <a:rPr lang="it-IT" dirty="0" err="1"/>
              <a:t>payed</a:t>
            </a:r>
            <a:r>
              <a:rPr lang="it-IT" dirty="0"/>
              <a:t> (status = 1) or </a:t>
            </a:r>
            <a:r>
              <a:rPr lang="it-IT" dirty="0" err="1"/>
              <a:t>created</a:t>
            </a:r>
            <a:r>
              <a:rPr lang="it-IT" dirty="0"/>
              <a:t> (status=0).</a:t>
            </a:r>
          </a:p>
          <a:p>
            <a:pPr marL="0" indent="0">
              <a:buNone/>
            </a:pPr>
            <a:endParaRPr lang="it-IT" dirty="0"/>
          </a:p>
        </p:txBody>
      </p:sp>
    </p:spTree>
    <p:extLst>
      <p:ext uri="{BB962C8B-B14F-4D97-AF65-F5344CB8AC3E}">
        <p14:creationId xmlns:p14="http://schemas.microsoft.com/office/powerpoint/2010/main" val="33301901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195E2-FF8D-4647-A3C3-6FA5B602DD1E}"/>
              </a:ext>
            </a:extLst>
          </p:cNvPr>
          <p:cNvSpPr>
            <a:spLocks noGrp="1"/>
          </p:cNvSpPr>
          <p:nvPr>
            <p:ph type="title"/>
          </p:nvPr>
        </p:nvSpPr>
        <p:spPr/>
        <p:txBody>
          <a:bodyPr/>
          <a:lstStyle/>
          <a:p>
            <a:r>
              <a:rPr lang="it-IT" dirty="0" err="1"/>
              <a:t>set_base_price</a:t>
            </a:r>
            <a:endParaRPr lang="it-IT" dirty="0"/>
          </a:p>
        </p:txBody>
      </p:sp>
      <p:sp>
        <p:nvSpPr>
          <p:cNvPr id="3" name="Content Placeholder 2">
            <a:extLst>
              <a:ext uri="{FF2B5EF4-FFF2-40B4-BE49-F238E27FC236}">
                <a16:creationId xmlns:a16="http://schemas.microsoft.com/office/drawing/2014/main" id="{3D8CD305-E964-420A-9CF8-6AE33979A042}"/>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DECLARE amount double;</a:t>
            </a:r>
          </a:p>
          <a:p>
            <a:pPr marL="0" indent="0">
              <a:buNone/>
            </a:pPr>
            <a:r>
              <a:rPr lang="en-US" sz="1500" dirty="0"/>
              <a:t>SET amount = (SELECT price FROM </a:t>
            </a:r>
            <a:r>
              <a:rPr lang="en-US" sz="1500" dirty="0" err="1"/>
              <a:t>package_price</a:t>
            </a:r>
            <a:r>
              <a:rPr lang="en-US" sz="1500" dirty="0"/>
              <a:t> WHERE </a:t>
            </a:r>
            <a:r>
              <a:rPr lang="en-US" sz="1500" dirty="0" err="1"/>
              <a:t>package_id</a:t>
            </a:r>
            <a:r>
              <a:rPr lang="en-US" sz="1500" dirty="0"/>
              <a:t> = </a:t>
            </a:r>
            <a:r>
              <a:rPr lang="en-US" sz="1500" dirty="0" err="1"/>
              <a:t>new.package_id</a:t>
            </a:r>
            <a:r>
              <a:rPr lang="en-US" sz="1500" dirty="0"/>
              <a:t> AND </a:t>
            </a:r>
            <a:r>
              <a:rPr lang="en-US" sz="1500" dirty="0" err="1"/>
              <a:t>validity_period</a:t>
            </a:r>
            <a:r>
              <a:rPr lang="en-US" sz="1500" dirty="0"/>
              <a:t> = </a:t>
            </a:r>
            <a:r>
              <a:rPr lang="en-US" sz="1500" dirty="0" err="1"/>
              <a:t>new.validity_period</a:t>
            </a:r>
            <a:r>
              <a:rPr lang="en-US" sz="1500" dirty="0"/>
              <a:t>);</a:t>
            </a:r>
          </a:p>
          <a:p>
            <a:pPr marL="0" indent="0">
              <a:buNone/>
            </a:pPr>
            <a:r>
              <a:rPr lang="en-US" sz="1500" dirty="0"/>
              <a:t>SET </a:t>
            </a:r>
            <a:r>
              <a:rPr lang="en-US" sz="1500" dirty="0" err="1"/>
              <a:t>new.price</a:t>
            </a:r>
            <a:r>
              <a:rPr lang="en-US" sz="1500" dirty="0"/>
              <a:t> = amount * </a:t>
            </a:r>
            <a:r>
              <a:rPr lang="en-US" sz="1500" dirty="0" err="1"/>
              <a:t>new.validity_period</a:t>
            </a:r>
            <a:r>
              <a:rPr lang="en-US" sz="1500" dirty="0"/>
              <a:t>;</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E408A841-AAC0-459B-9E1C-ECE8F34DBB6E}"/>
              </a:ext>
            </a:extLst>
          </p:cNvPr>
          <p:cNvSpPr>
            <a:spLocks noGrp="1"/>
          </p:cNvSpPr>
          <p:nvPr>
            <p:ph sz="half" idx="2"/>
          </p:nvPr>
        </p:nvSpPr>
        <p:spPr/>
        <p:txBody>
          <a:bodyPr/>
          <a:lstStyle/>
          <a:p>
            <a:r>
              <a:rPr lang="it-IT" dirty="0"/>
              <a:t>ON </a:t>
            </a:r>
            <a:r>
              <a:rPr lang="it-IT" dirty="0" err="1"/>
              <a:t>orders</a:t>
            </a:r>
            <a:r>
              <a:rPr lang="it-IT" dirty="0"/>
              <a:t> BEFORE INSERT</a:t>
            </a:r>
          </a:p>
          <a:p>
            <a:r>
              <a:rPr lang="it-IT" dirty="0" err="1"/>
              <a:t>This</a:t>
            </a:r>
            <a:r>
              <a:rPr lang="it-IT" dirty="0"/>
              <a:t> trigger </a:t>
            </a:r>
            <a:r>
              <a:rPr lang="it-IT" dirty="0" err="1"/>
              <a:t>calculate</a:t>
            </a:r>
            <a:r>
              <a:rPr lang="it-IT" dirty="0"/>
              <a:t> and set the price for a new order </a:t>
            </a:r>
            <a:r>
              <a:rPr lang="it-IT" dirty="0" err="1"/>
              <a:t>without</a:t>
            </a:r>
            <a:r>
              <a:rPr lang="it-IT" dirty="0"/>
              <a:t> </a:t>
            </a:r>
            <a:r>
              <a:rPr lang="it-IT" dirty="0" err="1"/>
              <a:t>taking</a:t>
            </a:r>
            <a:r>
              <a:rPr lang="it-IT" dirty="0"/>
              <a:t> </a:t>
            </a:r>
            <a:r>
              <a:rPr lang="it-IT" dirty="0" err="1"/>
              <a:t>into</a:t>
            </a:r>
            <a:r>
              <a:rPr lang="it-IT" dirty="0"/>
              <a:t> account the </a:t>
            </a:r>
            <a:r>
              <a:rPr lang="it-IT" dirty="0" err="1"/>
              <a:t>value</a:t>
            </a:r>
            <a:r>
              <a:rPr lang="it-IT" dirty="0"/>
              <a:t> of the optional product </a:t>
            </a:r>
            <a:r>
              <a:rPr lang="it-IT" dirty="0" err="1"/>
              <a:t>if</a:t>
            </a:r>
            <a:r>
              <a:rPr lang="it-IT" dirty="0"/>
              <a:t> </a:t>
            </a:r>
            <a:r>
              <a:rPr lang="it-IT" dirty="0" err="1"/>
              <a:t>included</a:t>
            </a:r>
            <a:r>
              <a:rPr lang="it-IT" dirty="0"/>
              <a:t>. </a:t>
            </a:r>
          </a:p>
        </p:txBody>
      </p:sp>
    </p:spTree>
    <p:extLst>
      <p:ext uri="{BB962C8B-B14F-4D97-AF65-F5344CB8AC3E}">
        <p14:creationId xmlns:p14="http://schemas.microsoft.com/office/powerpoint/2010/main" val="30116619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CE5AD-694E-4FDA-93BC-79F11DDA05D8}"/>
              </a:ext>
            </a:extLst>
          </p:cNvPr>
          <p:cNvSpPr>
            <a:spLocks noGrp="1"/>
          </p:cNvSpPr>
          <p:nvPr>
            <p:ph type="title"/>
          </p:nvPr>
        </p:nvSpPr>
        <p:spPr/>
        <p:txBody>
          <a:bodyPr/>
          <a:lstStyle/>
          <a:p>
            <a:r>
              <a:rPr lang="it-IT" dirty="0" err="1"/>
              <a:t>update_failed_payment</a:t>
            </a:r>
            <a:endParaRPr lang="it-IT" dirty="0"/>
          </a:p>
        </p:txBody>
      </p:sp>
      <p:sp>
        <p:nvSpPr>
          <p:cNvPr id="3" name="Content Placeholder 2">
            <a:extLst>
              <a:ext uri="{FF2B5EF4-FFF2-40B4-BE49-F238E27FC236}">
                <a16:creationId xmlns:a16="http://schemas.microsoft.com/office/drawing/2014/main" id="{DFBE60A7-CC89-4CB9-AE4B-A77C05C81A5B}"/>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IF </a:t>
            </a:r>
            <a:r>
              <a:rPr lang="en-US" sz="1500" dirty="0" err="1"/>
              <a:t>new.payment_status</a:t>
            </a:r>
            <a:r>
              <a:rPr lang="en-US" sz="1500" dirty="0"/>
              <a:t> = 0 THEN</a:t>
            </a:r>
          </a:p>
          <a:p>
            <a:pPr marL="0" indent="0">
              <a:buNone/>
            </a:pPr>
            <a:r>
              <a:rPr lang="en-US" sz="1500" dirty="0"/>
              <a:t>	UPDATE </a:t>
            </a:r>
            <a:r>
              <a:rPr lang="en-US" sz="1500" dirty="0" err="1"/>
              <a:t>failed_payment</a:t>
            </a:r>
            <a:r>
              <a:rPr lang="en-US" sz="1500" dirty="0"/>
              <a:t> SET </a:t>
            </a:r>
            <a:r>
              <a:rPr lang="en-US" sz="1500" dirty="0" err="1"/>
              <a:t>n_failures</a:t>
            </a:r>
            <a:r>
              <a:rPr lang="en-US" sz="1500" dirty="0"/>
              <a:t> = </a:t>
            </a:r>
            <a:r>
              <a:rPr lang="en-US" sz="1500" dirty="0" err="1"/>
              <a:t>n_failures</a:t>
            </a:r>
            <a:r>
              <a:rPr lang="en-US" sz="1500" dirty="0"/>
              <a:t> + 	1, </a:t>
            </a:r>
            <a:r>
              <a:rPr lang="en-US" sz="1500" dirty="0" err="1"/>
              <a:t>last_failure</a:t>
            </a:r>
            <a:r>
              <a:rPr lang="en-US" sz="1500" dirty="0"/>
              <a:t> = CURRENT_TIMESTAMP() WHERE 	</a:t>
            </a:r>
            <a:r>
              <a:rPr lang="en-US" sz="1500" dirty="0" err="1"/>
              <a:t>user_id</a:t>
            </a:r>
            <a:r>
              <a:rPr lang="en-US" sz="1500" dirty="0"/>
              <a:t> = </a:t>
            </a:r>
            <a:r>
              <a:rPr lang="en-US" sz="1500" dirty="0" err="1"/>
              <a:t>new.user_id</a:t>
            </a:r>
            <a:r>
              <a:rPr lang="en-US" sz="1500" dirty="0"/>
              <a:t>;</a:t>
            </a:r>
          </a:p>
          <a:p>
            <a:pPr marL="0" indent="0">
              <a:buNone/>
            </a:pPr>
            <a:r>
              <a:rPr lang="en-US" sz="1500" dirty="0"/>
              <a:t>END IF;</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2A00BE2C-DD6C-4C00-8F70-F40778F621DF}"/>
              </a:ext>
            </a:extLst>
          </p:cNvPr>
          <p:cNvSpPr>
            <a:spLocks noGrp="1"/>
          </p:cNvSpPr>
          <p:nvPr>
            <p:ph sz="half" idx="2"/>
          </p:nvPr>
        </p:nvSpPr>
        <p:spPr/>
        <p:txBody>
          <a:bodyPr/>
          <a:lstStyle/>
          <a:p>
            <a:r>
              <a:rPr lang="it-IT" dirty="0"/>
              <a:t>ON </a:t>
            </a:r>
            <a:r>
              <a:rPr lang="it-IT" dirty="0" err="1"/>
              <a:t>payment_history</a:t>
            </a:r>
            <a:r>
              <a:rPr lang="it-IT" dirty="0"/>
              <a:t> AFTER INSERT</a:t>
            </a:r>
          </a:p>
          <a:p>
            <a:r>
              <a:rPr lang="it-IT" dirty="0" err="1"/>
              <a:t>This</a:t>
            </a:r>
            <a:r>
              <a:rPr lang="it-IT" dirty="0"/>
              <a:t> trigger in </a:t>
            </a:r>
            <a:r>
              <a:rPr lang="it-IT" dirty="0" err="1"/>
              <a:t>used</a:t>
            </a:r>
            <a:r>
              <a:rPr lang="it-IT" dirty="0"/>
              <a:t> to update the </a:t>
            </a:r>
            <a:r>
              <a:rPr lang="it-IT" dirty="0" err="1"/>
              <a:t>number</a:t>
            </a:r>
            <a:r>
              <a:rPr lang="it-IT" dirty="0"/>
              <a:t> of payment </a:t>
            </a:r>
            <a:r>
              <a:rPr lang="it-IT" dirty="0" err="1"/>
              <a:t>failures</a:t>
            </a:r>
            <a:r>
              <a:rPr lang="it-IT" dirty="0"/>
              <a:t> of an user </a:t>
            </a:r>
            <a:r>
              <a:rPr lang="it-IT" dirty="0" err="1"/>
              <a:t>when</a:t>
            </a:r>
            <a:r>
              <a:rPr lang="it-IT" dirty="0"/>
              <a:t> a new </a:t>
            </a:r>
            <a:r>
              <a:rPr lang="it-IT" dirty="0" err="1"/>
              <a:t>failed</a:t>
            </a:r>
            <a:r>
              <a:rPr lang="it-IT" dirty="0"/>
              <a:t> payment </a:t>
            </a:r>
            <a:r>
              <a:rPr lang="it-IT" dirty="0" err="1"/>
              <a:t>is</a:t>
            </a:r>
            <a:r>
              <a:rPr lang="it-IT" dirty="0"/>
              <a:t> </a:t>
            </a:r>
            <a:r>
              <a:rPr lang="it-IT" dirty="0" err="1"/>
              <a:t>inserted</a:t>
            </a:r>
            <a:r>
              <a:rPr lang="it-IT" dirty="0"/>
              <a:t>.</a:t>
            </a:r>
          </a:p>
        </p:txBody>
      </p:sp>
    </p:spTree>
    <p:extLst>
      <p:ext uri="{BB962C8B-B14F-4D97-AF65-F5344CB8AC3E}">
        <p14:creationId xmlns:p14="http://schemas.microsoft.com/office/powerpoint/2010/main" val="31332266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68068-AF45-4530-9D45-E6C427E8AF67}"/>
              </a:ext>
            </a:extLst>
          </p:cNvPr>
          <p:cNvSpPr>
            <a:spLocks noGrp="1"/>
          </p:cNvSpPr>
          <p:nvPr>
            <p:ph type="title"/>
          </p:nvPr>
        </p:nvSpPr>
        <p:spPr/>
        <p:txBody>
          <a:bodyPr/>
          <a:lstStyle/>
          <a:p>
            <a:r>
              <a:rPr lang="it-IT" dirty="0" err="1"/>
              <a:t>update_order_price_optional</a:t>
            </a:r>
            <a:endParaRPr lang="it-IT" dirty="0"/>
          </a:p>
        </p:txBody>
      </p:sp>
      <p:sp>
        <p:nvSpPr>
          <p:cNvPr id="3" name="Content Placeholder 2">
            <a:extLst>
              <a:ext uri="{FF2B5EF4-FFF2-40B4-BE49-F238E27FC236}">
                <a16:creationId xmlns:a16="http://schemas.microsoft.com/office/drawing/2014/main" id="{EF9393FC-FDA5-4CC7-91E0-2CC07C1B4426}"/>
              </a:ext>
            </a:extLst>
          </p:cNvPr>
          <p:cNvSpPr>
            <a:spLocks noGrp="1"/>
          </p:cNvSpPr>
          <p:nvPr>
            <p:ph sz="half" idx="1"/>
          </p:nvPr>
        </p:nvSpPr>
        <p:spPr/>
        <p:txBody>
          <a:bodyPr>
            <a:normAutofit/>
          </a:bodyPr>
          <a:lstStyle/>
          <a:p>
            <a:pPr marL="0" indent="0">
              <a:buNone/>
            </a:pPr>
            <a:r>
              <a:rPr lang="it-IT" sz="1500" dirty="0"/>
              <a:t>BEGIN</a:t>
            </a:r>
          </a:p>
          <a:p>
            <a:pPr marL="0" indent="0">
              <a:buNone/>
            </a:pPr>
            <a:r>
              <a:rPr lang="it-IT" sz="1500" dirty="0"/>
              <a:t>DECLARE p DOUBLE;</a:t>
            </a:r>
          </a:p>
          <a:p>
            <a:pPr marL="0" indent="0">
              <a:buNone/>
            </a:pPr>
            <a:r>
              <a:rPr lang="it-IT" sz="1500" dirty="0"/>
              <a:t>DECLARE </a:t>
            </a:r>
            <a:r>
              <a:rPr lang="it-IT" sz="1500" dirty="0" err="1"/>
              <a:t>v_period</a:t>
            </a:r>
            <a:r>
              <a:rPr lang="it-IT" sz="1500" dirty="0"/>
              <a:t> INT;</a:t>
            </a:r>
          </a:p>
          <a:p>
            <a:pPr marL="0" indent="0">
              <a:buNone/>
            </a:pPr>
            <a:r>
              <a:rPr lang="it-IT" sz="1500" dirty="0"/>
              <a:t>SET p = (SELECT price FROM </a:t>
            </a:r>
            <a:r>
              <a:rPr lang="it-IT" sz="1500" dirty="0" err="1"/>
              <a:t>optional_product</a:t>
            </a:r>
            <a:r>
              <a:rPr lang="it-IT" sz="1500" dirty="0"/>
              <a:t> WHERE id = </a:t>
            </a:r>
            <a:r>
              <a:rPr lang="it-IT" sz="1500" dirty="0" err="1"/>
              <a:t>new.optional_id</a:t>
            </a:r>
            <a:r>
              <a:rPr lang="it-IT" sz="1500" dirty="0"/>
              <a:t>);</a:t>
            </a:r>
          </a:p>
          <a:p>
            <a:pPr marL="0" indent="0">
              <a:buNone/>
            </a:pPr>
            <a:r>
              <a:rPr lang="it-IT" sz="1500" dirty="0"/>
              <a:t>SET </a:t>
            </a:r>
            <a:r>
              <a:rPr lang="it-IT" sz="1500" dirty="0" err="1"/>
              <a:t>v_period</a:t>
            </a:r>
            <a:r>
              <a:rPr lang="it-IT" sz="1500" dirty="0"/>
              <a:t> = (SELECT </a:t>
            </a:r>
            <a:r>
              <a:rPr lang="it-IT" sz="1500" dirty="0" err="1"/>
              <a:t>validity_period</a:t>
            </a:r>
            <a:r>
              <a:rPr lang="it-IT" sz="1500" dirty="0"/>
              <a:t> FROM </a:t>
            </a:r>
            <a:r>
              <a:rPr lang="it-IT" sz="1500" dirty="0" err="1"/>
              <a:t>orders</a:t>
            </a:r>
            <a:r>
              <a:rPr lang="it-IT" sz="1500" dirty="0"/>
              <a:t> WHERE id=</a:t>
            </a:r>
            <a:r>
              <a:rPr lang="it-IT" sz="1500" dirty="0" err="1"/>
              <a:t>new.order_id</a:t>
            </a:r>
            <a:r>
              <a:rPr lang="it-IT" sz="1500" dirty="0"/>
              <a:t>);</a:t>
            </a:r>
          </a:p>
          <a:p>
            <a:pPr marL="0" indent="0">
              <a:buNone/>
            </a:pPr>
            <a:r>
              <a:rPr lang="it-IT" sz="1500" dirty="0"/>
              <a:t>UPDATE </a:t>
            </a:r>
            <a:r>
              <a:rPr lang="it-IT" sz="1500" dirty="0" err="1"/>
              <a:t>orders</a:t>
            </a:r>
            <a:r>
              <a:rPr lang="it-IT" sz="1500" dirty="0"/>
              <a:t> SET price = price + (p*</a:t>
            </a:r>
            <a:r>
              <a:rPr lang="it-IT" sz="1500" dirty="0" err="1"/>
              <a:t>v_period</a:t>
            </a:r>
            <a:r>
              <a:rPr lang="it-IT" sz="1500" dirty="0"/>
              <a:t>) WHERE id = </a:t>
            </a:r>
            <a:r>
              <a:rPr lang="it-IT" sz="1500" dirty="0" err="1"/>
              <a:t>new.order_id</a:t>
            </a:r>
            <a:r>
              <a:rPr lang="it-IT" sz="1500" dirty="0"/>
              <a:t>;</a:t>
            </a:r>
          </a:p>
          <a:p>
            <a:pPr marL="0" indent="0">
              <a:buNone/>
            </a:pPr>
            <a:r>
              <a:rPr lang="it-IT" sz="1500" dirty="0"/>
              <a:t>END</a:t>
            </a:r>
          </a:p>
        </p:txBody>
      </p:sp>
      <p:sp>
        <p:nvSpPr>
          <p:cNvPr id="4" name="Content Placeholder 3">
            <a:extLst>
              <a:ext uri="{FF2B5EF4-FFF2-40B4-BE49-F238E27FC236}">
                <a16:creationId xmlns:a16="http://schemas.microsoft.com/office/drawing/2014/main" id="{7ED26B5D-71AB-4E68-89DA-4487170373B9}"/>
              </a:ext>
            </a:extLst>
          </p:cNvPr>
          <p:cNvSpPr>
            <a:spLocks noGrp="1"/>
          </p:cNvSpPr>
          <p:nvPr>
            <p:ph sz="half" idx="2"/>
          </p:nvPr>
        </p:nvSpPr>
        <p:spPr/>
        <p:txBody>
          <a:bodyPr/>
          <a:lstStyle/>
          <a:p>
            <a:r>
              <a:rPr lang="it-IT" dirty="0"/>
              <a:t>ON </a:t>
            </a:r>
            <a:r>
              <a:rPr lang="it-IT" dirty="0" err="1"/>
              <a:t>optional_product_order</a:t>
            </a:r>
            <a:r>
              <a:rPr lang="it-IT" dirty="0"/>
              <a:t> AFTER INSERT</a:t>
            </a:r>
          </a:p>
          <a:p>
            <a:r>
              <a:rPr lang="it-IT" dirty="0" err="1"/>
              <a:t>This</a:t>
            </a:r>
            <a:r>
              <a:rPr lang="it-IT" dirty="0"/>
              <a:t> trigger update the </a:t>
            </a:r>
            <a:r>
              <a:rPr lang="it-IT" dirty="0" err="1"/>
              <a:t>amount</a:t>
            </a:r>
            <a:r>
              <a:rPr lang="it-IT" dirty="0"/>
              <a:t> of an order </a:t>
            </a:r>
            <a:r>
              <a:rPr lang="it-IT" dirty="0" err="1"/>
              <a:t>summing</a:t>
            </a:r>
            <a:r>
              <a:rPr lang="it-IT" dirty="0"/>
              <a:t> the price of the optional products </a:t>
            </a:r>
            <a:r>
              <a:rPr lang="it-IT" dirty="0" err="1"/>
              <a:t>bought</a:t>
            </a:r>
            <a:r>
              <a:rPr lang="it-IT" dirty="0"/>
              <a:t> with (</a:t>
            </a:r>
            <a:r>
              <a:rPr lang="it-IT" dirty="0" err="1"/>
              <a:t>considering</a:t>
            </a:r>
            <a:r>
              <a:rPr lang="it-IT" dirty="0"/>
              <a:t> </a:t>
            </a:r>
            <a:r>
              <a:rPr lang="it-IT" dirty="0" err="1"/>
              <a:t>also</a:t>
            </a:r>
            <a:r>
              <a:rPr lang="it-IT" dirty="0"/>
              <a:t> the </a:t>
            </a:r>
            <a:r>
              <a:rPr lang="it-IT" dirty="0" err="1"/>
              <a:t>validity</a:t>
            </a:r>
            <a:r>
              <a:rPr lang="it-IT" dirty="0"/>
              <a:t> </a:t>
            </a:r>
            <a:r>
              <a:rPr lang="it-IT" dirty="0" err="1"/>
              <a:t>period</a:t>
            </a:r>
            <a:r>
              <a:rPr lang="it-IT" dirty="0"/>
              <a:t> </a:t>
            </a:r>
            <a:r>
              <a:rPr lang="it-IT" dirty="0" err="1"/>
              <a:t>selected</a:t>
            </a:r>
            <a:r>
              <a:rPr lang="it-IT" dirty="0"/>
              <a:t> </a:t>
            </a:r>
            <a:r>
              <a:rPr lang="it-IT" dirty="0" err="1"/>
              <a:t>within</a:t>
            </a:r>
            <a:r>
              <a:rPr lang="it-IT" dirty="0"/>
              <a:t> the order). </a:t>
            </a:r>
          </a:p>
        </p:txBody>
      </p:sp>
    </p:spTree>
    <p:extLst>
      <p:ext uri="{BB962C8B-B14F-4D97-AF65-F5344CB8AC3E}">
        <p14:creationId xmlns:p14="http://schemas.microsoft.com/office/powerpoint/2010/main" val="2014179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EDBAD-8941-47DA-80E3-F22052EEE8CD}"/>
              </a:ext>
            </a:extLst>
          </p:cNvPr>
          <p:cNvSpPr>
            <a:spLocks noGrp="1"/>
          </p:cNvSpPr>
          <p:nvPr>
            <p:ph type="title"/>
          </p:nvPr>
        </p:nvSpPr>
        <p:spPr/>
        <p:txBody>
          <a:bodyPr/>
          <a:lstStyle/>
          <a:p>
            <a:r>
              <a:rPr lang="en-US" dirty="0"/>
              <a:t>Specifications – Employee Application</a:t>
            </a:r>
            <a:endParaRPr lang="it-IT" dirty="0"/>
          </a:p>
        </p:txBody>
      </p:sp>
      <p:sp>
        <p:nvSpPr>
          <p:cNvPr id="3" name="Content Placeholder 2">
            <a:extLst>
              <a:ext uri="{FF2B5EF4-FFF2-40B4-BE49-F238E27FC236}">
                <a16:creationId xmlns:a16="http://schemas.microsoft.com/office/drawing/2014/main" id="{88F2561A-1913-41AA-8E43-85689D874701}"/>
              </a:ext>
            </a:extLst>
          </p:cNvPr>
          <p:cNvSpPr>
            <a:spLocks noGrp="1"/>
          </p:cNvSpPr>
          <p:nvPr>
            <p:ph idx="1"/>
          </p:nvPr>
        </p:nvSpPr>
        <p:spPr>
          <a:xfrm>
            <a:off x="301752" y="1253330"/>
            <a:ext cx="11646408" cy="5171853"/>
          </a:xfrm>
        </p:spPr>
        <p:txBody>
          <a:bodyPr>
            <a:normAutofit/>
          </a:bodyPr>
          <a:lstStyle/>
          <a:p>
            <a:pPr marL="0" indent="0" algn="just">
              <a:buNone/>
            </a:pPr>
            <a:r>
              <a:rPr lang="en-US" sz="2400" dirty="0"/>
              <a:t>An </a:t>
            </a:r>
            <a:r>
              <a:rPr lang="en-US" sz="2400" b="1" dirty="0"/>
              <a:t>employee application </a:t>
            </a:r>
            <a:r>
              <a:rPr lang="en-US" sz="2400" dirty="0"/>
              <a:t>is accessible only from authorized people.</a:t>
            </a:r>
          </a:p>
          <a:p>
            <a:pPr marL="0" indent="0" algn="just">
              <a:buNone/>
            </a:pPr>
            <a:r>
              <a:rPr lang="en-US" sz="2400" dirty="0"/>
              <a:t>In the homepage an employee can create new services, combining them into a service package and associate 0 or more optional products users can buy with. He can also set the available validity period with monthly prices.</a:t>
            </a:r>
          </a:p>
          <a:p>
            <a:pPr marL="0" indent="0" algn="just">
              <a:buNone/>
            </a:pPr>
            <a:r>
              <a:rPr lang="en-US" sz="2400" dirty="0"/>
              <a:t>In a sales report page, instead, different statistics can be displayed:</a:t>
            </a:r>
            <a:endParaRPr lang="el-GR" dirty="0"/>
          </a:p>
          <a:p>
            <a:r>
              <a:rPr lang="it-IT" sz="2400" dirty="0" err="1"/>
              <a:t>Number</a:t>
            </a:r>
            <a:r>
              <a:rPr lang="it-IT" sz="2400" dirty="0"/>
              <a:t> of </a:t>
            </a:r>
            <a:r>
              <a:rPr lang="it-IT" sz="2400" dirty="0" err="1"/>
              <a:t>total</a:t>
            </a:r>
            <a:r>
              <a:rPr lang="it-IT" sz="2400" dirty="0"/>
              <a:t> </a:t>
            </a:r>
            <a:r>
              <a:rPr lang="it-IT" sz="2400" dirty="0" err="1"/>
              <a:t>purchase</a:t>
            </a:r>
            <a:r>
              <a:rPr lang="it-IT" sz="2400" dirty="0"/>
              <a:t> per package</a:t>
            </a:r>
            <a:r>
              <a:rPr lang="el-GR" sz="2400" dirty="0"/>
              <a:t>. </a:t>
            </a:r>
          </a:p>
          <a:p>
            <a:r>
              <a:rPr lang="it-IT" sz="2400" dirty="0" err="1"/>
              <a:t>Number</a:t>
            </a:r>
            <a:r>
              <a:rPr lang="it-IT" sz="2400" dirty="0"/>
              <a:t> of </a:t>
            </a:r>
            <a:r>
              <a:rPr lang="it-IT" sz="2400" dirty="0" err="1"/>
              <a:t>total</a:t>
            </a:r>
            <a:r>
              <a:rPr lang="it-IT" sz="2400" dirty="0"/>
              <a:t> </a:t>
            </a:r>
            <a:r>
              <a:rPr lang="it-IT" sz="2400" dirty="0" err="1"/>
              <a:t>purchase</a:t>
            </a:r>
            <a:r>
              <a:rPr lang="it-IT" sz="2400" dirty="0"/>
              <a:t> per package and </a:t>
            </a:r>
            <a:r>
              <a:rPr lang="it-IT" sz="2400" dirty="0" err="1"/>
              <a:t>validity</a:t>
            </a:r>
            <a:r>
              <a:rPr lang="it-IT" sz="2400" dirty="0"/>
              <a:t> </a:t>
            </a:r>
            <a:r>
              <a:rPr lang="it-IT" sz="2400" dirty="0" err="1"/>
              <a:t>period</a:t>
            </a:r>
            <a:r>
              <a:rPr lang="el-GR" sz="2400" dirty="0"/>
              <a:t>. </a:t>
            </a:r>
          </a:p>
          <a:p>
            <a:r>
              <a:rPr lang="it-IT" sz="2400" dirty="0"/>
              <a:t>Total </a:t>
            </a:r>
            <a:r>
              <a:rPr lang="it-IT" sz="2400" dirty="0" err="1"/>
              <a:t>value</a:t>
            </a:r>
            <a:r>
              <a:rPr lang="it-IT" sz="2400" dirty="0"/>
              <a:t> of sales per package with and </a:t>
            </a:r>
            <a:r>
              <a:rPr lang="it-IT" sz="2400" dirty="0" err="1"/>
              <a:t>without</a:t>
            </a:r>
            <a:r>
              <a:rPr lang="it-IT" sz="2400" dirty="0"/>
              <a:t> the optional products. </a:t>
            </a:r>
          </a:p>
          <a:p>
            <a:r>
              <a:rPr lang="it-IT" sz="2400" dirty="0" err="1"/>
              <a:t>Average</a:t>
            </a:r>
            <a:r>
              <a:rPr lang="it-IT" sz="2400" dirty="0"/>
              <a:t> </a:t>
            </a:r>
            <a:r>
              <a:rPr lang="it-IT" sz="2400" dirty="0" err="1"/>
              <a:t>number</a:t>
            </a:r>
            <a:r>
              <a:rPr lang="it-IT" sz="2400" dirty="0"/>
              <a:t> of optional products </a:t>
            </a:r>
            <a:r>
              <a:rPr lang="it-IT" sz="2400" dirty="0" err="1"/>
              <a:t>sold</a:t>
            </a:r>
            <a:r>
              <a:rPr lang="it-IT" sz="2400" dirty="0"/>
              <a:t> </a:t>
            </a:r>
            <a:r>
              <a:rPr lang="it-IT" sz="2400" dirty="0" err="1"/>
              <a:t>together</a:t>
            </a:r>
            <a:r>
              <a:rPr lang="it-IT" sz="2400" dirty="0"/>
              <a:t> with </a:t>
            </a:r>
            <a:r>
              <a:rPr lang="it-IT" sz="2400" dirty="0" err="1"/>
              <a:t>each</a:t>
            </a:r>
            <a:r>
              <a:rPr lang="it-IT" sz="2400" dirty="0"/>
              <a:t> service package. </a:t>
            </a:r>
          </a:p>
          <a:p>
            <a:r>
              <a:rPr lang="it-IT" sz="2400" dirty="0"/>
              <a:t>List of </a:t>
            </a:r>
            <a:r>
              <a:rPr lang="it-IT" sz="2400" dirty="0" err="1"/>
              <a:t>insolvent</a:t>
            </a:r>
            <a:r>
              <a:rPr lang="it-IT" sz="2400" dirty="0"/>
              <a:t> users, </a:t>
            </a:r>
            <a:r>
              <a:rPr lang="it-IT" sz="2400" dirty="0" err="1"/>
              <a:t>suspended</a:t>
            </a:r>
            <a:r>
              <a:rPr lang="it-IT" sz="2400" dirty="0"/>
              <a:t> </a:t>
            </a:r>
            <a:r>
              <a:rPr lang="it-IT" sz="2400" dirty="0" err="1"/>
              <a:t>orders</a:t>
            </a:r>
            <a:r>
              <a:rPr lang="it-IT" sz="2400" dirty="0"/>
              <a:t> and </a:t>
            </a:r>
            <a:r>
              <a:rPr lang="it-IT" sz="2400" dirty="0" err="1"/>
              <a:t>alerts</a:t>
            </a:r>
            <a:r>
              <a:rPr lang="it-IT" sz="2400" dirty="0"/>
              <a:t>. </a:t>
            </a:r>
          </a:p>
          <a:p>
            <a:r>
              <a:rPr lang="it-IT" sz="2400" dirty="0"/>
              <a:t>Best seller optional product, i.e. the optional product with the </a:t>
            </a:r>
            <a:r>
              <a:rPr lang="it-IT" sz="2400" dirty="0" err="1"/>
              <a:t>greatest</a:t>
            </a:r>
            <a:r>
              <a:rPr lang="it-IT" sz="2400" dirty="0"/>
              <a:t> </a:t>
            </a:r>
            <a:r>
              <a:rPr lang="it-IT" sz="2400" dirty="0" err="1"/>
              <a:t>value</a:t>
            </a:r>
            <a:r>
              <a:rPr lang="it-IT" sz="2400" dirty="0"/>
              <a:t> of sales </a:t>
            </a:r>
            <a:r>
              <a:rPr lang="it-IT" sz="2400" dirty="0" err="1"/>
              <a:t>across</a:t>
            </a:r>
            <a:r>
              <a:rPr lang="it-IT" sz="2400" dirty="0"/>
              <a:t> </a:t>
            </a:r>
            <a:r>
              <a:rPr lang="it-IT" sz="2400" dirty="0" err="1"/>
              <a:t>all</a:t>
            </a:r>
            <a:r>
              <a:rPr lang="it-IT" sz="2400" dirty="0"/>
              <a:t> the </a:t>
            </a:r>
            <a:r>
              <a:rPr lang="it-IT" sz="2400" dirty="0" err="1"/>
              <a:t>sold</a:t>
            </a:r>
            <a:r>
              <a:rPr lang="it-IT" sz="2400" dirty="0"/>
              <a:t> service packages. </a:t>
            </a:r>
          </a:p>
          <a:p>
            <a:pPr marL="0" indent="0" algn="just">
              <a:buNone/>
            </a:pPr>
            <a:endParaRPr lang="en-US" sz="2400" dirty="0"/>
          </a:p>
        </p:txBody>
      </p:sp>
    </p:spTree>
    <p:extLst>
      <p:ext uri="{BB962C8B-B14F-4D97-AF65-F5344CB8AC3E}">
        <p14:creationId xmlns:p14="http://schemas.microsoft.com/office/powerpoint/2010/main" val="24020633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EA766-9E58-4ED9-B018-1D3D4D68782B}"/>
              </a:ext>
            </a:extLst>
          </p:cNvPr>
          <p:cNvSpPr>
            <a:spLocks noGrp="1"/>
          </p:cNvSpPr>
          <p:nvPr>
            <p:ph type="title"/>
          </p:nvPr>
        </p:nvSpPr>
        <p:spPr/>
        <p:txBody>
          <a:bodyPr/>
          <a:lstStyle/>
          <a:p>
            <a:r>
              <a:rPr lang="it-IT" dirty="0" err="1"/>
              <a:t>update_order_status</a:t>
            </a:r>
            <a:endParaRPr lang="it-IT" dirty="0"/>
          </a:p>
        </p:txBody>
      </p:sp>
      <p:sp>
        <p:nvSpPr>
          <p:cNvPr id="3" name="Content Placeholder 2">
            <a:extLst>
              <a:ext uri="{FF2B5EF4-FFF2-40B4-BE49-F238E27FC236}">
                <a16:creationId xmlns:a16="http://schemas.microsoft.com/office/drawing/2014/main" id="{AFA94037-924B-4F67-9B3B-46F8D7B96623}"/>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IF </a:t>
            </a:r>
            <a:r>
              <a:rPr lang="en-US" sz="1500" dirty="0" err="1"/>
              <a:t>new.payment_status</a:t>
            </a:r>
            <a:r>
              <a:rPr lang="en-US" sz="1500" dirty="0"/>
              <a:t> = 0 THEN</a:t>
            </a:r>
          </a:p>
          <a:p>
            <a:pPr marL="0" indent="0">
              <a:buNone/>
            </a:pPr>
            <a:r>
              <a:rPr lang="en-US" sz="1500" dirty="0"/>
              <a:t>	UPDATE orders SET </a:t>
            </a:r>
            <a:r>
              <a:rPr lang="en-US" sz="1500" dirty="0" err="1"/>
              <a:t>order_status</a:t>
            </a:r>
            <a:r>
              <a:rPr lang="en-US" sz="1500" dirty="0"/>
              <a:t> = 2 WHERE id = 	</a:t>
            </a:r>
            <a:r>
              <a:rPr lang="en-US" sz="1500" dirty="0" err="1"/>
              <a:t>new.order_id</a:t>
            </a:r>
            <a:r>
              <a:rPr lang="en-US" sz="1500" dirty="0"/>
              <a:t>;</a:t>
            </a:r>
          </a:p>
          <a:p>
            <a:pPr marL="0" indent="0">
              <a:buNone/>
            </a:pPr>
            <a:r>
              <a:rPr lang="en-US" sz="1500" dirty="0"/>
              <a:t>ELSE</a:t>
            </a:r>
          </a:p>
          <a:p>
            <a:pPr marL="0" indent="0">
              <a:buNone/>
            </a:pPr>
            <a:r>
              <a:rPr lang="en-US" sz="1500" dirty="0"/>
              <a:t>	UPDATE orders SET </a:t>
            </a:r>
            <a:r>
              <a:rPr lang="en-US" sz="1500" dirty="0" err="1"/>
              <a:t>order_status</a:t>
            </a:r>
            <a:r>
              <a:rPr lang="en-US" sz="1500" dirty="0"/>
              <a:t> = 1 WHERE id = 	</a:t>
            </a:r>
            <a:r>
              <a:rPr lang="en-US" sz="1500" dirty="0" err="1"/>
              <a:t>new.order_id</a:t>
            </a:r>
            <a:r>
              <a:rPr lang="en-US" sz="1500" dirty="0"/>
              <a:t>;</a:t>
            </a:r>
          </a:p>
          <a:p>
            <a:pPr marL="0" indent="0">
              <a:buNone/>
            </a:pPr>
            <a:r>
              <a:rPr lang="en-US" sz="1500" dirty="0"/>
              <a:t>END IF;</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41E8AE63-0B5E-4F63-88F1-FECA9AF2ACE7}"/>
              </a:ext>
            </a:extLst>
          </p:cNvPr>
          <p:cNvSpPr>
            <a:spLocks noGrp="1"/>
          </p:cNvSpPr>
          <p:nvPr>
            <p:ph sz="half" idx="2"/>
          </p:nvPr>
        </p:nvSpPr>
        <p:spPr/>
        <p:txBody>
          <a:bodyPr/>
          <a:lstStyle/>
          <a:p>
            <a:r>
              <a:rPr lang="it-IT" dirty="0"/>
              <a:t>ON </a:t>
            </a:r>
            <a:r>
              <a:rPr lang="it-IT" dirty="0" err="1"/>
              <a:t>payment_history</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update the order for </a:t>
            </a:r>
            <a:r>
              <a:rPr lang="it-IT" dirty="0" err="1"/>
              <a:t>which</a:t>
            </a:r>
            <a:r>
              <a:rPr lang="it-IT" dirty="0"/>
              <a:t> a user make a payment. Status 2 </a:t>
            </a:r>
            <a:r>
              <a:rPr lang="it-IT" dirty="0" err="1"/>
              <a:t>means</a:t>
            </a:r>
            <a:r>
              <a:rPr lang="it-IT" dirty="0"/>
              <a:t> </a:t>
            </a:r>
            <a:r>
              <a:rPr lang="it-IT" dirty="0" err="1"/>
              <a:t>suspended</a:t>
            </a:r>
            <a:r>
              <a:rPr lang="it-IT" dirty="0"/>
              <a:t> (payment </a:t>
            </a:r>
            <a:r>
              <a:rPr lang="it-IT" dirty="0" err="1"/>
              <a:t>failure</a:t>
            </a:r>
            <a:r>
              <a:rPr lang="it-IT" dirty="0"/>
              <a:t> -&gt; 0), status 1 </a:t>
            </a:r>
            <a:r>
              <a:rPr lang="it-IT" dirty="0" err="1"/>
              <a:t>means</a:t>
            </a:r>
            <a:r>
              <a:rPr lang="it-IT" dirty="0"/>
              <a:t> success. </a:t>
            </a:r>
          </a:p>
        </p:txBody>
      </p:sp>
    </p:spTree>
    <p:extLst>
      <p:ext uri="{BB962C8B-B14F-4D97-AF65-F5344CB8AC3E}">
        <p14:creationId xmlns:p14="http://schemas.microsoft.com/office/powerpoint/2010/main" val="8001881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2FD61-B177-48A6-97CA-0F30F59BBDBE}"/>
              </a:ext>
            </a:extLst>
          </p:cNvPr>
          <p:cNvSpPr>
            <a:spLocks noGrp="1"/>
          </p:cNvSpPr>
          <p:nvPr>
            <p:ph type="title"/>
          </p:nvPr>
        </p:nvSpPr>
        <p:spPr/>
        <p:txBody>
          <a:bodyPr/>
          <a:lstStyle/>
          <a:p>
            <a:r>
              <a:rPr lang="it-IT" dirty="0" err="1"/>
              <a:t>update_purchase_optional</a:t>
            </a:r>
            <a:endParaRPr lang="it-IT" dirty="0"/>
          </a:p>
        </p:txBody>
      </p:sp>
      <p:sp>
        <p:nvSpPr>
          <p:cNvPr id="3" name="Content Placeholder 2">
            <a:extLst>
              <a:ext uri="{FF2B5EF4-FFF2-40B4-BE49-F238E27FC236}">
                <a16:creationId xmlns:a16="http://schemas.microsoft.com/office/drawing/2014/main" id="{F9FA9A35-F57C-4733-90F6-4F838CA6B521}"/>
              </a:ext>
            </a:extLst>
          </p:cNvPr>
          <p:cNvSpPr>
            <a:spLocks noGrp="1"/>
          </p:cNvSpPr>
          <p:nvPr>
            <p:ph sz="half" idx="1"/>
          </p:nvPr>
        </p:nvSpPr>
        <p:spPr>
          <a:xfrm>
            <a:off x="838200" y="1825625"/>
            <a:ext cx="7022284" cy="4351338"/>
          </a:xfrm>
        </p:spPr>
        <p:txBody>
          <a:bodyPr>
            <a:normAutofit fontScale="70000" lnSpcReduction="20000"/>
          </a:bodyPr>
          <a:lstStyle/>
          <a:p>
            <a:pPr marL="0" indent="0">
              <a:buNone/>
            </a:pPr>
            <a:r>
              <a:rPr lang="it-IT" sz="1500" dirty="0"/>
              <a:t>BEGIN</a:t>
            </a:r>
          </a:p>
          <a:p>
            <a:pPr marL="0" indent="0">
              <a:buNone/>
            </a:pPr>
            <a:r>
              <a:rPr lang="it-IT" sz="1500" dirty="0"/>
              <a:t>DECLARE </a:t>
            </a:r>
            <a:r>
              <a:rPr lang="it-IT" sz="1500" dirty="0" err="1"/>
              <a:t>oId</a:t>
            </a:r>
            <a:r>
              <a:rPr lang="it-IT" sz="1500" dirty="0"/>
              <a:t> int;</a:t>
            </a:r>
          </a:p>
          <a:p>
            <a:pPr marL="0" indent="0">
              <a:buNone/>
            </a:pPr>
            <a:r>
              <a:rPr lang="it-IT" sz="1500" dirty="0"/>
              <a:t>DECLARE </a:t>
            </a:r>
            <a:r>
              <a:rPr lang="it-IT" sz="1500" dirty="0" err="1"/>
              <a:t>done</a:t>
            </a:r>
            <a:r>
              <a:rPr lang="it-IT" sz="1500" dirty="0"/>
              <a:t> INT DEFAULT FALSE;</a:t>
            </a:r>
          </a:p>
          <a:p>
            <a:pPr marL="0" indent="0">
              <a:buNone/>
            </a:pPr>
            <a:r>
              <a:rPr lang="it-IT" sz="1500" dirty="0"/>
              <a:t>DECLARE </a:t>
            </a:r>
            <a:r>
              <a:rPr lang="it-IT" sz="1500" dirty="0" err="1"/>
              <a:t>cur</a:t>
            </a:r>
            <a:r>
              <a:rPr lang="it-IT" sz="1500" dirty="0"/>
              <a:t> CURSOR FOR select </a:t>
            </a:r>
            <a:r>
              <a:rPr lang="it-IT" sz="1500" dirty="0" err="1"/>
              <a:t>optional_id</a:t>
            </a:r>
            <a:r>
              <a:rPr lang="it-IT" sz="1500" dirty="0"/>
              <a:t> from </a:t>
            </a:r>
            <a:r>
              <a:rPr lang="it-IT" sz="1500" dirty="0" err="1"/>
              <a:t>optional_product_order</a:t>
            </a:r>
            <a:r>
              <a:rPr lang="it-IT" sz="1500" dirty="0"/>
              <a:t> where </a:t>
            </a:r>
            <a:r>
              <a:rPr lang="it-IT" sz="1500" dirty="0" err="1"/>
              <a:t>order_id</a:t>
            </a:r>
            <a:r>
              <a:rPr lang="it-IT" sz="1500" dirty="0"/>
              <a:t> = new.id;</a:t>
            </a:r>
          </a:p>
          <a:p>
            <a:pPr marL="0" indent="0">
              <a:buNone/>
            </a:pPr>
            <a:r>
              <a:rPr lang="it-IT" sz="1500" dirty="0"/>
              <a:t>DECLARE CONTINUE HANDLER FOR NOT FOUND SET </a:t>
            </a:r>
            <a:r>
              <a:rPr lang="it-IT" sz="1500" dirty="0" err="1"/>
              <a:t>done</a:t>
            </a:r>
            <a:r>
              <a:rPr lang="it-IT" sz="1500" dirty="0"/>
              <a:t> = TRUE;</a:t>
            </a:r>
          </a:p>
          <a:p>
            <a:pPr marL="0" indent="0">
              <a:buNone/>
            </a:pPr>
            <a:r>
              <a:rPr lang="it-IT" sz="1500" dirty="0"/>
              <a:t>IF (</a:t>
            </a:r>
            <a:r>
              <a:rPr lang="it-IT" sz="1500" dirty="0" err="1"/>
              <a:t>old.order_status</a:t>
            </a:r>
            <a:r>
              <a:rPr lang="it-IT" sz="1500" dirty="0"/>
              <a:t> = 0 or </a:t>
            </a:r>
            <a:r>
              <a:rPr lang="it-IT" sz="1500" dirty="0" err="1"/>
              <a:t>old.order_status</a:t>
            </a:r>
            <a:r>
              <a:rPr lang="it-IT" sz="1500" dirty="0"/>
              <a:t> = 2) and </a:t>
            </a:r>
            <a:r>
              <a:rPr lang="it-IT" sz="1500" dirty="0" err="1"/>
              <a:t>new.order_status</a:t>
            </a:r>
            <a:r>
              <a:rPr lang="it-IT" sz="1500" dirty="0"/>
              <a:t> = 1 THEN</a:t>
            </a:r>
          </a:p>
          <a:p>
            <a:pPr marL="0" indent="0">
              <a:buNone/>
            </a:pPr>
            <a:r>
              <a:rPr lang="it-IT" sz="1500" dirty="0"/>
              <a:t>	OPEN </a:t>
            </a:r>
            <a:r>
              <a:rPr lang="it-IT" sz="1500" dirty="0" err="1"/>
              <a:t>cur</a:t>
            </a:r>
            <a:r>
              <a:rPr lang="it-IT" sz="1500" dirty="0"/>
              <a:t>;</a:t>
            </a:r>
          </a:p>
          <a:p>
            <a:pPr marL="0" indent="0">
              <a:buNone/>
            </a:pPr>
            <a:r>
              <a:rPr lang="it-IT" sz="1500" dirty="0"/>
              <a:t>        		</a:t>
            </a:r>
            <a:r>
              <a:rPr lang="it-IT" sz="1500" dirty="0" err="1"/>
              <a:t>ins_loop</a:t>
            </a:r>
            <a:r>
              <a:rPr lang="it-IT" sz="1500" dirty="0"/>
              <a:t>: LOOP</a:t>
            </a:r>
          </a:p>
          <a:p>
            <a:pPr marL="0" indent="0">
              <a:buNone/>
            </a:pPr>
            <a:r>
              <a:rPr lang="it-IT" sz="1500" dirty="0"/>
              <a:t>            			FETCH </a:t>
            </a:r>
            <a:r>
              <a:rPr lang="it-IT" sz="1500" dirty="0" err="1"/>
              <a:t>cur</a:t>
            </a:r>
            <a:r>
              <a:rPr lang="it-IT" sz="1500" dirty="0"/>
              <a:t> INTO </a:t>
            </a:r>
            <a:r>
              <a:rPr lang="it-IT" sz="1500" dirty="0" err="1"/>
              <a:t>oId</a:t>
            </a:r>
            <a:r>
              <a:rPr lang="it-IT" sz="1500" dirty="0"/>
              <a:t>;</a:t>
            </a:r>
          </a:p>
          <a:p>
            <a:pPr marL="0" indent="0">
              <a:buNone/>
            </a:pPr>
            <a:r>
              <a:rPr lang="it-IT" sz="1500" dirty="0"/>
              <a:t>            			IF </a:t>
            </a:r>
            <a:r>
              <a:rPr lang="it-IT" sz="1500" dirty="0" err="1"/>
              <a:t>done</a:t>
            </a:r>
            <a:r>
              <a:rPr lang="it-IT" sz="1500" dirty="0"/>
              <a:t> THEN</a:t>
            </a:r>
          </a:p>
          <a:p>
            <a:pPr marL="0" indent="0">
              <a:buNone/>
            </a:pPr>
            <a:r>
              <a:rPr lang="it-IT" sz="1500" dirty="0"/>
              <a:t>                				LEAVE </a:t>
            </a:r>
            <a:r>
              <a:rPr lang="it-IT" sz="1500" dirty="0" err="1"/>
              <a:t>ins_loop</a:t>
            </a:r>
            <a:r>
              <a:rPr lang="it-IT" sz="1500" dirty="0"/>
              <a:t>;</a:t>
            </a:r>
          </a:p>
          <a:p>
            <a:pPr marL="0" indent="0">
              <a:buNone/>
            </a:pPr>
            <a:r>
              <a:rPr lang="it-IT" sz="1500" dirty="0"/>
              <a:t>            			END IF;</a:t>
            </a:r>
          </a:p>
          <a:p>
            <a:pPr marL="0" indent="0">
              <a:buNone/>
            </a:pPr>
            <a:r>
              <a:rPr lang="it-IT" sz="1500" dirty="0"/>
              <a:t>            			UPDATE </a:t>
            </a:r>
            <a:r>
              <a:rPr lang="it-IT" sz="1500" dirty="0" err="1"/>
              <a:t>total_purchase_optional</a:t>
            </a:r>
            <a:r>
              <a:rPr lang="it-IT" sz="1500" dirty="0"/>
              <a:t> SET </a:t>
            </a:r>
            <a:r>
              <a:rPr lang="it-IT" sz="1500" dirty="0" err="1"/>
              <a:t>tot_purchase</a:t>
            </a:r>
            <a:r>
              <a:rPr lang="it-IT" sz="1500" dirty="0"/>
              <a:t> = </a:t>
            </a:r>
            <a:r>
              <a:rPr lang="it-IT" sz="1500" dirty="0" err="1"/>
              <a:t>tot_purchase</a:t>
            </a:r>
            <a:r>
              <a:rPr lang="it-IT" sz="1500" dirty="0"/>
              <a:t> + 1 			WHERE </a:t>
            </a:r>
            <a:r>
              <a:rPr lang="it-IT" sz="1500" dirty="0" err="1"/>
              <a:t>optional_id</a:t>
            </a:r>
            <a:r>
              <a:rPr lang="it-IT" sz="1500" dirty="0"/>
              <a:t> = </a:t>
            </a:r>
            <a:r>
              <a:rPr lang="it-IT" sz="1500" dirty="0" err="1"/>
              <a:t>oId</a:t>
            </a:r>
            <a:r>
              <a:rPr lang="it-IT" sz="1500" dirty="0"/>
              <a:t>;</a:t>
            </a:r>
          </a:p>
          <a:p>
            <a:pPr marL="0" indent="0">
              <a:buNone/>
            </a:pPr>
            <a:r>
              <a:rPr lang="it-IT" sz="1500" dirty="0"/>
              <a:t>        		END LOOP;</a:t>
            </a:r>
          </a:p>
          <a:p>
            <a:pPr marL="0" indent="0">
              <a:buNone/>
            </a:pPr>
            <a:r>
              <a:rPr lang="it-IT" sz="1500" dirty="0"/>
              <a:t>    	CLOSE </a:t>
            </a:r>
            <a:r>
              <a:rPr lang="it-IT" sz="1500" dirty="0" err="1"/>
              <a:t>cur</a:t>
            </a:r>
            <a:r>
              <a:rPr lang="it-IT" sz="1500" dirty="0"/>
              <a:t>;</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350B6592-23C4-4662-A1B9-54B30F3BDE27}"/>
              </a:ext>
            </a:extLst>
          </p:cNvPr>
          <p:cNvSpPr>
            <a:spLocks noGrp="1"/>
          </p:cNvSpPr>
          <p:nvPr>
            <p:ph sz="half" idx="2"/>
          </p:nvPr>
        </p:nvSpPr>
        <p:spPr>
          <a:xfrm>
            <a:off x="8061820" y="1825625"/>
            <a:ext cx="3291980" cy="4351338"/>
          </a:xfrm>
        </p:spPr>
        <p:txBody>
          <a:bodyPr>
            <a:normAutofit fontScale="70000" lnSpcReduction="20000"/>
          </a:bodyPr>
          <a:lstStyle/>
          <a:p>
            <a:r>
              <a:rPr lang="it-IT" dirty="0"/>
              <a:t>ON </a:t>
            </a:r>
            <a:r>
              <a:rPr lang="it-IT" dirty="0" err="1"/>
              <a:t>orders</a:t>
            </a:r>
            <a:r>
              <a:rPr lang="it-IT" dirty="0"/>
              <a:t> BEFORE UPDATE</a:t>
            </a:r>
          </a:p>
          <a:p>
            <a:r>
              <a:rPr lang="it-IT" dirty="0" err="1"/>
              <a:t>When</a:t>
            </a:r>
            <a:r>
              <a:rPr lang="it-IT" dirty="0"/>
              <a:t> an order </a:t>
            </a:r>
            <a:r>
              <a:rPr lang="it-IT" dirty="0" err="1"/>
              <a:t>is</a:t>
            </a:r>
            <a:r>
              <a:rPr lang="it-IT" dirty="0"/>
              <a:t> </a:t>
            </a:r>
            <a:r>
              <a:rPr lang="it-IT" dirty="0" err="1"/>
              <a:t>successfully</a:t>
            </a:r>
            <a:r>
              <a:rPr lang="it-IT" dirty="0"/>
              <a:t> </a:t>
            </a:r>
            <a:r>
              <a:rPr lang="it-IT" dirty="0" err="1"/>
              <a:t>payed</a:t>
            </a:r>
            <a:r>
              <a:rPr lang="it-IT" dirty="0"/>
              <a:t>, </a:t>
            </a:r>
            <a:r>
              <a:rPr lang="it-IT" dirty="0" err="1"/>
              <a:t>this</a:t>
            </a:r>
            <a:r>
              <a:rPr lang="it-IT" dirty="0"/>
              <a:t> trigger </a:t>
            </a:r>
            <a:r>
              <a:rPr lang="it-IT" dirty="0" err="1"/>
              <a:t>increments</a:t>
            </a:r>
            <a:r>
              <a:rPr lang="it-IT" dirty="0"/>
              <a:t> the </a:t>
            </a:r>
            <a:r>
              <a:rPr lang="it-IT" dirty="0" err="1"/>
              <a:t>number</a:t>
            </a:r>
            <a:r>
              <a:rPr lang="it-IT" dirty="0"/>
              <a:t> of </a:t>
            </a:r>
            <a:r>
              <a:rPr lang="it-IT" dirty="0" err="1"/>
              <a:t>purchase</a:t>
            </a:r>
            <a:r>
              <a:rPr lang="it-IT" dirty="0"/>
              <a:t> for the optional products </a:t>
            </a:r>
            <a:r>
              <a:rPr lang="it-IT" dirty="0" err="1"/>
              <a:t>included</a:t>
            </a:r>
            <a:r>
              <a:rPr lang="it-IT" dirty="0"/>
              <a:t> in the order.</a:t>
            </a:r>
          </a:p>
        </p:txBody>
      </p:sp>
    </p:spTree>
    <p:extLst>
      <p:ext uri="{BB962C8B-B14F-4D97-AF65-F5344CB8AC3E}">
        <p14:creationId xmlns:p14="http://schemas.microsoft.com/office/powerpoint/2010/main" val="13560363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826E5-F8F7-4982-944C-7347AFC80B32}"/>
              </a:ext>
            </a:extLst>
          </p:cNvPr>
          <p:cNvSpPr>
            <a:spLocks noGrp="1"/>
          </p:cNvSpPr>
          <p:nvPr>
            <p:ph type="title"/>
          </p:nvPr>
        </p:nvSpPr>
        <p:spPr/>
        <p:txBody>
          <a:bodyPr/>
          <a:lstStyle/>
          <a:p>
            <a:r>
              <a:rPr lang="it-IT" dirty="0" err="1"/>
              <a:t>update_purchase_package</a:t>
            </a:r>
            <a:endParaRPr lang="it-IT" dirty="0"/>
          </a:p>
        </p:txBody>
      </p:sp>
      <p:sp>
        <p:nvSpPr>
          <p:cNvPr id="3" name="Content Placeholder 2">
            <a:extLst>
              <a:ext uri="{FF2B5EF4-FFF2-40B4-BE49-F238E27FC236}">
                <a16:creationId xmlns:a16="http://schemas.microsoft.com/office/drawing/2014/main" id="{8FE384F3-4A69-459F-B27F-79F89C380E78}"/>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IF (</a:t>
            </a:r>
            <a:r>
              <a:rPr lang="en-US" sz="1500" dirty="0" err="1"/>
              <a:t>old.order_status</a:t>
            </a:r>
            <a:r>
              <a:rPr lang="en-US" sz="1500" dirty="0"/>
              <a:t> = 0 or </a:t>
            </a:r>
            <a:r>
              <a:rPr lang="en-US" sz="1500" dirty="0" err="1"/>
              <a:t>old.order_status</a:t>
            </a:r>
            <a:r>
              <a:rPr lang="en-US" sz="1500" dirty="0"/>
              <a:t>=2) and </a:t>
            </a:r>
            <a:r>
              <a:rPr lang="en-US" sz="1500" dirty="0" err="1"/>
              <a:t>new.order_status</a:t>
            </a:r>
            <a:r>
              <a:rPr lang="en-US" sz="1500" dirty="0"/>
              <a:t> = 1 THEN</a:t>
            </a:r>
          </a:p>
          <a:p>
            <a:pPr marL="0" indent="0">
              <a:buNone/>
            </a:pPr>
            <a:r>
              <a:rPr lang="en-US" sz="1500" dirty="0"/>
              <a:t>	UPDATE </a:t>
            </a:r>
            <a:r>
              <a:rPr lang="en-US" sz="1500" dirty="0" err="1"/>
              <a:t>total_purchase_package</a:t>
            </a:r>
            <a:r>
              <a:rPr lang="en-US" sz="1500" dirty="0"/>
              <a:t> SET </a:t>
            </a:r>
            <a:r>
              <a:rPr lang="en-US" sz="1500" dirty="0" err="1"/>
              <a:t>tot_purchase</a:t>
            </a:r>
            <a:r>
              <a:rPr lang="en-US" sz="1500" dirty="0"/>
              <a:t> = 	</a:t>
            </a:r>
            <a:r>
              <a:rPr lang="en-US" sz="1500" dirty="0" err="1"/>
              <a:t>tot_purchase</a:t>
            </a:r>
            <a:r>
              <a:rPr lang="en-US" sz="1500" dirty="0"/>
              <a:t> + 1 WHERE </a:t>
            </a:r>
            <a:r>
              <a:rPr lang="en-US" sz="1500" dirty="0" err="1"/>
              <a:t>package_id</a:t>
            </a:r>
            <a:r>
              <a:rPr lang="en-US" sz="1500" dirty="0"/>
              <a:t> = 	</a:t>
            </a:r>
            <a:r>
              <a:rPr lang="en-US" sz="1500" dirty="0" err="1"/>
              <a:t>new.package_id</a:t>
            </a:r>
            <a:r>
              <a:rPr lang="en-US" sz="1500" dirty="0"/>
              <a:t>;</a:t>
            </a:r>
          </a:p>
          <a:p>
            <a:pPr marL="0" indent="0">
              <a:buNone/>
            </a:pPr>
            <a:r>
              <a:rPr lang="en-US" sz="1500" dirty="0"/>
              <a:t>END IF;</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F7849E05-1919-4D70-9554-9CB1113B5C0E}"/>
              </a:ext>
            </a:extLst>
          </p:cNvPr>
          <p:cNvSpPr>
            <a:spLocks noGrp="1"/>
          </p:cNvSpPr>
          <p:nvPr>
            <p:ph sz="half" idx="2"/>
          </p:nvPr>
        </p:nvSpPr>
        <p:spPr/>
        <p:txBody>
          <a:bodyPr/>
          <a:lstStyle/>
          <a:p>
            <a:r>
              <a:rPr lang="it-IT" dirty="0"/>
              <a:t>ON </a:t>
            </a:r>
            <a:r>
              <a:rPr lang="it-IT" dirty="0" err="1"/>
              <a:t>orders</a:t>
            </a:r>
            <a:r>
              <a:rPr lang="it-IT" dirty="0"/>
              <a:t> BEFORE UPDATE</a:t>
            </a:r>
          </a:p>
          <a:p>
            <a:r>
              <a:rPr lang="it-IT" dirty="0" err="1"/>
              <a:t>When</a:t>
            </a:r>
            <a:r>
              <a:rPr lang="it-IT" dirty="0"/>
              <a:t> an order </a:t>
            </a:r>
            <a:r>
              <a:rPr lang="it-IT" dirty="0" err="1"/>
              <a:t>is</a:t>
            </a:r>
            <a:r>
              <a:rPr lang="it-IT" dirty="0"/>
              <a:t> </a:t>
            </a:r>
            <a:r>
              <a:rPr lang="it-IT" dirty="0" err="1"/>
              <a:t>successfully</a:t>
            </a:r>
            <a:r>
              <a:rPr lang="it-IT" dirty="0"/>
              <a:t> </a:t>
            </a:r>
            <a:r>
              <a:rPr lang="it-IT" dirty="0" err="1"/>
              <a:t>payed</a:t>
            </a:r>
            <a:r>
              <a:rPr lang="it-IT" dirty="0"/>
              <a:t>, </a:t>
            </a:r>
            <a:r>
              <a:rPr lang="it-IT" dirty="0" err="1"/>
              <a:t>this</a:t>
            </a:r>
            <a:r>
              <a:rPr lang="it-IT" dirty="0"/>
              <a:t> trigger </a:t>
            </a:r>
            <a:r>
              <a:rPr lang="it-IT" dirty="0" err="1"/>
              <a:t>increments</a:t>
            </a:r>
            <a:r>
              <a:rPr lang="it-IT" dirty="0"/>
              <a:t> the </a:t>
            </a:r>
            <a:r>
              <a:rPr lang="it-IT" dirty="0" err="1"/>
              <a:t>number</a:t>
            </a:r>
            <a:r>
              <a:rPr lang="it-IT" dirty="0"/>
              <a:t> of </a:t>
            </a:r>
            <a:r>
              <a:rPr lang="it-IT" dirty="0" err="1"/>
              <a:t>purchase</a:t>
            </a:r>
            <a:r>
              <a:rPr lang="it-IT" dirty="0"/>
              <a:t> for the </a:t>
            </a:r>
            <a:r>
              <a:rPr lang="it-IT" dirty="0" err="1"/>
              <a:t>ordered</a:t>
            </a:r>
            <a:r>
              <a:rPr lang="it-IT" dirty="0"/>
              <a:t> service package.</a:t>
            </a:r>
          </a:p>
          <a:p>
            <a:pPr marL="0" indent="0">
              <a:buNone/>
            </a:pPr>
            <a:endParaRPr lang="it-IT" dirty="0"/>
          </a:p>
        </p:txBody>
      </p:sp>
    </p:spTree>
    <p:extLst>
      <p:ext uri="{BB962C8B-B14F-4D97-AF65-F5344CB8AC3E}">
        <p14:creationId xmlns:p14="http://schemas.microsoft.com/office/powerpoint/2010/main" val="4696309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91369-C9EA-4616-97C3-B33621013978}"/>
              </a:ext>
            </a:extLst>
          </p:cNvPr>
          <p:cNvSpPr>
            <a:spLocks noGrp="1"/>
          </p:cNvSpPr>
          <p:nvPr>
            <p:ph type="title"/>
          </p:nvPr>
        </p:nvSpPr>
        <p:spPr/>
        <p:txBody>
          <a:bodyPr/>
          <a:lstStyle/>
          <a:p>
            <a:r>
              <a:rPr lang="it-IT" dirty="0" err="1"/>
              <a:t>update_purchase_package_avg</a:t>
            </a:r>
            <a:endParaRPr lang="it-IT" dirty="0"/>
          </a:p>
        </p:txBody>
      </p:sp>
      <p:sp>
        <p:nvSpPr>
          <p:cNvPr id="3" name="Content Placeholder 2">
            <a:extLst>
              <a:ext uri="{FF2B5EF4-FFF2-40B4-BE49-F238E27FC236}">
                <a16:creationId xmlns:a16="http://schemas.microsoft.com/office/drawing/2014/main" id="{2678DFBA-C039-47C1-A2A9-C9A30903C1AC}"/>
              </a:ext>
            </a:extLst>
          </p:cNvPr>
          <p:cNvSpPr>
            <a:spLocks noGrp="1"/>
          </p:cNvSpPr>
          <p:nvPr>
            <p:ph sz="half" idx="1"/>
          </p:nvPr>
        </p:nvSpPr>
        <p:spPr>
          <a:xfrm>
            <a:off x="838200" y="1825625"/>
            <a:ext cx="7039062" cy="4351338"/>
          </a:xfrm>
        </p:spPr>
        <p:txBody>
          <a:bodyPr>
            <a:normAutofit lnSpcReduction="10000"/>
          </a:bodyPr>
          <a:lstStyle/>
          <a:p>
            <a:pPr marL="0" indent="0">
              <a:buNone/>
            </a:pPr>
            <a:r>
              <a:rPr lang="it-IT" sz="1500" dirty="0"/>
              <a:t>BEGIN</a:t>
            </a:r>
          </a:p>
          <a:p>
            <a:pPr marL="0" indent="0">
              <a:buNone/>
            </a:pPr>
            <a:r>
              <a:rPr lang="it-IT" sz="1500" dirty="0"/>
              <a:t>IF </a:t>
            </a:r>
            <a:r>
              <a:rPr lang="it-IT" sz="1500" dirty="0" err="1"/>
              <a:t>new.order_status</a:t>
            </a:r>
            <a:r>
              <a:rPr lang="it-IT" sz="1500" dirty="0"/>
              <a:t> = 1 THEN</a:t>
            </a:r>
          </a:p>
          <a:p>
            <a:pPr marL="0" indent="0">
              <a:buNone/>
            </a:pPr>
            <a:r>
              <a:rPr lang="it-IT" sz="1500" dirty="0"/>
              <a:t>	UPDATE </a:t>
            </a:r>
            <a:r>
              <a:rPr lang="it-IT" sz="1500" dirty="0" err="1"/>
              <a:t>avarage_purchase_optional_package</a:t>
            </a:r>
            <a:r>
              <a:rPr lang="it-IT" sz="1500" dirty="0"/>
              <a:t> SET </a:t>
            </a:r>
            <a:r>
              <a:rPr lang="it-IT" sz="1500" dirty="0" err="1"/>
              <a:t>avg_optional</a:t>
            </a:r>
            <a:r>
              <a:rPr lang="it-IT" sz="1500" dirty="0"/>
              <a:t> = 	IFNULL((SELECT SUM(number) FROM </a:t>
            </a:r>
            <a:r>
              <a:rPr lang="it-IT" sz="1500" dirty="0" err="1"/>
              <a:t>number_optional_package</a:t>
            </a:r>
            <a:r>
              <a:rPr lang="it-IT" sz="1500" dirty="0"/>
              <a:t> WHERE 	</a:t>
            </a:r>
            <a:r>
              <a:rPr lang="it-IT" sz="1500" dirty="0" err="1"/>
              <a:t>package_id</a:t>
            </a:r>
            <a:r>
              <a:rPr lang="it-IT" sz="1500" dirty="0"/>
              <a:t> = </a:t>
            </a:r>
            <a:r>
              <a:rPr lang="it-IT" sz="1500" dirty="0" err="1"/>
              <a:t>new.package_id</a:t>
            </a:r>
            <a:r>
              <a:rPr lang="it-IT" sz="1500" dirty="0"/>
              <a:t>),0) / (SELECT count(*) FROM </a:t>
            </a:r>
            <a:r>
              <a:rPr lang="it-IT" sz="1500" dirty="0" err="1"/>
              <a:t>orders</a:t>
            </a:r>
            <a:r>
              <a:rPr lang="it-IT" sz="1500" dirty="0"/>
              <a:t> 	WHERE </a:t>
            </a:r>
            <a:r>
              <a:rPr lang="it-IT" sz="1500" dirty="0" err="1"/>
              <a:t>package_id</a:t>
            </a:r>
            <a:r>
              <a:rPr lang="it-IT" sz="1500" dirty="0"/>
              <a:t>=</a:t>
            </a:r>
            <a:r>
              <a:rPr lang="it-IT" sz="1500" dirty="0" err="1"/>
              <a:t>new.package_id</a:t>
            </a:r>
            <a:r>
              <a:rPr lang="it-IT" sz="1500" dirty="0"/>
              <a:t>) WHERE </a:t>
            </a:r>
            <a:r>
              <a:rPr lang="it-IT" sz="1500" dirty="0" err="1"/>
              <a:t>package_id</a:t>
            </a:r>
            <a:r>
              <a:rPr lang="it-IT" sz="1500" dirty="0"/>
              <a:t>=</a:t>
            </a:r>
            <a:r>
              <a:rPr lang="it-IT" sz="1500" dirty="0" err="1"/>
              <a:t>new.package_id</a:t>
            </a:r>
            <a:r>
              <a:rPr lang="it-IT" sz="1500" dirty="0"/>
              <a:t>;</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82F2B817-125C-45FA-9D8F-33E133F0C765}"/>
              </a:ext>
            </a:extLst>
          </p:cNvPr>
          <p:cNvSpPr>
            <a:spLocks noGrp="1"/>
          </p:cNvSpPr>
          <p:nvPr>
            <p:ph sz="half" idx="2"/>
          </p:nvPr>
        </p:nvSpPr>
        <p:spPr>
          <a:xfrm>
            <a:off x="7877262" y="1825625"/>
            <a:ext cx="4046514" cy="4351338"/>
          </a:xfrm>
        </p:spPr>
        <p:txBody>
          <a:bodyPr>
            <a:normAutofit lnSpcReduction="10000"/>
          </a:bodyPr>
          <a:lstStyle/>
          <a:p>
            <a:r>
              <a:rPr lang="it-IT" dirty="0"/>
              <a:t>ON </a:t>
            </a:r>
            <a:r>
              <a:rPr lang="it-IT" dirty="0" err="1"/>
              <a:t>orders</a:t>
            </a:r>
            <a:r>
              <a:rPr lang="it-IT" dirty="0"/>
              <a:t> AFTER UPDATE</a:t>
            </a:r>
          </a:p>
          <a:p>
            <a:r>
              <a:rPr lang="it-IT" dirty="0" err="1"/>
              <a:t>When</a:t>
            </a:r>
            <a:r>
              <a:rPr lang="it-IT" dirty="0"/>
              <a:t> an order </a:t>
            </a:r>
            <a:r>
              <a:rPr lang="it-IT" dirty="0" err="1"/>
              <a:t>is</a:t>
            </a:r>
            <a:r>
              <a:rPr lang="it-IT" dirty="0"/>
              <a:t> </a:t>
            </a:r>
            <a:r>
              <a:rPr lang="it-IT" dirty="0" err="1"/>
              <a:t>successfully</a:t>
            </a:r>
            <a:r>
              <a:rPr lang="it-IT" dirty="0"/>
              <a:t> </a:t>
            </a:r>
            <a:r>
              <a:rPr lang="it-IT" dirty="0" err="1"/>
              <a:t>payed</a:t>
            </a:r>
            <a:r>
              <a:rPr lang="it-IT" dirty="0"/>
              <a:t>, </a:t>
            </a:r>
            <a:r>
              <a:rPr lang="it-IT" dirty="0" err="1"/>
              <a:t>this</a:t>
            </a:r>
            <a:r>
              <a:rPr lang="it-IT" dirty="0"/>
              <a:t> trigger </a:t>
            </a:r>
            <a:r>
              <a:rPr lang="it-IT" dirty="0" err="1"/>
              <a:t>recalculate</a:t>
            </a:r>
            <a:r>
              <a:rPr lang="it-IT" dirty="0"/>
              <a:t> the </a:t>
            </a:r>
            <a:r>
              <a:rPr lang="it-IT" dirty="0" err="1"/>
              <a:t>average</a:t>
            </a:r>
            <a:r>
              <a:rPr lang="it-IT" dirty="0"/>
              <a:t> optional products users </a:t>
            </a:r>
            <a:r>
              <a:rPr lang="it-IT" dirty="0" err="1"/>
              <a:t>buy</a:t>
            </a:r>
            <a:r>
              <a:rPr lang="it-IT" dirty="0"/>
              <a:t> </a:t>
            </a:r>
            <a:r>
              <a:rPr lang="it-IT" dirty="0" err="1"/>
              <a:t>within</a:t>
            </a:r>
            <a:r>
              <a:rPr lang="it-IT" dirty="0"/>
              <a:t> the package.</a:t>
            </a:r>
          </a:p>
          <a:p>
            <a:r>
              <a:rPr lang="it-IT" dirty="0"/>
              <a:t>In </a:t>
            </a:r>
            <a:r>
              <a:rPr lang="it-IT" dirty="0" err="1"/>
              <a:t>this</a:t>
            </a:r>
            <a:r>
              <a:rPr lang="it-IT" dirty="0"/>
              <a:t> case </a:t>
            </a:r>
            <a:r>
              <a:rPr lang="it-IT" dirty="0" err="1"/>
              <a:t>is</a:t>
            </a:r>
            <a:r>
              <a:rPr lang="it-IT" dirty="0"/>
              <a:t> after update due to the </a:t>
            </a:r>
            <a:r>
              <a:rPr lang="it-IT" dirty="0" err="1"/>
              <a:t>usage</a:t>
            </a:r>
            <a:r>
              <a:rPr lang="it-IT" dirty="0"/>
              <a:t> of a </a:t>
            </a:r>
            <a:r>
              <a:rPr lang="it-IT" dirty="0" err="1"/>
              <a:t>view</a:t>
            </a:r>
            <a:r>
              <a:rPr lang="it-IT" dirty="0"/>
              <a:t>.</a:t>
            </a:r>
          </a:p>
          <a:p>
            <a:pPr marL="0" indent="0">
              <a:buNone/>
            </a:pPr>
            <a:endParaRPr lang="it-IT" dirty="0"/>
          </a:p>
          <a:p>
            <a:endParaRPr lang="it-IT" dirty="0"/>
          </a:p>
        </p:txBody>
      </p:sp>
    </p:spTree>
    <p:extLst>
      <p:ext uri="{BB962C8B-B14F-4D97-AF65-F5344CB8AC3E}">
        <p14:creationId xmlns:p14="http://schemas.microsoft.com/office/powerpoint/2010/main" val="6802856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47810-3339-46A6-888C-103CC92A69F1}"/>
              </a:ext>
            </a:extLst>
          </p:cNvPr>
          <p:cNvSpPr>
            <a:spLocks noGrp="1"/>
          </p:cNvSpPr>
          <p:nvPr>
            <p:ph type="title"/>
          </p:nvPr>
        </p:nvSpPr>
        <p:spPr/>
        <p:txBody>
          <a:bodyPr/>
          <a:lstStyle/>
          <a:p>
            <a:r>
              <a:rPr lang="it-IT" dirty="0" err="1"/>
              <a:t>update_purchase_package_optional</a:t>
            </a:r>
            <a:endParaRPr lang="it-IT" dirty="0"/>
          </a:p>
        </p:txBody>
      </p:sp>
      <p:sp>
        <p:nvSpPr>
          <p:cNvPr id="3" name="Content Placeholder 2">
            <a:extLst>
              <a:ext uri="{FF2B5EF4-FFF2-40B4-BE49-F238E27FC236}">
                <a16:creationId xmlns:a16="http://schemas.microsoft.com/office/drawing/2014/main" id="{63C14A3B-74D5-4660-B200-B725C30B6C2C}"/>
              </a:ext>
            </a:extLst>
          </p:cNvPr>
          <p:cNvSpPr>
            <a:spLocks noGrp="1"/>
          </p:cNvSpPr>
          <p:nvPr>
            <p:ph sz="half" idx="1"/>
          </p:nvPr>
        </p:nvSpPr>
        <p:spPr/>
        <p:txBody>
          <a:bodyPr>
            <a:normAutofit fontScale="85000" lnSpcReduction="20000"/>
          </a:bodyPr>
          <a:lstStyle/>
          <a:p>
            <a:pPr marL="0" indent="0">
              <a:buNone/>
            </a:pPr>
            <a:r>
              <a:rPr lang="en-US" sz="1500" dirty="0"/>
              <a:t>BEGIN</a:t>
            </a:r>
          </a:p>
          <a:p>
            <a:pPr marL="0" indent="0">
              <a:buNone/>
            </a:pPr>
            <a:r>
              <a:rPr lang="en-US" sz="1500" dirty="0"/>
              <a:t>DECLARE counter int;</a:t>
            </a:r>
          </a:p>
          <a:p>
            <a:pPr marL="0" indent="0">
              <a:buNone/>
            </a:pPr>
            <a:r>
              <a:rPr lang="en-US" sz="1500" dirty="0"/>
              <a:t>SET counter = IFNULL((SELECT count(*) FROM </a:t>
            </a:r>
            <a:r>
              <a:rPr lang="en-US" sz="1500" dirty="0" err="1"/>
              <a:t>optional_product_order</a:t>
            </a:r>
            <a:r>
              <a:rPr lang="en-US" sz="1500" dirty="0"/>
              <a:t> WHERE </a:t>
            </a:r>
            <a:r>
              <a:rPr lang="en-US" sz="1500" dirty="0" err="1"/>
              <a:t>order_id</a:t>
            </a:r>
            <a:r>
              <a:rPr lang="en-US" sz="1500" dirty="0"/>
              <a:t> = new.id GROUP BY </a:t>
            </a:r>
            <a:r>
              <a:rPr lang="en-US" sz="1500" dirty="0" err="1"/>
              <a:t>order_id</a:t>
            </a:r>
            <a:r>
              <a:rPr lang="en-US" sz="1500" dirty="0"/>
              <a:t>), 0);</a:t>
            </a:r>
          </a:p>
          <a:p>
            <a:pPr marL="0" indent="0">
              <a:buNone/>
            </a:pPr>
            <a:r>
              <a:rPr lang="en-US" sz="1500" dirty="0"/>
              <a:t>IF (</a:t>
            </a:r>
            <a:r>
              <a:rPr lang="en-US" sz="1500" dirty="0" err="1"/>
              <a:t>old.order_status</a:t>
            </a:r>
            <a:r>
              <a:rPr lang="en-US" sz="1500" dirty="0"/>
              <a:t> = 0 or </a:t>
            </a:r>
            <a:r>
              <a:rPr lang="en-US" sz="1500" dirty="0" err="1"/>
              <a:t>old.order_status</a:t>
            </a:r>
            <a:r>
              <a:rPr lang="en-US" sz="1500" dirty="0"/>
              <a:t>=2) and </a:t>
            </a:r>
            <a:r>
              <a:rPr lang="en-US" sz="1500" dirty="0" err="1"/>
              <a:t>new.order_status</a:t>
            </a:r>
            <a:r>
              <a:rPr lang="en-US" sz="1500" dirty="0"/>
              <a:t> = 1 THEN </a:t>
            </a:r>
          </a:p>
          <a:p>
            <a:pPr marL="0" indent="0">
              <a:buNone/>
            </a:pPr>
            <a:r>
              <a:rPr lang="en-US" sz="1500" dirty="0"/>
              <a:t>	IF counter = 0 THEN</a:t>
            </a:r>
          </a:p>
          <a:p>
            <a:pPr marL="0" indent="0">
              <a:buNone/>
            </a:pPr>
            <a:r>
              <a:rPr lang="en-US" sz="1500" dirty="0"/>
              <a:t>		UPDATE </a:t>
            </a:r>
            <a:r>
              <a:rPr lang="en-US" sz="1500" dirty="0" err="1"/>
              <a:t>total_purchase_package_optional</a:t>
            </a:r>
            <a:r>
              <a:rPr lang="en-US" sz="1500" dirty="0"/>
              <a:t> set 		</a:t>
            </a:r>
            <a:r>
              <a:rPr lang="en-US" sz="1500" dirty="0" err="1"/>
              <a:t>tot_purchase</a:t>
            </a:r>
            <a:r>
              <a:rPr lang="en-US" sz="1500" dirty="0"/>
              <a:t> = </a:t>
            </a:r>
            <a:r>
              <a:rPr lang="en-US" sz="1500" dirty="0" err="1"/>
              <a:t>tot_purchase</a:t>
            </a:r>
            <a:r>
              <a:rPr lang="en-US" sz="1500" dirty="0"/>
              <a:t> + 1 where 			</a:t>
            </a:r>
            <a:r>
              <a:rPr lang="en-US" sz="1500" dirty="0" err="1"/>
              <a:t>package_id</a:t>
            </a:r>
            <a:r>
              <a:rPr lang="en-US" sz="1500" dirty="0"/>
              <a:t> = 	</a:t>
            </a:r>
            <a:r>
              <a:rPr lang="en-US" sz="1500" dirty="0" err="1"/>
              <a:t>new.package_id</a:t>
            </a:r>
            <a:r>
              <a:rPr lang="en-US" sz="1500" dirty="0"/>
              <a:t> AND 			</a:t>
            </a:r>
            <a:r>
              <a:rPr lang="en-US" sz="1500" dirty="0" err="1"/>
              <a:t>has_optional_product</a:t>
            </a:r>
            <a:r>
              <a:rPr lang="en-US" sz="1500" dirty="0"/>
              <a:t> = 0;</a:t>
            </a:r>
          </a:p>
          <a:p>
            <a:pPr marL="0" indent="0">
              <a:buNone/>
            </a:pPr>
            <a:r>
              <a:rPr lang="en-US" sz="1500" dirty="0"/>
              <a:t>	ELSE</a:t>
            </a:r>
          </a:p>
          <a:p>
            <a:pPr marL="0" indent="0">
              <a:buNone/>
            </a:pPr>
            <a:r>
              <a:rPr lang="en-US" sz="1500" dirty="0"/>
              <a:t>		UPDATE </a:t>
            </a:r>
            <a:r>
              <a:rPr lang="en-US" sz="1500" dirty="0" err="1"/>
              <a:t>total_purchase_package_optional</a:t>
            </a:r>
            <a:r>
              <a:rPr lang="en-US" sz="1500" dirty="0"/>
              <a:t> set 		</a:t>
            </a:r>
            <a:r>
              <a:rPr lang="en-US" sz="1500" dirty="0" err="1"/>
              <a:t>tot_purchase</a:t>
            </a:r>
            <a:r>
              <a:rPr lang="en-US" sz="1500" dirty="0"/>
              <a:t> = </a:t>
            </a:r>
            <a:r>
              <a:rPr lang="en-US" sz="1500" dirty="0" err="1"/>
              <a:t>tot_purchase</a:t>
            </a:r>
            <a:r>
              <a:rPr lang="en-US" sz="1500" dirty="0"/>
              <a:t> + 1 where 			</a:t>
            </a:r>
            <a:r>
              <a:rPr lang="en-US" sz="1500" dirty="0" err="1"/>
              <a:t>package_id</a:t>
            </a:r>
            <a:r>
              <a:rPr lang="en-US" sz="1500" dirty="0"/>
              <a:t> = 	</a:t>
            </a:r>
            <a:r>
              <a:rPr lang="en-US" sz="1500" dirty="0" err="1"/>
              <a:t>new.package_id</a:t>
            </a:r>
            <a:r>
              <a:rPr lang="en-US" sz="1500" dirty="0"/>
              <a:t> AND 			</a:t>
            </a:r>
            <a:r>
              <a:rPr lang="en-US" sz="1500" dirty="0" err="1"/>
              <a:t>has_optional_product</a:t>
            </a:r>
            <a:r>
              <a:rPr lang="en-US" sz="1500" dirty="0"/>
              <a:t> = 1;</a:t>
            </a:r>
          </a:p>
          <a:p>
            <a:pPr marL="0" indent="0">
              <a:buNone/>
            </a:pPr>
            <a:r>
              <a:rPr lang="en-US" sz="1500" dirty="0"/>
              <a:t>	END IF;</a:t>
            </a:r>
          </a:p>
          <a:p>
            <a:pPr marL="0" indent="0">
              <a:buNone/>
            </a:pPr>
            <a:r>
              <a:rPr lang="en-US" sz="1500" dirty="0"/>
              <a:t>END IF;</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F904C32F-623C-490F-B3FA-31D0950F4EAA}"/>
              </a:ext>
            </a:extLst>
          </p:cNvPr>
          <p:cNvSpPr>
            <a:spLocks noGrp="1"/>
          </p:cNvSpPr>
          <p:nvPr>
            <p:ph sz="half" idx="2"/>
          </p:nvPr>
        </p:nvSpPr>
        <p:spPr/>
        <p:txBody>
          <a:bodyPr>
            <a:normAutofit fontScale="85000" lnSpcReduction="20000"/>
          </a:bodyPr>
          <a:lstStyle/>
          <a:p>
            <a:r>
              <a:rPr lang="it-IT" dirty="0"/>
              <a:t>ON </a:t>
            </a:r>
            <a:r>
              <a:rPr lang="it-IT" dirty="0" err="1"/>
              <a:t>orders</a:t>
            </a:r>
            <a:r>
              <a:rPr lang="it-IT" dirty="0"/>
              <a:t> BEFORE UPDATE</a:t>
            </a:r>
          </a:p>
          <a:p>
            <a:r>
              <a:rPr lang="it-IT" dirty="0" err="1"/>
              <a:t>When</a:t>
            </a:r>
            <a:r>
              <a:rPr lang="it-IT" dirty="0"/>
              <a:t> an order </a:t>
            </a:r>
            <a:r>
              <a:rPr lang="it-IT" dirty="0" err="1"/>
              <a:t>is</a:t>
            </a:r>
            <a:r>
              <a:rPr lang="it-IT" dirty="0"/>
              <a:t> </a:t>
            </a:r>
            <a:r>
              <a:rPr lang="it-IT" dirty="0" err="1"/>
              <a:t>successfully</a:t>
            </a:r>
            <a:r>
              <a:rPr lang="it-IT" dirty="0"/>
              <a:t> </a:t>
            </a:r>
            <a:r>
              <a:rPr lang="it-IT" dirty="0" err="1"/>
              <a:t>payed</a:t>
            </a:r>
            <a:r>
              <a:rPr lang="it-IT" dirty="0"/>
              <a:t>, </a:t>
            </a:r>
            <a:r>
              <a:rPr lang="it-IT" dirty="0" err="1"/>
              <a:t>this</a:t>
            </a:r>
            <a:r>
              <a:rPr lang="it-IT" dirty="0"/>
              <a:t> trigger </a:t>
            </a:r>
            <a:r>
              <a:rPr lang="it-IT" dirty="0" err="1"/>
              <a:t>increments</a:t>
            </a:r>
            <a:r>
              <a:rPr lang="it-IT" dirty="0"/>
              <a:t> the </a:t>
            </a:r>
            <a:r>
              <a:rPr lang="it-IT" dirty="0" err="1"/>
              <a:t>number</a:t>
            </a:r>
            <a:r>
              <a:rPr lang="it-IT" dirty="0"/>
              <a:t> of </a:t>
            </a:r>
            <a:r>
              <a:rPr lang="it-IT" dirty="0" err="1"/>
              <a:t>purchase</a:t>
            </a:r>
            <a:r>
              <a:rPr lang="it-IT" dirty="0"/>
              <a:t> for the service package with or </a:t>
            </a:r>
            <a:r>
              <a:rPr lang="it-IT" dirty="0" err="1"/>
              <a:t>without</a:t>
            </a:r>
            <a:r>
              <a:rPr lang="it-IT" dirty="0"/>
              <a:t> optional products </a:t>
            </a:r>
            <a:r>
              <a:rPr lang="it-IT" dirty="0" err="1"/>
              <a:t>included</a:t>
            </a:r>
            <a:r>
              <a:rPr lang="it-IT" dirty="0"/>
              <a:t>.</a:t>
            </a:r>
          </a:p>
          <a:p>
            <a:r>
              <a:rPr lang="it-IT" dirty="0"/>
              <a:t>(NOT REQUESTED)</a:t>
            </a:r>
          </a:p>
          <a:p>
            <a:pPr marL="0" indent="0">
              <a:buNone/>
            </a:pPr>
            <a:endParaRPr lang="it-IT" dirty="0"/>
          </a:p>
          <a:p>
            <a:pPr marL="0" indent="0">
              <a:buNone/>
            </a:pPr>
            <a:endParaRPr lang="it-IT" dirty="0"/>
          </a:p>
        </p:txBody>
      </p:sp>
    </p:spTree>
    <p:extLst>
      <p:ext uri="{BB962C8B-B14F-4D97-AF65-F5344CB8AC3E}">
        <p14:creationId xmlns:p14="http://schemas.microsoft.com/office/powerpoint/2010/main" val="24397283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28E0F-E49A-4528-AE9D-606C3922895C}"/>
              </a:ext>
            </a:extLst>
          </p:cNvPr>
          <p:cNvSpPr>
            <a:spLocks noGrp="1"/>
          </p:cNvSpPr>
          <p:nvPr>
            <p:ph type="title"/>
          </p:nvPr>
        </p:nvSpPr>
        <p:spPr/>
        <p:txBody>
          <a:bodyPr/>
          <a:lstStyle/>
          <a:p>
            <a:r>
              <a:rPr lang="it-IT" dirty="0" err="1"/>
              <a:t>update_purchase_package_validity</a:t>
            </a:r>
            <a:endParaRPr lang="it-IT" dirty="0"/>
          </a:p>
        </p:txBody>
      </p:sp>
      <p:sp>
        <p:nvSpPr>
          <p:cNvPr id="3" name="Content Placeholder 2">
            <a:extLst>
              <a:ext uri="{FF2B5EF4-FFF2-40B4-BE49-F238E27FC236}">
                <a16:creationId xmlns:a16="http://schemas.microsoft.com/office/drawing/2014/main" id="{A71BD1E3-F550-415F-85B4-8886F2799278}"/>
              </a:ext>
            </a:extLst>
          </p:cNvPr>
          <p:cNvSpPr>
            <a:spLocks noGrp="1"/>
          </p:cNvSpPr>
          <p:nvPr>
            <p:ph sz="half" idx="1"/>
          </p:nvPr>
        </p:nvSpPr>
        <p:spPr/>
        <p:txBody>
          <a:bodyPr>
            <a:normAutofit/>
          </a:bodyPr>
          <a:lstStyle/>
          <a:p>
            <a:pPr marL="0" indent="0">
              <a:buNone/>
            </a:pPr>
            <a:r>
              <a:rPr lang="it-IT" sz="1500" dirty="0"/>
              <a:t>BEGIN</a:t>
            </a:r>
          </a:p>
          <a:p>
            <a:pPr marL="0" indent="0">
              <a:buNone/>
            </a:pPr>
            <a:r>
              <a:rPr lang="it-IT" sz="1500" dirty="0"/>
              <a:t>IF (</a:t>
            </a:r>
            <a:r>
              <a:rPr lang="it-IT" sz="1500" dirty="0" err="1"/>
              <a:t>old.order_status</a:t>
            </a:r>
            <a:r>
              <a:rPr lang="it-IT" sz="1500" dirty="0"/>
              <a:t> = 0 or </a:t>
            </a:r>
            <a:r>
              <a:rPr lang="it-IT" sz="1500" dirty="0" err="1"/>
              <a:t>old.order_status</a:t>
            </a:r>
            <a:r>
              <a:rPr lang="it-IT" sz="1500" dirty="0"/>
              <a:t>=2) and </a:t>
            </a:r>
            <a:r>
              <a:rPr lang="it-IT" sz="1500" dirty="0" err="1"/>
              <a:t>new.order_status</a:t>
            </a:r>
            <a:r>
              <a:rPr lang="it-IT" sz="1500" dirty="0"/>
              <a:t> = 1 THEN</a:t>
            </a:r>
          </a:p>
          <a:p>
            <a:pPr marL="0" indent="0">
              <a:buNone/>
            </a:pPr>
            <a:r>
              <a:rPr lang="it-IT" sz="1500" dirty="0"/>
              <a:t>	UPDATE </a:t>
            </a:r>
            <a:r>
              <a:rPr lang="it-IT" sz="1500" dirty="0" err="1"/>
              <a:t>total_purchase_package_validity</a:t>
            </a:r>
            <a:r>
              <a:rPr lang="it-IT" sz="1500" dirty="0"/>
              <a:t> SET 		</a:t>
            </a:r>
            <a:r>
              <a:rPr lang="it-IT" sz="1500" dirty="0" err="1"/>
              <a:t>tot_purchase</a:t>
            </a:r>
            <a:r>
              <a:rPr lang="it-IT" sz="1500" dirty="0"/>
              <a:t> = </a:t>
            </a:r>
            <a:r>
              <a:rPr lang="it-IT" sz="1500" dirty="0" err="1"/>
              <a:t>tot_purchase</a:t>
            </a:r>
            <a:r>
              <a:rPr lang="it-IT" sz="1500" dirty="0"/>
              <a:t> + 1 WHERE </a:t>
            </a:r>
            <a:r>
              <a:rPr lang="it-IT" sz="1500" dirty="0" err="1"/>
              <a:t>package_id</a:t>
            </a:r>
            <a:r>
              <a:rPr lang="it-IT" sz="1500" dirty="0"/>
              <a:t> 	= </a:t>
            </a:r>
            <a:r>
              <a:rPr lang="it-IT" sz="1500" dirty="0" err="1"/>
              <a:t>new.package_id</a:t>
            </a:r>
            <a:r>
              <a:rPr lang="it-IT" sz="1500" dirty="0"/>
              <a:t> AND 	</a:t>
            </a:r>
            <a:r>
              <a:rPr lang="it-IT" sz="1500" dirty="0" err="1"/>
              <a:t>validity_period</a:t>
            </a:r>
            <a:r>
              <a:rPr lang="it-IT" sz="1500" dirty="0"/>
              <a:t> = 	</a:t>
            </a:r>
            <a:r>
              <a:rPr lang="it-IT" sz="1500" dirty="0" err="1"/>
              <a:t>new.validity_period</a:t>
            </a:r>
            <a:r>
              <a:rPr lang="it-IT" sz="1500" dirty="0"/>
              <a:t>;</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39C50AFC-EE90-4664-9ED7-0A5A439465E1}"/>
              </a:ext>
            </a:extLst>
          </p:cNvPr>
          <p:cNvSpPr>
            <a:spLocks noGrp="1"/>
          </p:cNvSpPr>
          <p:nvPr>
            <p:ph sz="half" idx="2"/>
          </p:nvPr>
        </p:nvSpPr>
        <p:spPr/>
        <p:txBody>
          <a:bodyPr/>
          <a:lstStyle/>
          <a:p>
            <a:r>
              <a:rPr lang="it-IT" dirty="0"/>
              <a:t>ON </a:t>
            </a:r>
            <a:r>
              <a:rPr lang="it-IT" dirty="0" err="1"/>
              <a:t>orders</a:t>
            </a:r>
            <a:r>
              <a:rPr lang="it-IT" dirty="0"/>
              <a:t> BEFORE UPDATE</a:t>
            </a:r>
          </a:p>
          <a:p>
            <a:r>
              <a:rPr lang="it-IT" dirty="0" err="1"/>
              <a:t>When</a:t>
            </a:r>
            <a:r>
              <a:rPr lang="it-IT" dirty="0"/>
              <a:t> an order </a:t>
            </a:r>
            <a:r>
              <a:rPr lang="it-IT" dirty="0" err="1"/>
              <a:t>is</a:t>
            </a:r>
            <a:r>
              <a:rPr lang="it-IT" dirty="0"/>
              <a:t> </a:t>
            </a:r>
            <a:r>
              <a:rPr lang="it-IT" dirty="0" err="1"/>
              <a:t>successfully</a:t>
            </a:r>
            <a:r>
              <a:rPr lang="it-IT" dirty="0"/>
              <a:t> </a:t>
            </a:r>
            <a:r>
              <a:rPr lang="it-IT" dirty="0" err="1"/>
              <a:t>payed</a:t>
            </a:r>
            <a:r>
              <a:rPr lang="it-IT" dirty="0"/>
              <a:t>, </a:t>
            </a:r>
            <a:r>
              <a:rPr lang="it-IT" dirty="0" err="1"/>
              <a:t>this</a:t>
            </a:r>
            <a:r>
              <a:rPr lang="it-IT" dirty="0"/>
              <a:t> trigger </a:t>
            </a:r>
            <a:r>
              <a:rPr lang="it-IT" dirty="0" err="1"/>
              <a:t>increments</a:t>
            </a:r>
            <a:r>
              <a:rPr lang="it-IT" dirty="0"/>
              <a:t> the </a:t>
            </a:r>
            <a:r>
              <a:rPr lang="it-IT" dirty="0" err="1"/>
              <a:t>number</a:t>
            </a:r>
            <a:r>
              <a:rPr lang="it-IT" dirty="0"/>
              <a:t> of </a:t>
            </a:r>
            <a:r>
              <a:rPr lang="it-IT" dirty="0" err="1"/>
              <a:t>purchase</a:t>
            </a:r>
            <a:r>
              <a:rPr lang="it-IT" dirty="0"/>
              <a:t> for the service package </a:t>
            </a:r>
            <a:r>
              <a:rPr lang="it-IT" dirty="0" err="1"/>
              <a:t>considering</a:t>
            </a:r>
            <a:r>
              <a:rPr lang="it-IT" dirty="0"/>
              <a:t> the </a:t>
            </a:r>
            <a:r>
              <a:rPr lang="it-IT" dirty="0" err="1"/>
              <a:t>selected</a:t>
            </a:r>
            <a:r>
              <a:rPr lang="it-IT" dirty="0"/>
              <a:t> </a:t>
            </a:r>
            <a:r>
              <a:rPr lang="it-IT" dirty="0" err="1"/>
              <a:t>validity</a:t>
            </a:r>
            <a:r>
              <a:rPr lang="it-IT" dirty="0"/>
              <a:t> </a:t>
            </a:r>
            <a:r>
              <a:rPr lang="it-IT" dirty="0" err="1"/>
              <a:t>period</a:t>
            </a:r>
            <a:r>
              <a:rPr lang="it-IT" dirty="0"/>
              <a:t>.</a:t>
            </a:r>
          </a:p>
          <a:p>
            <a:pPr marL="0" indent="0">
              <a:buNone/>
            </a:pPr>
            <a:endParaRPr lang="it-IT" dirty="0"/>
          </a:p>
          <a:p>
            <a:pPr marL="0" indent="0">
              <a:buNone/>
            </a:pPr>
            <a:endParaRPr lang="it-IT" dirty="0"/>
          </a:p>
          <a:p>
            <a:endParaRPr lang="it-IT" dirty="0"/>
          </a:p>
        </p:txBody>
      </p:sp>
    </p:spTree>
    <p:extLst>
      <p:ext uri="{BB962C8B-B14F-4D97-AF65-F5344CB8AC3E}">
        <p14:creationId xmlns:p14="http://schemas.microsoft.com/office/powerpoint/2010/main" val="30588709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2B109-A26C-44C6-AC16-C7A308965375}"/>
              </a:ext>
            </a:extLst>
          </p:cNvPr>
          <p:cNvSpPr>
            <a:spLocks noGrp="1"/>
          </p:cNvSpPr>
          <p:nvPr>
            <p:ph type="title"/>
          </p:nvPr>
        </p:nvSpPr>
        <p:spPr/>
        <p:txBody>
          <a:bodyPr/>
          <a:lstStyle/>
          <a:p>
            <a:r>
              <a:rPr lang="it-IT" dirty="0" err="1"/>
              <a:t>update_tot_value_package</a:t>
            </a:r>
            <a:endParaRPr lang="it-IT" dirty="0"/>
          </a:p>
        </p:txBody>
      </p:sp>
      <p:sp>
        <p:nvSpPr>
          <p:cNvPr id="3" name="Content Placeholder 2">
            <a:extLst>
              <a:ext uri="{FF2B5EF4-FFF2-40B4-BE49-F238E27FC236}">
                <a16:creationId xmlns:a16="http://schemas.microsoft.com/office/drawing/2014/main" id="{38563D2B-C372-4822-9083-76ACEB84FF70}"/>
              </a:ext>
            </a:extLst>
          </p:cNvPr>
          <p:cNvSpPr>
            <a:spLocks noGrp="1"/>
          </p:cNvSpPr>
          <p:nvPr>
            <p:ph sz="half" idx="1"/>
          </p:nvPr>
        </p:nvSpPr>
        <p:spPr>
          <a:xfrm>
            <a:off x="838199" y="1825625"/>
            <a:ext cx="6493779" cy="4351338"/>
          </a:xfrm>
        </p:spPr>
        <p:txBody>
          <a:bodyPr>
            <a:normAutofit lnSpcReduction="10000"/>
          </a:bodyPr>
          <a:lstStyle/>
          <a:p>
            <a:pPr marL="0" indent="0">
              <a:buNone/>
            </a:pPr>
            <a:r>
              <a:rPr lang="it-IT" sz="1500" dirty="0"/>
              <a:t>BEGIN</a:t>
            </a:r>
          </a:p>
          <a:p>
            <a:pPr marL="0" indent="0">
              <a:buNone/>
            </a:pPr>
            <a:r>
              <a:rPr lang="it-IT" sz="1500" dirty="0"/>
              <a:t>DECLARE </a:t>
            </a:r>
            <a:r>
              <a:rPr lang="it-IT" sz="1500" dirty="0" err="1"/>
              <a:t>optional_price</a:t>
            </a:r>
            <a:r>
              <a:rPr lang="it-IT" sz="1500" dirty="0"/>
              <a:t> double;</a:t>
            </a:r>
          </a:p>
          <a:p>
            <a:pPr marL="0" indent="0">
              <a:buNone/>
            </a:pPr>
            <a:r>
              <a:rPr lang="it-IT" sz="1500" dirty="0"/>
              <a:t>DECLARE </a:t>
            </a:r>
            <a:r>
              <a:rPr lang="it-IT" sz="1500" dirty="0" err="1"/>
              <a:t>validity_price</a:t>
            </a:r>
            <a:r>
              <a:rPr lang="it-IT" sz="1500" dirty="0"/>
              <a:t> double;</a:t>
            </a:r>
          </a:p>
          <a:p>
            <a:pPr marL="0" indent="0">
              <a:buNone/>
            </a:pPr>
            <a:r>
              <a:rPr lang="it-IT" sz="1500" dirty="0"/>
              <a:t>SET </a:t>
            </a:r>
            <a:r>
              <a:rPr lang="it-IT" sz="1500" dirty="0" err="1"/>
              <a:t>optional_price</a:t>
            </a:r>
            <a:r>
              <a:rPr lang="it-IT" sz="1500" dirty="0"/>
              <a:t> = (SELECT COALESCE(SUM(</a:t>
            </a:r>
            <a:r>
              <a:rPr lang="it-IT" sz="1500" dirty="0" err="1"/>
              <a:t>o.price</a:t>
            </a:r>
            <a:r>
              <a:rPr lang="it-IT" sz="1500" dirty="0"/>
              <a:t>) , 0) FROM </a:t>
            </a:r>
            <a:r>
              <a:rPr lang="it-IT" sz="1500" dirty="0" err="1"/>
              <a:t>optional_product_order</a:t>
            </a:r>
            <a:r>
              <a:rPr lang="it-IT" sz="1500" dirty="0"/>
              <a:t> AS x JOIN </a:t>
            </a:r>
            <a:r>
              <a:rPr lang="it-IT" sz="1500" dirty="0" err="1"/>
              <a:t>optional_product</a:t>
            </a:r>
            <a:r>
              <a:rPr lang="it-IT" sz="1500" dirty="0"/>
              <a:t> AS o ON o.id = </a:t>
            </a:r>
            <a:r>
              <a:rPr lang="it-IT" sz="1500" dirty="0" err="1"/>
              <a:t>x.optional_id</a:t>
            </a:r>
            <a:r>
              <a:rPr lang="it-IT" sz="1500" dirty="0"/>
              <a:t> WHERE </a:t>
            </a:r>
            <a:r>
              <a:rPr lang="it-IT" sz="1500" dirty="0" err="1"/>
              <a:t>x.order_id</a:t>
            </a:r>
            <a:r>
              <a:rPr lang="it-IT" sz="1500" dirty="0"/>
              <a:t> = new.id);</a:t>
            </a:r>
          </a:p>
          <a:p>
            <a:pPr marL="0" indent="0">
              <a:buNone/>
            </a:pPr>
            <a:r>
              <a:rPr lang="it-IT" sz="1500" dirty="0"/>
              <a:t>SET </a:t>
            </a:r>
            <a:r>
              <a:rPr lang="it-IT" sz="1500" dirty="0" err="1"/>
              <a:t>validity_price</a:t>
            </a:r>
            <a:r>
              <a:rPr lang="it-IT" sz="1500" dirty="0"/>
              <a:t> = (</a:t>
            </a:r>
            <a:r>
              <a:rPr lang="it-IT" sz="1500" dirty="0" err="1"/>
              <a:t>optional_price</a:t>
            </a:r>
            <a:r>
              <a:rPr lang="it-IT" sz="1500" dirty="0"/>
              <a:t> * </a:t>
            </a:r>
            <a:r>
              <a:rPr lang="it-IT" sz="1500" dirty="0" err="1"/>
              <a:t>old.validity_period</a:t>
            </a:r>
            <a:r>
              <a:rPr lang="it-IT" sz="1500" dirty="0"/>
              <a:t>);</a:t>
            </a:r>
          </a:p>
          <a:p>
            <a:pPr marL="0" indent="0">
              <a:buNone/>
            </a:pPr>
            <a:r>
              <a:rPr lang="it-IT" sz="1500" dirty="0"/>
              <a:t>IF (</a:t>
            </a:r>
            <a:r>
              <a:rPr lang="it-IT" sz="1500" dirty="0" err="1"/>
              <a:t>old.order_status</a:t>
            </a:r>
            <a:r>
              <a:rPr lang="it-IT" sz="1500" dirty="0"/>
              <a:t> = 0 or </a:t>
            </a:r>
            <a:r>
              <a:rPr lang="it-IT" sz="1500" dirty="0" err="1"/>
              <a:t>old.order_status</a:t>
            </a:r>
            <a:r>
              <a:rPr lang="it-IT" sz="1500" dirty="0"/>
              <a:t> = 2) and </a:t>
            </a:r>
            <a:r>
              <a:rPr lang="it-IT" sz="1500" dirty="0" err="1"/>
              <a:t>new.order_status</a:t>
            </a:r>
            <a:r>
              <a:rPr lang="it-IT" sz="1500" dirty="0"/>
              <a:t> = 1 THEN </a:t>
            </a:r>
          </a:p>
          <a:p>
            <a:pPr marL="0" indent="0">
              <a:buNone/>
            </a:pPr>
            <a:r>
              <a:rPr lang="it-IT" sz="1500" dirty="0"/>
              <a:t>	UPDATE </a:t>
            </a:r>
            <a:r>
              <a:rPr lang="it-IT" sz="1500" dirty="0" err="1"/>
              <a:t>tot_value_optional_no_optional</a:t>
            </a:r>
            <a:r>
              <a:rPr lang="it-IT" sz="1500" dirty="0"/>
              <a:t> SET </a:t>
            </a:r>
            <a:r>
              <a:rPr lang="it-IT" sz="1500" dirty="0" err="1"/>
              <a:t>tot_value</a:t>
            </a:r>
            <a:r>
              <a:rPr lang="it-IT" sz="1500" dirty="0"/>
              <a:t> = </a:t>
            </a:r>
            <a:r>
              <a:rPr lang="it-IT" sz="1500" dirty="0" err="1"/>
              <a:t>tot_value</a:t>
            </a:r>
            <a:r>
              <a:rPr lang="it-IT" sz="1500" dirty="0"/>
              <a:t> + 	</a:t>
            </a:r>
            <a:r>
              <a:rPr lang="it-IT" sz="1500" dirty="0" err="1"/>
              <a:t>new.price</a:t>
            </a:r>
            <a:r>
              <a:rPr lang="it-IT" sz="1500" dirty="0"/>
              <a:t> where </a:t>
            </a:r>
            <a:r>
              <a:rPr lang="it-IT" sz="1500" dirty="0" err="1"/>
              <a:t>package_id</a:t>
            </a:r>
            <a:r>
              <a:rPr lang="it-IT" sz="1500" dirty="0"/>
              <a:t> = </a:t>
            </a:r>
            <a:r>
              <a:rPr lang="it-IT" sz="1500" dirty="0" err="1"/>
              <a:t>new.package_id</a:t>
            </a:r>
            <a:r>
              <a:rPr lang="it-IT" sz="1500" dirty="0"/>
              <a:t> AND 	</a:t>
            </a:r>
            <a:r>
              <a:rPr lang="it-IT" sz="1500" dirty="0" err="1"/>
              <a:t>with_optional</a:t>
            </a:r>
            <a:r>
              <a:rPr lang="it-IT" sz="1500" dirty="0"/>
              <a:t> = 1;</a:t>
            </a:r>
          </a:p>
          <a:p>
            <a:pPr marL="0" indent="0">
              <a:buNone/>
            </a:pPr>
            <a:r>
              <a:rPr lang="it-IT" sz="1500" dirty="0"/>
              <a:t>	UPDATE </a:t>
            </a:r>
            <a:r>
              <a:rPr lang="it-IT" sz="1500" dirty="0" err="1"/>
              <a:t>tot_value_optional_no_optional</a:t>
            </a:r>
            <a:r>
              <a:rPr lang="it-IT" sz="1500" dirty="0"/>
              <a:t> SET </a:t>
            </a:r>
            <a:r>
              <a:rPr lang="it-IT" sz="1500" dirty="0" err="1"/>
              <a:t>tot_value</a:t>
            </a:r>
            <a:r>
              <a:rPr lang="it-IT" sz="1500" dirty="0"/>
              <a:t> = </a:t>
            </a:r>
            <a:r>
              <a:rPr lang="it-IT" sz="1500" dirty="0" err="1"/>
              <a:t>tot_value</a:t>
            </a:r>
            <a:r>
              <a:rPr lang="it-IT" sz="1500" dirty="0"/>
              <a:t> 	+ (</a:t>
            </a:r>
            <a:r>
              <a:rPr lang="it-IT" sz="1500" dirty="0" err="1"/>
              <a:t>new.price</a:t>
            </a:r>
            <a:r>
              <a:rPr lang="it-IT" sz="1500" dirty="0"/>
              <a:t> - </a:t>
            </a:r>
            <a:r>
              <a:rPr lang="it-IT" sz="1500" dirty="0" err="1"/>
              <a:t>validity_price</a:t>
            </a:r>
            <a:r>
              <a:rPr lang="it-IT" sz="1500" dirty="0"/>
              <a:t>) where </a:t>
            </a:r>
            <a:r>
              <a:rPr lang="it-IT" sz="1500" dirty="0" err="1"/>
              <a:t>package_id</a:t>
            </a:r>
            <a:r>
              <a:rPr lang="it-IT" sz="1500" dirty="0"/>
              <a:t> = </a:t>
            </a:r>
            <a:r>
              <a:rPr lang="it-IT" sz="1500" dirty="0" err="1"/>
              <a:t>new.package_id</a:t>
            </a:r>
            <a:r>
              <a:rPr lang="it-IT" sz="1500" dirty="0"/>
              <a:t> 	AND </a:t>
            </a:r>
            <a:r>
              <a:rPr lang="it-IT" sz="1500" dirty="0" err="1"/>
              <a:t>with_optional</a:t>
            </a:r>
            <a:r>
              <a:rPr lang="it-IT" sz="1500" dirty="0"/>
              <a:t> = 0;</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0031913E-0A69-4559-8E11-3F5730C74BEE}"/>
              </a:ext>
            </a:extLst>
          </p:cNvPr>
          <p:cNvSpPr>
            <a:spLocks noGrp="1"/>
          </p:cNvSpPr>
          <p:nvPr>
            <p:ph sz="half" idx="2"/>
          </p:nvPr>
        </p:nvSpPr>
        <p:spPr>
          <a:xfrm>
            <a:off x="7642370" y="1825625"/>
            <a:ext cx="3711429" cy="4351338"/>
          </a:xfrm>
        </p:spPr>
        <p:txBody>
          <a:bodyPr>
            <a:normAutofit lnSpcReduction="10000"/>
          </a:bodyPr>
          <a:lstStyle/>
          <a:p>
            <a:r>
              <a:rPr lang="it-IT" dirty="0"/>
              <a:t>ON </a:t>
            </a:r>
            <a:r>
              <a:rPr lang="it-IT" dirty="0" err="1"/>
              <a:t>orders</a:t>
            </a:r>
            <a:r>
              <a:rPr lang="it-IT" dirty="0"/>
              <a:t> BEFORE UPDATE</a:t>
            </a:r>
          </a:p>
          <a:p>
            <a:r>
              <a:rPr lang="it-IT" dirty="0" err="1"/>
              <a:t>When</a:t>
            </a:r>
            <a:r>
              <a:rPr lang="it-IT" dirty="0"/>
              <a:t> an order </a:t>
            </a:r>
            <a:r>
              <a:rPr lang="it-IT" dirty="0" err="1"/>
              <a:t>is</a:t>
            </a:r>
            <a:r>
              <a:rPr lang="it-IT" dirty="0"/>
              <a:t> </a:t>
            </a:r>
            <a:r>
              <a:rPr lang="it-IT" dirty="0" err="1"/>
              <a:t>successfully</a:t>
            </a:r>
            <a:r>
              <a:rPr lang="it-IT" dirty="0"/>
              <a:t> </a:t>
            </a:r>
            <a:r>
              <a:rPr lang="it-IT" dirty="0" err="1"/>
              <a:t>payed</a:t>
            </a:r>
            <a:r>
              <a:rPr lang="it-IT" dirty="0"/>
              <a:t>, </a:t>
            </a:r>
            <a:r>
              <a:rPr lang="it-IT" dirty="0" err="1"/>
              <a:t>this</a:t>
            </a:r>
            <a:r>
              <a:rPr lang="it-IT" dirty="0"/>
              <a:t> trigger update the </a:t>
            </a:r>
            <a:r>
              <a:rPr lang="it-IT" dirty="0" err="1"/>
              <a:t>total</a:t>
            </a:r>
            <a:r>
              <a:rPr lang="it-IT" dirty="0"/>
              <a:t> </a:t>
            </a:r>
            <a:r>
              <a:rPr lang="it-IT" dirty="0" err="1"/>
              <a:t>sold</a:t>
            </a:r>
            <a:r>
              <a:rPr lang="it-IT" dirty="0"/>
              <a:t> </a:t>
            </a:r>
            <a:r>
              <a:rPr lang="it-IT" dirty="0" err="1"/>
              <a:t>value</a:t>
            </a:r>
            <a:r>
              <a:rPr lang="it-IT" dirty="0"/>
              <a:t> of the </a:t>
            </a:r>
            <a:r>
              <a:rPr lang="it-IT" dirty="0" err="1"/>
              <a:t>selected</a:t>
            </a:r>
            <a:r>
              <a:rPr lang="it-IT" dirty="0"/>
              <a:t> service package </a:t>
            </a:r>
            <a:r>
              <a:rPr lang="it-IT" dirty="0" err="1"/>
              <a:t>both</a:t>
            </a:r>
            <a:r>
              <a:rPr lang="it-IT" dirty="0"/>
              <a:t> </a:t>
            </a:r>
            <a:r>
              <a:rPr lang="it-IT" dirty="0" err="1"/>
              <a:t>considering</a:t>
            </a:r>
            <a:r>
              <a:rPr lang="it-IT" dirty="0"/>
              <a:t> and </a:t>
            </a:r>
            <a:r>
              <a:rPr lang="it-IT" dirty="0" err="1"/>
              <a:t>not</a:t>
            </a:r>
            <a:r>
              <a:rPr lang="it-IT" dirty="0"/>
              <a:t> optional products.  </a:t>
            </a:r>
          </a:p>
          <a:p>
            <a:pPr marL="0" indent="0">
              <a:buNone/>
            </a:pPr>
            <a:endParaRPr lang="it-IT" dirty="0"/>
          </a:p>
          <a:p>
            <a:endParaRPr lang="it-IT" dirty="0"/>
          </a:p>
        </p:txBody>
      </p:sp>
    </p:spTree>
    <p:extLst>
      <p:ext uri="{BB962C8B-B14F-4D97-AF65-F5344CB8AC3E}">
        <p14:creationId xmlns:p14="http://schemas.microsoft.com/office/powerpoint/2010/main" val="10733940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3E4B-5089-48B1-9A37-1BC592D2959E}"/>
              </a:ext>
            </a:extLst>
          </p:cNvPr>
          <p:cNvSpPr>
            <a:spLocks noGrp="1"/>
          </p:cNvSpPr>
          <p:nvPr>
            <p:ph type="ctrTitle"/>
          </p:nvPr>
        </p:nvSpPr>
        <p:spPr/>
        <p:txBody>
          <a:bodyPr/>
          <a:lstStyle/>
          <a:p>
            <a:pPr algn="ctr"/>
            <a:r>
              <a:rPr lang="en-US" dirty="0"/>
              <a:t>ORM design</a:t>
            </a:r>
            <a:endParaRPr lang="it-IT" dirty="0"/>
          </a:p>
        </p:txBody>
      </p:sp>
    </p:spTree>
    <p:extLst>
      <p:ext uri="{BB962C8B-B14F-4D97-AF65-F5344CB8AC3E}">
        <p14:creationId xmlns:p14="http://schemas.microsoft.com/office/powerpoint/2010/main" val="1590617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a:t>
            </a:r>
            <a:r>
              <a:rPr lang="en-US" dirty="0" err="1"/>
              <a:t>Payed</a:t>
            </a:r>
            <a:r>
              <a:rPr lang="en-US" dirty="0"/>
              <a:t>”</a:t>
            </a:r>
            <a:endParaRPr lang="it-IT" dirty="0"/>
          </a:p>
        </p:txBody>
      </p:sp>
      <p:pic>
        <p:nvPicPr>
          <p:cNvPr id="9" name="Segnaposto contenuto 8">
            <a:extLst>
              <a:ext uri="{FF2B5EF4-FFF2-40B4-BE49-F238E27FC236}">
                <a16:creationId xmlns:a16="http://schemas.microsoft.com/office/drawing/2014/main" id="{DE7B0132-2CA6-4FBE-9C09-2FF65D61824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User -&gt; Payment @OneToMany to access all the payments that a certain user has done.</a:t>
            </a:r>
          </a:p>
          <a:p>
            <a:r>
              <a:rPr lang="en-US" dirty="0"/>
              <a:t>Payment -&gt; User @ManyToOne to access the user that has done a specific payment.</a:t>
            </a:r>
          </a:p>
        </p:txBody>
      </p:sp>
    </p:spTree>
    <p:extLst>
      <p:ext uri="{BB962C8B-B14F-4D97-AF65-F5344CB8AC3E}">
        <p14:creationId xmlns:p14="http://schemas.microsoft.com/office/powerpoint/2010/main" val="23766604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”Fill”</a:t>
            </a:r>
            <a:endParaRPr lang="it-IT" dirty="0"/>
          </a:p>
        </p:txBody>
      </p:sp>
      <p:pic>
        <p:nvPicPr>
          <p:cNvPr id="6" name="Segnaposto contenuto 5">
            <a:extLst>
              <a:ext uri="{FF2B5EF4-FFF2-40B4-BE49-F238E27FC236}">
                <a16:creationId xmlns:a16="http://schemas.microsoft.com/office/drawing/2014/main" id="{0628321D-10A7-4446-9F5C-4860E6096B0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User -&gt; Order @OneToMany to access all the orders that a user has created.</a:t>
            </a:r>
          </a:p>
          <a:p>
            <a:r>
              <a:rPr lang="en-US" dirty="0"/>
              <a:t>Order -&gt; </a:t>
            </a:r>
            <a:r>
              <a:rPr lang="it-IT" dirty="0"/>
              <a:t>User @ManyToOne to access </a:t>
            </a:r>
            <a:r>
              <a:rPr lang="en-US" dirty="0"/>
              <a:t>the user that has created a specific order.</a:t>
            </a:r>
          </a:p>
        </p:txBody>
      </p:sp>
    </p:spTree>
    <p:extLst>
      <p:ext uri="{BB962C8B-B14F-4D97-AF65-F5344CB8AC3E}">
        <p14:creationId xmlns:p14="http://schemas.microsoft.com/office/powerpoint/2010/main" val="2756618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B87EB-0742-418C-99F2-A76763D579E8}"/>
              </a:ext>
            </a:extLst>
          </p:cNvPr>
          <p:cNvSpPr>
            <a:spLocks noGrp="1"/>
          </p:cNvSpPr>
          <p:nvPr>
            <p:ph type="title"/>
          </p:nvPr>
        </p:nvSpPr>
        <p:spPr/>
        <p:txBody>
          <a:bodyPr/>
          <a:lstStyle/>
          <a:p>
            <a:r>
              <a:rPr lang="en-US" dirty="0"/>
              <a:t>Specification interpretation</a:t>
            </a:r>
            <a:endParaRPr lang="it-IT" dirty="0"/>
          </a:p>
        </p:txBody>
      </p:sp>
      <p:sp>
        <p:nvSpPr>
          <p:cNvPr id="3" name="Content Placeholder 2">
            <a:extLst>
              <a:ext uri="{FF2B5EF4-FFF2-40B4-BE49-F238E27FC236}">
                <a16:creationId xmlns:a16="http://schemas.microsoft.com/office/drawing/2014/main" id="{FC0FF627-8B40-466B-AB9B-66175FFA899F}"/>
              </a:ext>
            </a:extLst>
          </p:cNvPr>
          <p:cNvSpPr>
            <a:spLocks noGrp="1"/>
          </p:cNvSpPr>
          <p:nvPr>
            <p:ph idx="1"/>
          </p:nvPr>
        </p:nvSpPr>
        <p:spPr>
          <a:xfrm>
            <a:off x="838200" y="1664691"/>
            <a:ext cx="10515600" cy="4351338"/>
          </a:xfrm>
        </p:spPr>
        <p:txBody>
          <a:bodyPr>
            <a:normAutofit fontScale="92500" lnSpcReduction="10000"/>
          </a:bodyPr>
          <a:lstStyle/>
          <a:p>
            <a:r>
              <a:rPr lang="en-US" dirty="0"/>
              <a:t>Both username and email are unique attributes for the user and so both can be used to login</a:t>
            </a:r>
          </a:p>
          <a:p>
            <a:r>
              <a:rPr lang="en-US" dirty="0"/>
              <a:t>Administrators are the employee; they cannot create an account but credential are given</a:t>
            </a:r>
          </a:p>
          <a:p>
            <a:r>
              <a:rPr lang="en-US" dirty="0"/>
              <a:t>Administrators can access their application using “/admin” path</a:t>
            </a:r>
          </a:p>
          <a:p>
            <a:r>
              <a:rPr lang="en-US" dirty="0"/>
              <a:t>An alert is raised only once for a user and it remains forever</a:t>
            </a:r>
          </a:p>
          <a:p>
            <a:r>
              <a:rPr lang="en-US" dirty="0"/>
              <a:t>Materialized views (not available in MySQL) are been substituted with tables populated by means of triggers.</a:t>
            </a:r>
          </a:p>
          <a:p>
            <a:r>
              <a:rPr lang="en-US" dirty="0"/>
              <a:t>The fixed phone service contains 50000 minutes only (more than minutes in the longest month), this because a fixed phone cannot have SMS/Internet.</a:t>
            </a:r>
          </a:p>
          <a:p>
            <a:pPr marL="0" indent="0">
              <a:buNone/>
            </a:pPr>
            <a:endParaRPr lang="en-US" dirty="0"/>
          </a:p>
          <a:p>
            <a:endParaRPr lang="en-US" dirty="0"/>
          </a:p>
        </p:txBody>
      </p:sp>
    </p:spTree>
    <p:extLst>
      <p:ext uri="{BB962C8B-B14F-4D97-AF65-F5344CB8AC3E}">
        <p14:creationId xmlns:p14="http://schemas.microsoft.com/office/powerpoint/2010/main" val="12992226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”Raise”</a:t>
            </a:r>
            <a:endParaRPr lang="it-IT" dirty="0"/>
          </a:p>
        </p:txBody>
      </p:sp>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User -&gt; Alert @OneToMany to access all the alerts raised by a user, according to our specific interpretation, only an alert per user could be raised.</a:t>
            </a:r>
          </a:p>
          <a:p>
            <a:r>
              <a:rPr lang="en-US" dirty="0"/>
              <a:t>Alert -&gt; User @ManyToOne </a:t>
            </a:r>
            <a:r>
              <a:rPr lang="it-IT" dirty="0"/>
              <a:t>to access </a:t>
            </a:r>
            <a:r>
              <a:rPr lang="en-US" dirty="0"/>
              <a:t>the user that has raised a specific alert.</a:t>
            </a:r>
          </a:p>
        </p:txBody>
      </p:sp>
      <p:pic>
        <p:nvPicPr>
          <p:cNvPr id="8" name="Segnaposto contenuto 7">
            <a:extLst>
              <a:ext uri="{FF2B5EF4-FFF2-40B4-BE49-F238E27FC236}">
                <a16:creationId xmlns:a16="http://schemas.microsoft.com/office/drawing/2014/main" id="{6DDFCBB4-10B9-4039-914C-B3F627D760D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Tree>
    <p:extLst>
      <p:ext uri="{BB962C8B-B14F-4D97-AF65-F5344CB8AC3E}">
        <p14:creationId xmlns:p14="http://schemas.microsoft.com/office/powerpoint/2010/main" val="40575271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”Acquire”</a:t>
            </a:r>
            <a:endParaRPr lang="it-IT" dirty="0"/>
          </a:p>
        </p:txBody>
      </p:sp>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User -&gt; Activation @OneToMany to access all the activations acquired by a user. Not implemented.</a:t>
            </a:r>
          </a:p>
          <a:p>
            <a:r>
              <a:rPr lang="en-US" dirty="0"/>
              <a:t>Activation -&gt; User @ManyToOne </a:t>
            </a:r>
            <a:r>
              <a:rPr lang="it-IT" dirty="0"/>
              <a:t>to access </a:t>
            </a:r>
            <a:r>
              <a:rPr lang="en-US" dirty="0"/>
              <a:t>the user that has been acquired in a specific activation. Not implemented.</a:t>
            </a:r>
          </a:p>
          <a:p>
            <a:endParaRPr lang="it-IT" dirty="0"/>
          </a:p>
        </p:txBody>
      </p:sp>
      <p:pic>
        <p:nvPicPr>
          <p:cNvPr id="8" name="Segnaposto contenuto 7">
            <a:extLst>
              <a:ext uri="{FF2B5EF4-FFF2-40B4-BE49-F238E27FC236}">
                <a16:creationId xmlns:a16="http://schemas.microsoft.com/office/drawing/2014/main" id="{FB982D65-3364-415C-8F4A-00544793D27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Tree>
    <p:extLst>
      <p:ext uri="{BB962C8B-B14F-4D97-AF65-F5344CB8AC3E}">
        <p14:creationId xmlns:p14="http://schemas.microsoft.com/office/powerpoint/2010/main" val="2917157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”Provide”</a:t>
            </a:r>
            <a:endParaRPr lang="it-IT" dirty="0"/>
          </a:p>
        </p:txBody>
      </p:sp>
      <p:pic>
        <p:nvPicPr>
          <p:cNvPr id="6" name="Segnaposto contenuto 5">
            <a:extLst>
              <a:ext uri="{FF2B5EF4-FFF2-40B4-BE49-F238E27FC236}">
                <a16:creationId xmlns:a16="http://schemas.microsoft.com/office/drawing/2014/main" id="{144B7584-9378-410E-92C2-EE04C9442B8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Service Package -&gt; Service @ManyToMany to access all the services provided in a service package.</a:t>
            </a:r>
          </a:p>
          <a:p>
            <a:r>
              <a:rPr lang="en-US" dirty="0"/>
              <a:t>Service -&gt; Service Package @ManyToMany to access all the service packages that have a specific service.</a:t>
            </a:r>
            <a:endParaRPr lang="it-IT" dirty="0"/>
          </a:p>
        </p:txBody>
      </p:sp>
    </p:spTree>
    <p:extLst>
      <p:ext uri="{BB962C8B-B14F-4D97-AF65-F5344CB8AC3E}">
        <p14:creationId xmlns:p14="http://schemas.microsoft.com/office/powerpoint/2010/main" val="8864350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”Assigned”</a:t>
            </a:r>
            <a:endParaRPr lang="it-IT" dirty="0"/>
          </a:p>
        </p:txBody>
      </p:sp>
      <p:pic>
        <p:nvPicPr>
          <p:cNvPr id="6" name="Segnaposto contenuto 5">
            <a:extLst>
              <a:ext uri="{FF2B5EF4-FFF2-40B4-BE49-F238E27FC236}">
                <a16:creationId xmlns:a16="http://schemas.microsoft.com/office/drawing/2014/main" id="{BE2E87A6-4AF1-41E7-912E-C659F479C25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Service Package -&gt; Package Price @OneToMany to access all the prices assigned to a service package.</a:t>
            </a:r>
          </a:p>
          <a:p>
            <a:r>
              <a:rPr lang="en-US" dirty="0"/>
              <a:t>Package Price -&gt; Service Package @ManyToOne </a:t>
            </a:r>
            <a:r>
              <a:rPr lang="it-IT" dirty="0"/>
              <a:t>to access </a:t>
            </a:r>
            <a:r>
              <a:rPr lang="en-US" dirty="0"/>
              <a:t>the service package been assigned by a specific package price.</a:t>
            </a:r>
          </a:p>
          <a:p>
            <a:endParaRPr lang="it-IT" dirty="0"/>
          </a:p>
        </p:txBody>
      </p:sp>
    </p:spTree>
    <p:extLst>
      <p:ext uri="{BB962C8B-B14F-4D97-AF65-F5344CB8AC3E}">
        <p14:creationId xmlns:p14="http://schemas.microsoft.com/office/powerpoint/2010/main" val="11039605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”Used”</a:t>
            </a:r>
            <a:endParaRPr lang="it-IT" dirty="0"/>
          </a:p>
        </p:txBody>
      </p:sp>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Service Package -&gt; Order @OneToMany to access all the order that has been used by a service package. Not implemented.</a:t>
            </a:r>
          </a:p>
          <a:p>
            <a:r>
              <a:rPr lang="en-US" dirty="0"/>
              <a:t>Order -&gt; Service Package @ManyToOne </a:t>
            </a:r>
            <a:r>
              <a:rPr lang="it-IT" dirty="0"/>
              <a:t>to access </a:t>
            </a:r>
            <a:r>
              <a:rPr lang="en-US" dirty="0"/>
              <a:t>the service package that has been assigned to a specific order.</a:t>
            </a:r>
          </a:p>
          <a:p>
            <a:endParaRPr lang="it-IT" dirty="0"/>
          </a:p>
        </p:txBody>
      </p:sp>
      <p:pic>
        <p:nvPicPr>
          <p:cNvPr id="12" name="Segnaposto contenuto 11">
            <a:extLst>
              <a:ext uri="{FF2B5EF4-FFF2-40B4-BE49-F238E27FC236}">
                <a16:creationId xmlns:a16="http://schemas.microsoft.com/office/drawing/2014/main" id="{6A112FDC-847B-4848-AE7B-A2306DE91FA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262981"/>
            <a:ext cx="4219575" cy="3476625"/>
          </a:xfrm>
        </p:spPr>
      </p:pic>
    </p:spTree>
    <p:extLst>
      <p:ext uri="{BB962C8B-B14F-4D97-AF65-F5344CB8AC3E}">
        <p14:creationId xmlns:p14="http://schemas.microsoft.com/office/powerpoint/2010/main" val="17394901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”Contain”</a:t>
            </a:r>
            <a:endParaRPr lang="it-IT" dirty="0"/>
          </a:p>
        </p:txBody>
      </p:sp>
      <p:pic>
        <p:nvPicPr>
          <p:cNvPr id="6" name="Segnaposto contenuto 5">
            <a:extLst>
              <a:ext uri="{FF2B5EF4-FFF2-40B4-BE49-F238E27FC236}">
                <a16:creationId xmlns:a16="http://schemas.microsoft.com/office/drawing/2014/main" id="{CFB334C8-8B72-41DE-8A52-E4B0CABCA60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Service Package -&gt; Optional product @ManyToMany to access all the optional products contained in a service package.</a:t>
            </a:r>
          </a:p>
          <a:p>
            <a:r>
              <a:rPr lang="en-US" dirty="0"/>
              <a:t>Optional product -&gt; Service Package @ManyToMany to access all the service packages that have a specific optional product.</a:t>
            </a:r>
          </a:p>
          <a:p>
            <a:endParaRPr lang="it-IT" dirty="0"/>
          </a:p>
        </p:txBody>
      </p:sp>
    </p:spTree>
    <p:extLst>
      <p:ext uri="{BB962C8B-B14F-4D97-AF65-F5344CB8AC3E}">
        <p14:creationId xmlns:p14="http://schemas.microsoft.com/office/powerpoint/2010/main" val="4660138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”Inserted”</a:t>
            </a:r>
            <a:endParaRPr lang="it-IT" dirty="0"/>
          </a:p>
        </p:txBody>
      </p:sp>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Service Package -&gt; Activation @OneToMany to access all the activations inserted with a service package. Not implemented.</a:t>
            </a:r>
          </a:p>
          <a:p>
            <a:r>
              <a:rPr lang="en-US" dirty="0"/>
              <a:t>Activation -&gt; Service Package @ManyToOne </a:t>
            </a:r>
            <a:r>
              <a:rPr lang="it-IT" dirty="0"/>
              <a:t>to access </a:t>
            </a:r>
            <a:r>
              <a:rPr lang="en-US" dirty="0"/>
              <a:t>the service package that has been inserted in a specific activation. Not implemented.</a:t>
            </a:r>
          </a:p>
          <a:p>
            <a:endParaRPr lang="it-IT" dirty="0"/>
          </a:p>
        </p:txBody>
      </p:sp>
      <p:pic>
        <p:nvPicPr>
          <p:cNvPr id="8" name="Segnaposto contenuto 7">
            <a:extLst>
              <a:ext uri="{FF2B5EF4-FFF2-40B4-BE49-F238E27FC236}">
                <a16:creationId xmlns:a16="http://schemas.microsoft.com/office/drawing/2014/main" id="{AD2EBDAF-2049-4FCC-BD38-5F6D65F7C7A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262981"/>
            <a:ext cx="4219575" cy="3476625"/>
          </a:xfrm>
        </p:spPr>
      </p:pic>
    </p:spTree>
    <p:extLst>
      <p:ext uri="{BB962C8B-B14F-4D97-AF65-F5344CB8AC3E}">
        <p14:creationId xmlns:p14="http://schemas.microsoft.com/office/powerpoint/2010/main" val="14950809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”Done”</a:t>
            </a:r>
            <a:endParaRPr lang="it-IT" dirty="0"/>
          </a:p>
        </p:txBody>
      </p:sp>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Order -&gt; Payment @OneToMany to access all the payments done in a specific order.</a:t>
            </a:r>
          </a:p>
          <a:p>
            <a:r>
              <a:rPr lang="en-US" dirty="0"/>
              <a:t>Payment -&gt; Order @ManyToOne </a:t>
            </a:r>
            <a:r>
              <a:rPr lang="it-IT" dirty="0"/>
              <a:t>to access </a:t>
            </a:r>
            <a:r>
              <a:rPr lang="en-US" dirty="0"/>
              <a:t>the order that has try to pay by a specific payment.</a:t>
            </a:r>
          </a:p>
          <a:p>
            <a:endParaRPr lang="it-IT" dirty="0"/>
          </a:p>
        </p:txBody>
      </p:sp>
      <p:pic>
        <p:nvPicPr>
          <p:cNvPr id="8" name="Segnaposto contenuto 7">
            <a:extLst>
              <a:ext uri="{FF2B5EF4-FFF2-40B4-BE49-F238E27FC236}">
                <a16:creationId xmlns:a16="http://schemas.microsoft.com/office/drawing/2014/main" id="{143CEBC7-31A7-4882-A01D-AE35E2BA5DD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Tree>
    <p:extLst>
      <p:ext uri="{BB962C8B-B14F-4D97-AF65-F5344CB8AC3E}">
        <p14:creationId xmlns:p14="http://schemas.microsoft.com/office/powerpoint/2010/main" val="38059496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”Choose”</a:t>
            </a:r>
            <a:endParaRPr lang="it-IT" dirty="0"/>
          </a:p>
        </p:txBody>
      </p:sp>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Order -&gt; Optional product @ManyToMany to access all the optional products contained in </a:t>
            </a:r>
            <a:r>
              <a:rPr lang="en-US"/>
              <a:t>an order.</a:t>
            </a:r>
            <a:endParaRPr lang="en-US" dirty="0"/>
          </a:p>
          <a:p>
            <a:r>
              <a:rPr lang="en-US" dirty="0"/>
              <a:t>Optional product -&gt; Order @ManyToMany</a:t>
            </a:r>
            <a:r>
              <a:rPr lang="it-IT" dirty="0"/>
              <a:t> </a:t>
            </a:r>
            <a:r>
              <a:rPr lang="en-US" dirty="0"/>
              <a:t>to access all the orders that have a specific optional product.</a:t>
            </a:r>
          </a:p>
        </p:txBody>
      </p:sp>
      <p:pic>
        <p:nvPicPr>
          <p:cNvPr id="8" name="Segnaposto contenuto 7">
            <a:extLst>
              <a:ext uri="{FF2B5EF4-FFF2-40B4-BE49-F238E27FC236}">
                <a16:creationId xmlns:a16="http://schemas.microsoft.com/office/drawing/2014/main" id="{B7892656-86C3-4FB0-BC7F-B7BF1AE7C24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Tree>
    <p:extLst>
      <p:ext uri="{BB962C8B-B14F-4D97-AF65-F5344CB8AC3E}">
        <p14:creationId xmlns:p14="http://schemas.microsoft.com/office/powerpoint/2010/main" val="21541156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”Activated”</a:t>
            </a:r>
            <a:endParaRPr lang="it-IT" dirty="0"/>
          </a:p>
        </p:txBody>
      </p:sp>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Order -&gt; Activation @OneToMany to access the activation activated of the corresponding order. Not implemented.</a:t>
            </a:r>
          </a:p>
          <a:p>
            <a:r>
              <a:rPr lang="en-US" dirty="0"/>
              <a:t>Activation -&gt; Order @ManyToOne to access the order that correspondent to a specific activation.</a:t>
            </a:r>
          </a:p>
        </p:txBody>
      </p:sp>
      <p:pic>
        <p:nvPicPr>
          <p:cNvPr id="7" name="Segnaposto contenuto 6">
            <a:extLst>
              <a:ext uri="{FF2B5EF4-FFF2-40B4-BE49-F238E27FC236}">
                <a16:creationId xmlns:a16="http://schemas.microsoft.com/office/drawing/2014/main" id="{F9326D96-5C4E-40C0-8A8D-DF7B2143233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Tree>
    <p:extLst>
      <p:ext uri="{BB962C8B-B14F-4D97-AF65-F5344CB8AC3E}">
        <p14:creationId xmlns:p14="http://schemas.microsoft.com/office/powerpoint/2010/main" val="1032677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3E4B-5089-48B1-9A37-1BC592D2959E}"/>
              </a:ext>
            </a:extLst>
          </p:cNvPr>
          <p:cNvSpPr>
            <a:spLocks noGrp="1"/>
          </p:cNvSpPr>
          <p:nvPr>
            <p:ph type="ctrTitle"/>
          </p:nvPr>
        </p:nvSpPr>
        <p:spPr/>
        <p:txBody>
          <a:bodyPr/>
          <a:lstStyle/>
          <a:p>
            <a:pPr algn="ctr"/>
            <a:r>
              <a:rPr lang="en-US" dirty="0"/>
              <a:t>ER Diagrams</a:t>
            </a:r>
            <a:endParaRPr lang="it-IT" dirty="0"/>
          </a:p>
        </p:txBody>
      </p:sp>
    </p:spTree>
    <p:extLst>
      <p:ext uri="{BB962C8B-B14F-4D97-AF65-F5344CB8AC3E}">
        <p14:creationId xmlns:p14="http://schemas.microsoft.com/office/powerpoint/2010/main" val="14980559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7CDD94-8D94-41CD-90F0-0882AF497FF3}"/>
              </a:ext>
            </a:extLst>
          </p:cNvPr>
          <p:cNvSpPr>
            <a:spLocks noGrp="1"/>
          </p:cNvSpPr>
          <p:nvPr>
            <p:ph type="ctrTitle"/>
          </p:nvPr>
        </p:nvSpPr>
        <p:spPr/>
        <p:txBody>
          <a:bodyPr/>
          <a:lstStyle/>
          <a:p>
            <a:pPr algn="ctr"/>
            <a:r>
              <a:rPr lang="it-IT" dirty="0" err="1"/>
              <a:t>Entities</a:t>
            </a:r>
            <a:endParaRPr lang="it-IT" dirty="0"/>
          </a:p>
        </p:txBody>
      </p:sp>
    </p:spTree>
    <p:extLst>
      <p:ext uri="{BB962C8B-B14F-4D97-AF65-F5344CB8AC3E}">
        <p14:creationId xmlns:p14="http://schemas.microsoft.com/office/powerpoint/2010/main" val="41348024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74A25-3E18-4050-9E9A-6F4E361B187F}"/>
              </a:ext>
            </a:extLst>
          </p:cNvPr>
          <p:cNvSpPr>
            <a:spLocks noGrp="1"/>
          </p:cNvSpPr>
          <p:nvPr>
            <p:ph type="title"/>
          </p:nvPr>
        </p:nvSpPr>
        <p:spPr/>
        <p:txBody>
          <a:bodyPr/>
          <a:lstStyle/>
          <a:p>
            <a:r>
              <a:rPr lang="en-US" dirty="0"/>
              <a:t>Activation</a:t>
            </a:r>
            <a:endParaRPr lang="it-IT" dirty="0"/>
          </a:p>
        </p:txBody>
      </p:sp>
      <p:sp>
        <p:nvSpPr>
          <p:cNvPr id="10" name="Content Placeholder 9">
            <a:extLst>
              <a:ext uri="{FF2B5EF4-FFF2-40B4-BE49-F238E27FC236}">
                <a16:creationId xmlns:a16="http://schemas.microsoft.com/office/drawing/2014/main" id="{CC0086D1-6961-4FDC-937E-B76E04275C02}"/>
              </a:ext>
            </a:extLst>
          </p:cNvPr>
          <p:cNvSpPr>
            <a:spLocks noGrp="1"/>
          </p:cNvSpPr>
          <p:nvPr>
            <p:ph sz="half" idx="1"/>
          </p:nvPr>
        </p:nvSpPr>
        <p:spPr/>
        <p:txBody>
          <a:bodyPr>
            <a:normAutofit fontScale="55000" lnSpcReduction="20000"/>
          </a:bodyPr>
          <a:lstStyle/>
          <a:p>
            <a:pPr marL="0" indent="0">
              <a:buNone/>
            </a:pPr>
            <a:r>
              <a:rPr lang="it-IT" dirty="0"/>
              <a:t>@Entity</a:t>
            </a:r>
          </a:p>
          <a:p>
            <a:pPr marL="0" indent="0">
              <a:buNone/>
            </a:pPr>
            <a:r>
              <a:rPr lang="it-IT" dirty="0"/>
              <a:t>@Table(name = "activation")</a:t>
            </a:r>
          </a:p>
          <a:p>
            <a:pPr marL="0" indent="0">
              <a:buNone/>
            </a:pPr>
            <a:r>
              <a:rPr lang="it-IT" dirty="0"/>
              <a:t>public class Activation {</a:t>
            </a:r>
          </a:p>
          <a:p>
            <a:pPr marL="0" indent="0">
              <a:buNone/>
            </a:pPr>
            <a:r>
              <a:rPr lang="it-IT" dirty="0"/>
              <a:t>    @Id</a:t>
            </a:r>
          </a:p>
          <a:p>
            <a:pPr marL="0" indent="0">
              <a:buNone/>
            </a:pPr>
            <a:r>
              <a:rPr lang="it-IT" dirty="0"/>
              <a:t>    @Column(name = "</a:t>
            </a:r>
            <a:r>
              <a:rPr lang="it-IT" dirty="0" err="1"/>
              <a:t>order_id</a:t>
            </a:r>
            <a:r>
              <a:rPr lang="it-IT" dirty="0"/>
              <a:t>",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@MapsId</a:t>
            </a:r>
          </a:p>
          <a:p>
            <a:pPr marL="0" indent="0">
              <a:buNone/>
            </a:pPr>
            <a:r>
              <a:rPr lang="it-IT" dirty="0"/>
              <a:t>    @OneToOne(fetch = </a:t>
            </a:r>
            <a:r>
              <a:rPr lang="it-IT" dirty="0" err="1"/>
              <a:t>FetchType.LAZY</a:t>
            </a:r>
            <a:r>
              <a:rPr lang="it-IT" dirty="0"/>
              <a:t>, optional = false)</a:t>
            </a:r>
          </a:p>
          <a:p>
            <a:pPr marL="0" indent="0">
              <a:buNone/>
            </a:pPr>
            <a:r>
              <a:rPr lang="it-IT" dirty="0"/>
              <a:t>    @JoinColumn(name = "</a:t>
            </a:r>
            <a:r>
              <a:rPr lang="it-IT" dirty="0" err="1"/>
              <a:t>order_id</a:t>
            </a:r>
            <a:r>
              <a:rPr lang="it-IT" dirty="0"/>
              <a:t>", </a:t>
            </a:r>
            <a:r>
              <a:rPr lang="it-IT" dirty="0" err="1"/>
              <a:t>nullable</a:t>
            </a:r>
            <a:r>
              <a:rPr lang="it-IT" dirty="0"/>
              <a:t> = false)</a:t>
            </a:r>
          </a:p>
          <a:p>
            <a:pPr marL="0" indent="0">
              <a:buNone/>
            </a:pPr>
            <a:r>
              <a:rPr lang="it-IT" dirty="0"/>
              <a:t>    Order </a:t>
            </a:r>
            <a:r>
              <a:rPr lang="it-IT" dirty="0" err="1"/>
              <a:t>orders</a:t>
            </a:r>
            <a:r>
              <a:rPr lang="it-IT" dirty="0"/>
              <a:t>;</a:t>
            </a:r>
          </a:p>
          <a:p>
            <a:pPr marL="0" indent="0">
              <a:buNone/>
            </a:pPr>
            <a:endParaRPr lang="it-IT" dirty="0"/>
          </a:p>
          <a:p>
            <a:pPr marL="0" indent="0">
              <a:buNone/>
            </a:pPr>
            <a:r>
              <a:rPr lang="it-IT" dirty="0"/>
              <a:t>    @Column(name = "</a:t>
            </a:r>
            <a:r>
              <a:rPr lang="it-IT" dirty="0" err="1"/>
              <a:t>user_id</a:t>
            </a:r>
            <a:r>
              <a:rPr lang="it-IT" dirty="0"/>
              <a:t>", </a:t>
            </a:r>
            <a:r>
              <a:rPr lang="it-IT" dirty="0" err="1"/>
              <a:t>nullable</a:t>
            </a:r>
            <a:r>
              <a:rPr lang="it-IT" dirty="0"/>
              <a:t> = false)</a:t>
            </a:r>
          </a:p>
          <a:p>
            <a:pPr marL="0" indent="0">
              <a:buNone/>
            </a:pPr>
            <a:r>
              <a:rPr lang="it-IT" dirty="0"/>
              <a:t>    Integer </a:t>
            </a:r>
            <a:r>
              <a:rPr lang="it-IT" dirty="0" err="1"/>
              <a:t>userId</a:t>
            </a:r>
            <a:r>
              <a:rPr lang="it-IT" dirty="0"/>
              <a:t>;</a:t>
            </a:r>
          </a:p>
        </p:txBody>
      </p:sp>
      <p:sp>
        <p:nvSpPr>
          <p:cNvPr id="11" name="Content Placeholder 10">
            <a:extLst>
              <a:ext uri="{FF2B5EF4-FFF2-40B4-BE49-F238E27FC236}">
                <a16:creationId xmlns:a16="http://schemas.microsoft.com/office/drawing/2014/main" id="{9BC7251A-386E-42C5-BA38-8DB72DF312EE}"/>
              </a:ext>
            </a:extLst>
          </p:cNvPr>
          <p:cNvSpPr>
            <a:spLocks noGrp="1"/>
          </p:cNvSpPr>
          <p:nvPr>
            <p:ph sz="half" idx="2"/>
          </p:nvPr>
        </p:nvSpPr>
        <p:spPr/>
        <p:txBody>
          <a:bodyPr>
            <a:normAutofit fontScale="55000" lnSpcReduction="20000"/>
          </a:bodyPr>
          <a:lstStyle/>
          <a:p>
            <a:pPr marL="0" indent="0">
              <a:buNone/>
            </a:pPr>
            <a:endParaRPr lang="it-IT" dirty="0"/>
          </a:p>
          <a:p>
            <a:pPr marL="0" indent="0">
              <a:buNone/>
            </a:pPr>
            <a:r>
              <a:rPr lang="it-IT" dirty="0"/>
              <a:t>    @Column(name = "</a:t>
            </a:r>
            <a:r>
              <a:rPr lang="it-IT" dirty="0" err="1"/>
              <a:t>package_id</a:t>
            </a:r>
            <a:r>
              <a:rPr lang="it-IT" dirty="0"/>
              <a:t>", </a:t>
            </a:r>
            <a:r>
              <a:rPr lang="it-IT" dirty="0" err="1"/>
              <a:t>nullable</a:t>
            </a:r>
            <a:r>
              <a:rPr lang="it-IT" dirty="0"/>
              <a:t> = false)</a:t>
            </a:r>
          </a:p>
          <a:p>
            <a:pPr marL="0" indent="0">
              <a:buNone/>
            </a:pPr>
            <a:r>
              <a:rPr lang="it-IT" dirty="0"/>
              <a:t>    Integer </a:t>
            </a:r>
            <a:r>
              <a:rPr lang="it-IT" dirty="0" err="1"/>
              <a:t>packageId</a:t>
            </a:r>
            <a:r>
              <a:rPr lang="it-IT" dirty="0"/>
              <a:t>;</a:t>
            </a:r>
          </a:p>
          <a:p>
            <a:pPr marL="0" indent="0">
              <a:buNone/>
            </a:pPr>
            <a:endParaRPr lang="it-IT" dirty="0"/>
          </a:p>
          <a:p>
            <a:pPr marL="0" indent="0">
              <a:buNone/>
            </a:pPr>
            <a:r>
              <a:rPr lang="it-IT" dirty="0"/>
              <a:t>    @Column(name = "</a:t>
            </a:r>
            <a:r>
              <a:rPr lang="it-IT" dirty="0" err="1"/>
              <a:t>start_date</a:t>
            </a:r>
            <a:r>
              <a:rPr lang="it-IT" dirty="0"/>
              <a:t>", </a:t>
            </a:r>
            <a:r>
              <a:rPr lang="it-IT" dirty="0" err="1"/>
              <a:t>nullable</a:t>
            </a:r>
            <a:r>
              <a:rPr lang="it-IT" dirty="0"/>
              <a:t> = false)</a:t>
            </a:r>
          </a:p>
          <a:p>
            <a:pPr marL="0" indent="0">
              <a:buNone/>
            </a:pPr>
            <a:r>
              <a:rPr lang="it-IT" dirty="0"/>
              <a:t>    </a:t>
            </a:r>
            <a:r>
              <a:rPr lang="it-IT" dirty="0" err="1"/>
              <a:t>LocalDate</a:t>
            </a:r>
            <a:r>
              <a:rPr lang="it-IT" dirty="0"/>
              <a:t> </a:t>
            </a:r>
            <a:r>
              <a:rPr lang="it-IT" dirty="0" err="1"/>
              <a:t>startDate</a:t>
            </a:r>
            <a:r>
              <a:rPr lang="it-IT" dirty="0"/>
              <a:t>;</a:t>
            </a:r>
          </a:p>
          <a:p>
            <a:pPr marL="0" indent="0">
              <a:buNone/>
            </a:pPr>
            <a:endParaRPr lang="it-IT" dirty="0"/>
          </a:p>
          <a:p>
            <a:pPr marL="0" indent="0">
              <a:buNone/>
            </a:pPr>
            <a:r>
              <a:rPr lang="it-IT" dirty="0"/>
              <a:t>    @Column(name = "</a:t>
            </a:r>
            <a:r>
              <a:rPr lang="it-IT" dirty="0" err="1"/>
              <a:t>end_date</a:t>
            </a:r>
            <a:r>
              <a:rPr lang="it-IT" dirty="0"/>
              <a:t>", </a:t>
            </a:r>
            <a:r>
              <a:rPr lang="it-IT" dirty="0" err="1"/>
              <a:t>nullable</a:t>
            </a:r>
            <a:r>
              <a:rPr lang="it-IT" dirty="0"/>
              <a:t> = false)</a:t>
            </a:r>
          </a:p>
          <a:p>
            <a:pPr marL="0" indent="0">
              <a:buNone/>
            </a:pPr>
            <a:r>
              <a:rPr lang="it-IT" dirty="0"/>
              <a:t>    </a:t>
            </a:r>
            <a:r>
              <a:rPr lang="it-IT" dirty="0" err="1"/>
              <a:t>LocalDate</a:t>
            </a:r>
            <a:r>
              <a:rPr lang="it-IT" dirty="0"/>
              <a:t> </a:t>
            </a:r>
            <a:r>
              <a:rPr lang="it-IT" dirty="0" err="1"/>
              <a:t>endDate</a:t>
            </a:r>
            <a:r>
              <a:rPr lang="it-IT" dirty="0"/>
              <a:t>;</a:t>
            </a:r>
          </a:p>
          <a:p>
            <a:pPr marL="0" indent="0">
              <a:buNone/>
            </a:pPr>
            <a:r>
              <a:rPr lang="en-US" dirty="0"/>
              <a:t>}</a:t>
            </a:r>
            <a:endParaRPr lang="it-IT" dirty="0"/>
          </a:p>
        </p:txBody>
      </p:sp>
    </p:spTree>
    <p:extLst>
      <p:ext uri="{BB962C8B-B14F-4D97-AF65-F5344CB8AC3E}">
        <p14:creationId xmlns:p14="http://schemas.microsoft.com/office/powerpoint/2010/main" val="25350010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536D540-2EAF-4D1C-BEA5-8AF3F23005B8}"/>
              </a:ext>
            </a:extLst>
          </p:cNvPr>
          <p:cNvSpPr>
            <a:spLocks noGrp="1"/>
          </p:cNvSpPr>
          <p:nvPr>
            <p:ph type="title"/>
          </p:nvPr>
        </p:nvSpPr>
        <p:spPr/>
        <p:txBody>
          <a:bodyPr/>
          <a:lstStyle/>
          <a:p>
            <a:r>
              <a:rPr lang="it-IT" dirty="0"/>
              <a:t>Administrator</a:t>
            </a:r>
          </a:p>
        </p:txBody>
      </p:sp>
      <p:sp>
        <p:nvSpPr>
          <p:cNvPr id="10" name="Content Placeholder 9">
            <a:extLst>
              <a:ext uri="{FF2B5EF4-FFF2-40B4-BE49-F238E27FC236}">
                <a16:creationId xmlns:a16="http://schemas.microsoft.com/office/drawing/2014/main" id="{15BE5BDF-2FB0-429E-8517-FD6B3AB57782}"/>
              </a:ext>
            </a:extLst>
          </p:cNvPr>
          <p:cNvSpPr>
            <a:spLocks noGrp="1"/>
          </p:cNvSpPr>
          <p:nvPr>
            <p:ph sz="half" idx="1"/>
          </p:nvPr>
        </p:nvSpPr>
        <p:spPr/>
        <p:txBody>
          <a:bodyPr>
            <a:normAutofit fontScale="62500" lnSpcReduction="20000"/>
          </a:bodyPr>
          <a:lstStyle/>
          <a:p>
            <a:pPr marL="0" indent="0">
              <a:buNone/>
            </a:pPr>
            <a:r>
              <a:rPr lang="it-IT" dirty="0"/>
              <a:t>@Entity</a:t>
            </a:r>
          </a:p>
          <a:p>
            <a:pPr marL="0" indent="0">
              <a:buNone/>
            </a:pPr>
            <a:r>
              <a:rPr lang="it-IT" dirty="0"/>
              <a:t>@Table(name = "</a:t>
            </a:r>
            <a:r>
              <a:rPr lang="it-IT" dirty="0" err="1"/>
              <a:t>administrator</a:t>
            </a:r>
            <a:r>
              <a:rPr lang="it-IT" dirty="0"/>
              <a:t>")</a:t>
            </a:r>
          </a:p>
          <a:p>
            <a:pPr marL="0" indent="0">
              <a:buNone/>
            </a:pPr>
            <a:r>
              <a:rPr lang="it-IT" dirty="0"/>
              <a:t>public class Administrator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"name", </a:t>
            </a:r>
            <a:r>
              <a:rPr lang="it-IT" dirty="0" err="1"/>
              <a:t>nullable</a:t>
            </a:r>
            <a:r>
              <a:rPr lang="it-IT" dirty="0"/>
              <a:t> = false)</a:t>
            </a:r>
          </a:p>
          <a:p>
            <a:pPr marL="0" indent="0">
              <a:buNone/>
            </a:pPr>
            <a:r>
              <a:rPr lang="it-IT" dirty="0"/>
              <a:t>    String name;</a:t>
            </a:r>
          </a:p>
          <a:p>
            <a:pPr marL="0" indent="0">
              <a:buNone/>
            </a:pPr>
            <a:endParaRPr lang="it-IT" dirty="0"/>
          </a:p>
          <a:p>
            <a:pPr marL="0" indent="0">
              <a:buNone/>
            </a:pPr>
            <a:r>
              <a:rPr lang="it-IT" dirty="0"/>
              <a:t>    @Column(name = "</a:t>
            </a:r>
            <a:r>
              <a:rPr lang="it-IT" dirty="0" err="1"/>
              <a:t>surname</a:t>
            </a:r>
            <a:r>
              <a:rPr lang="it-IT" dirty="0"/>
              <a:t>", </a:t>
            </a:r>
            <a:r>
              <a:rPr lang="it-IT" dirty="0" err="1"/>
              <a:t>nullable</a:t>
            </a:r>
            <a:r>
              <a:rPr lang="it-IT" dirty="0"/>
              <a:t> = false)</a:t>
            </a:r>
          </a:p>
          <a:p>
            <a:pPr marL="0" indent="0">
              <a:buNone/>
            </a:pPr>
            <a:r>
              <a:rPr lang="it-IT" dirty="0"/>
              <a:t>    String </a:t>
            </a:r>
            <a:r>
              <a:rPr lang="it-IT" dirty="0" err="1"/>
              <a:t>surname</a:t>
            </a:r>
            <a:r>
              <a:rPr lang="it-IT" dirty="0"/>
              <a:t>;</a:t>
            </a:r>
          </a:p>
        </p:txBody>
      </p:sp>
      <p:sp>
        <p:nvSpPr>
          <p:cNvPr id="11" name="Content Placeholder 10">
            <a:extLst>
              <a:ext uri="{FF2B5EF4-FFF2-40B4-BE49-F238E27FC236}">
                <a16:creationId xmlns:a16="http://schemas.microsoft.com/office/drawing/2014/main" id="{FCC909FB-7847-483B-9332-274679BEDF3D}"/>
              </a:ext>
            </a:extLst>
          </p:cNvPr>
          <p:cNvSpPr>
            <a:spLocks noGrp="1"/>
          </p:cNvSpPr>
          <p:nvPr>
            <p:ph sz="half" idx="2"/>
          </p:nvPr>
        </p:nvSpPr>
        <p:spPr/>
        <p:txBody>
          <a:bodyPr>
            <a:normAutofit fontScale="62500" lnSpcReduction="20000"/>
          </a:bodyPr>
          <a:lstStyle/>
          <a:p>
            <a:pPr marL="0" indent="0">
              <a:buNone/>
            </a:pPr>
            <a:endParaRPr lang="it-IT" dirty="0"/>
          </a:p>
          <a:p>
            <a:pPr marL="0" indent="0">
              <a:buNone/>
            </a:pPr>
            <a:r>
              <a:rPr lang="it-IT" dirty="0"/>
              <a:t>    @Column(name = "email", </a:t>
            </a:r>
            <a:r>
              <a:rPr lang="it-IT" dirty="0" err="1"/>
              <a:t>nullable</a:t>
            </a:r>
            <a:r>
              <a:rPr lang="it-IT" dirty="0"/>
              <a:t> = false)</a:t>
            </a:r>
          </a:p>
          <a:p>
            <a:pPr marL="0" indent="0">
              <a:buNone/>
            </a:pPr>
            <a:r>
              <a:rPr lang="it-IT" dirty="0"/>
              <a:t>    String email;</a:t>
            </a:r>
          </a:p>
          <a:p>
            <a:pPr marL="0" indent="0">
              <a:buNone/>
            </a:pPr>
            <a:endParaRPr lang="it-IT" dirty="0"/>
          </a:p>
          <a:p>
            <a:pPr marL="0" indent="0">
              <a:buNone/>
            </a:pPr>
            <a:r>
              <a:rPr lang="it-IT" dirty="0"/>
              <a:t>    @Column(name = "password", </a:t>
            </a:r>
            <a:r>
              <a:rPr lang="it-IT" dirty="0" err="1"/>
              <a:t>nullable</a:t>
            </a:r>
            <a:r>
              <a:rPr lang="it-IT" dirty="0"/>
              <a:t> = false)</a:t>
            </a:r>
          </a:p>
          <a:p>
            <a:pPr marL="0" indent="0">
              <a:buNone/>
            </a:pPr>
            <a:r>
              <a:rPr lang="it-IT" dirty="0"/>
              <a:t>    String password;</a:t>
            </a:r>
          </a:p>
          <a:p>
            <a:pPr marL="0" indent="0">
              <a:buNone/>
            </a:pPr>
            <a:endParaRPr lang="it-IT" dirty="0"/>
          </a:p>
          <a:p>
            <a:pPr marL="0" indent="0">
              <a:buNone/>
            </a:pPr>
            <a:r>
              <a:rPr lang="it-IT" dirty="0"/>
              <a:t>    @Column(name = "</a:t>
            </a:r>
            <a:r>
              <a:rPr lang="it-IT" dirty="0" err="1"/>
              <a:t>role</a:t>
            </a:r>
            <a:r>
              <a:rPr lang="it-IT" dirty="0"/>
              <a:t>", </a:t>
            </a:r>
            <a:r>
              <a:rPr lang="it-IT" dirty="0" err="1"/>
              <a:t>nullable</a:t>
            </a:r>
            <a:r>
              <a:rPr lang="it-IT" dirty="0"/>
              <a:t> = false)</a:t>
            </a:r>
          </a:p>
          <a:p>
            <a:pPr marL="0" indent="0">
              <a:buNone/>
            </a:pPr>
            <a:r>
              <a:rPr lang="it-IT" dirty="0"/>
              <a:t>    Integer </a:t>
            </a:r>
            <a:r>
              <a:rPr lang="it-IT" dirty="0" err="1"/>
              <a:t>role</a:t>
            </a:r>
            <a:r>
              <a:rPr lang="it-IT" dirty="0"/>
              <a:t>;</a:t>
            </a:r>
          </a:p>
          <a:p>
            <a:pPr marL="0" indent="0">
              <a:buNone/>
            </a:pPr>
            <a:r>
              <a:rPr lang="it-IT" dirty="0"/>
              <a:t>}</a:t>
            </a:r>
          </a:p>
        </p:txBody>
      </p:sp>
    </p:spTree>
    <p:extLst>
      <p:ext uri="{BB962C8B-B14F-4D97-AF65-F5344CB8AC3E}">
        <p14:creationId xmlns:p14="http://schemas.microsoft.com/office/powerpoint/2010/main" val="26661229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5EC0099-3AEE-47B1-876C-5CE57DF45507}"/>
              </a:ext>
            </a:extLst>
          </p:cNvPr>
          <p:cNvSpPr>
            <a:spLocks noGrp="1"/>
          </p:cNvSpPr>
          <p:nvPr>
            <p:ph type="title"/>
          </p:nvPr>
        </p:nvSpPr>
        <p:spPr/>
        <p:txBody>
          <a:bodyPr/>
          <a:lstStyle/>
          <a:p>
            <a:r>
              <a:rPr lang="it-IT" dirty="0" err="1"/>
              <a:t>Alert</a:t>
            </a:r>
            <a:endParaRPr lang="it-IT" dirty="0"/>
          </a:p>
        </p:txBody>
      </p:sp>
      <p:sp>
        <p:nvSpPr>
          <p:cNvPr id="10" name="Content Placeholder 9">
            <a:extLst>
              <a:ext uri="{FF2B5EF4-FFF2-40B4-BE49-F238E27FC236}">
                <a16:creationId xmlns:a16="http://schemas.microsoft.com/office/drawing/2014/main" id="{4693D67A-63C9-4E87-AA7F-1D302068B58E}"/>
              </a:ext>
            </a:extLst>
          </p:cNvPr>
          <p:cNvSpPr>
            <a:spLocks noGrp="1"/>
          </p:cNvSpPr>
          <p:nvPr>
            <p:ph sz="half" idx="1"/>
          </p:nvPr>
        </p:nvSpPr>
        <p:spPr/>
        <p:txBody>
          <a:bodyPr>
            <a:normAutofit fontScale="55000" lnSpcReduction="20000"/>
          </a:bodyPr>
          <a:lstStyle/>
          <a:p>
            <a:pPr marL="0" indent="0">
              <a:buNone/>
            </a:pPr>
            <a:r>
              <a:rPr lang="it-IT" dirty="0"/>
              <a:t>@Entity</a:t>
            </a:r>
          </a:p>
          <a:p>
            <a:pPr marL="0" indent="0">
              <a:buNone/>
            </a:pPr>
            <a:r>
              <a:rPr lang="it-IT" dirty="0"/>
              <a:t>@Table(name = "</a:t>
            </a:r>
            <a:r>
              <a:rPr lang="it-IT" dirty="0" err="1"/>
              <a:t>alerts</a:t>
            </a:r>
            <a:r>
              <a:rPr lang="it-IT" dirty="0"/>
              <a:t>")</a:t>
            </a:r>
          </a:p>
          <a:p>
            <a:pPr marL="0" indent="0">
              <a:buNone/>
            </a:pPr>
            <a:r>
              <a:rPr lang="it-IT" dirty="0"/>
              <a:t>public class </a:t>
            </a:r>
            <a:r>
              <a:rPr lang="it-IT" dirty="0" err="1"/>
              <a:t>Alert</a:t>
            </a:r>
            <a:r>
              <a:rPr lang="it-IT" dirty="0"/>
              <a:t>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@ManyToOne(fetch = </a:t>
            </a:r>
            <a:r>
              <a:rPr lang="it-IT" dirty="0" err="1"/>
              <a:t>FetchType.LAZY</a:t>
            </a:r>
            <a:r>
              <a:rPr lang="it-IT" dirty="0"/>
              <a:t>)</a:t>
            </a:r>
          </a:p>
          <a:p>
            <a:pPr marL="0" indent="0">
              <a:buNone/>
            </a:pPr>
            <a:r>
              <a:rPr lang="it-IT" dirty="0"/>
              <a:t>    @JoinColumn(name = "</a:t>
            </a:r>
            <a:r>
              <a:rPr lang="it-IT" dirty="0" err="1"/>
              <a:t>user_id</a:t>
            </a:r>
            <a:r>
              <a:rPr lang="it-IT" dirty="0"/>
              <a:t>")</a:t>
            </a:r>
          </a:p>
          <a:p>
            <a:pPr marL="0" indent="0">
              <a:buNone/>
            </a:pPr>
            <a:r>
              <a:rPr lang="it-IT" dirty="0"/>
              <a:t>    User </a:t>
            </a:r>
            <a:r>
              <a:rPr lang="it-IT" dirty="0" err="1"/>
              <a:t>user</a:t>
            </a:r>
            <a:r>
              <a:rPr lang="it-IT" dirty="0"/>
              <a:t>;</a:t>
            </a:r>
          </a:p>
          <a:p>
            <a:pPr marL="0" indent="0">
              <a:buNone/>
            </a:pPr>
            <a:endParaRPr lang="it-IT" dirty="0"/>
          </a:p>
          <a:p>
            <a:pPr marL="0" indent="0">
              <a:buNone/>
            </a:pPr>
            <a:r>
              <a:rPr lang="it-IT" dirty="0"/>
              <a:t>    @Column(name = "username", </a:t>
            </a:r>
            <a:r>
              <a:rPr lang="it-IT" dirty="0" err="1"/>
              <a:t>nullable</a:t>
            </a:r>
            <a:r>
              <a:rPr lang="it-IT" dirty="0"/>
              <a:t> = false)</a:t>
            </a:r>
          </a:p>
          <a:p>
            <a:pPr marL="0" indent="0">
              <a:buNone/>
            </a:pPr>
            <a:r>
              <a:rPr lang="it-IT" dirty="0"/>
              <a:t>    String username;</a:t>
            </a:r>
          </a:p>
        </p:txBody>
      </p:sp>
      <p:sp>
        <p:nvSpPr>
          <p:cNvPr id="11" name="Content Placeholder 10">
            <a:extLst>
              <a:ext uri="{FF2B5EF4-FFF2-40B4-BE49-F238E27FC236}">
                <a16:creationId xmlns:a16="http://schemas.microsoft.com/office/drawing/2014/main" id="{46066C00-F182-4CBE-B639-690374C6C61D}"/>
              </a:ext>
            </a:extLst>
          </p:cNvPr>
          <p:cNvSpPr>
            <a:spLocks noGrp="1"/>
          </p:cNvSpPr>
          <p:nvPr>
            <p:ph sz="half" idx="2"/>
          </p:nvPr>
        </p:nvSpPr>
        <p:spPr/>
        <p:txBody>
          <a:bodyPr>
            <a:normAutofit fontScale="55000" lnSpcReduction="20000"/>
          </a:bodyPr>
          <a:lstStyle/>
          <a:p>
            <a:pPr marL="0" indent="0">
              <a:buNone/>
            </a:pPr>
            <a:r>
              <a:rPr lang="it-IT" dirty="0"/>
              <a:t> </a:t>
            </a:r>
          </a:p>
          <a:p>
            <a:pPr marL="0" indent="0">
              <a:buNone/>
            </a:pPr>
            <a:r>
              <a:rPr lang="it-IT" dirty="0"/>
              <a:t>   @Column(name = "email", </a:t>
            </a:r>
            <a:r>
              <a:rPr lang="it-IT" dirty="0" err="1"/>
              <a:t>nullable</a:t>
            </a:r>
            <a:r>
              <a:rPr lang="it-IT" dirty="0"/>
              <a:t> = false)</a:t>
            </a:r>
          </a:p>
          <a:p>
            <a:pPr marL="0" indent="0">
              <a:buNone/>
            </a:pPr>
            <a:r>
              <a:rPr lang="it-IT" dirty="0"/>
              <a:t>    String email;</a:t>
            </a:r>
          </a:p>
          <a:p>
            <a:pPr marL="0" indent="0">
              <a:buNone/>
            </a:pPr>
            <a:endParaRPr lang="it-IT" dirty="0"/>
          </a:p>
          <a:p>
            <a:pPr marL="0" indent="0">
              <a:buNone/>
            </a:pPr>
            <a:r>
              <a:rPr lang="it-IT" dirty="0"/>
              <a:t>    @Column(name = "</a:t>
            </a:r>
            <a:r>
              <a:rPr lang="it-IT" dirty="0" err="1"/>
              <a:t>amount</a:t>
            </a:r>
            <a:r>
              <a:rPr lang="it-IT" dirty="0"/>
              <a:t>", </a:t>
            </a:r>
            <a:r>
              <a:rPr lang="it-IT" dirty="0" err="1"/>
              <a:t>nullable</a:t>
            </a:r>
            <a:r>
              <a:rPr lang="it-IT" dirty="0"/>
              <a:t> = false)</a:t>
            </a:r>
          </a:p>
          <a:p>
            <a:pPr marL="0" indent="0">
              <a:buNone/>
            </a:pPr>
            <a:r>
              <a:rPr lang="it-IT" dirty="0"/>
              <a:t>    Double </a:t>
            </a:r>
            <a:r>
              <a:rPr lang="it-IT" dirty="0" err="1"/>
              <a:t>amount</a:t>
            </a:r>
            <a:r>
              <a:rPr lang="it-IT" dirty="0"/>
              <a:t>;</a:t>
            </a:r>
          </a:p>
          <a:p>
            <a:pPr marL="0" indent="0">
              <a:buNone/>
            </a:pPr>
            <a:endParaRPr lang="it-IT" dirty="0"/>
          </a:p>
          <a:p>
            <a:pPr marL="0" indent="0">
              <a:buNone/>
            </a:pPr>
            <a:r>
              <a:rPr lang="it-IT" dirty="0"/>
              <a:t>    @Column(name = "</a:t>
            </a:r>
            <a:r>
              <a:rPr lang="it-IT" dirty="0" err="1"/>
              <a:t>date_time</a:t>
            </a:r>
            <a:r>
              <a:rPr lang="it-IT" dirty="0"/>
              <a:t>", </a:t>
            </a:r>
            <a:r>
              <a:rPr lang="it-IT" dirty="0" err="1"/>
              <a:t>nullable</a:t>
            </a:r>
            <a:r>
              <a:rPr lang="it-IT" dirty="0"/>
              <a:t> = false)</a:t>
            </a:r>
          </a:p>
          <a:p>
            <a:pPr marL="0" indent="0">
              <a:buNone/>
            </a:pPr>
            <a:r>
              <a:rPr lang="it-IT" dirty="0"/>
              <a:t>    Date </a:t>
            </a:r>
            <a:r>
              <a:rPr lang="it-IT" dirty="0" err="1"/>
              <a:t>dateTime</a:t>
            </a:r>
            <a:r>
              <a:rPr lang="it-IT" dirty="0"/>
              <a:t>;</a:t>
            </a:r>
          </a:p>
          <a:p>
            <a:pPr marL="0" indent="0">
              <a:buNone/>
            </a:pPr>
            <a:r>
              <a:rPr lang="it-IT" dirty="0"/>
              <a:t>}</a:t>
            </a:r>
          </a:p>
        </p:txBody>
      </p:sp>
    </p:spTree>
    <p:extLst>
      <p:ext uri="{BB962C8B-B14F-4D97-AF65-F5344CB8AC3E}">
        <p14:creationId xmlns:p14="http://schemas.microsoft.com/office/powerpoint/2010/main" val="22317575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73DD89F-34AE-45FE-A8DB-422D45E8458E}"/>
              </a:ext>
            </a:extLst>
          </p:cNvPr>
          <p:cNvSpPr>
            <a:spLocks noGrp="1"/>
          </p:cNvSpPr>
          <p:nvPr>
            <p:ph type="title"/>
          </p:nvPr>
        </p:nvSpPr>
        <p:spPr/>
        <p:txBody>
          <a:bodyPr/>
          <a:lstStyle/>
          <a:p>
            <a:r>
              <a:rPr lang="it-IT" dirty="0" err="1"/>
              <a:t>AveragePurchaseOptionalPackage</a:t>
            </a:r>
            <a:endParaRPr lang="it-IT" dirty="0"/>
          </a:p>
        </p:txBody>
      </p:sp>
      <p:sp>
        <p:nvSpPr>
          <p:cNvPr id="10" name="Content Placeholder 9">
            <a:extLst>
              <a:ext uri="{FF2B5EF4-FFF2-40B4-BE49-F238E27FC236}">
                <a16:creationId xmlns:a16="http://schemas.microsoft.com/office/drawing/2014/main" id="{BBD7D137-9C25-428C-9661-627574B0C726}"/>
              </a:ext>
            </a:extLst>
          </p:cNvPr>
          <p:cNvSpPr>
            <a:spLocks noGrp="1"/>
          </p:cNvSpPr>
          <p:nvPr>
            <p:ph idx="1"/>
          </p:nvPr>
        </p:nvSpPr>
        <p:spPr/>
        <p:txBody>
          <a:bodyPr>
            <a:normAutofit fontScale="62500" lnSpcReduction="20000"/>
          </a:bodyPr>
          <a:lstStyle/>
          <a:p>
            <a:pPr marL="0" indent="0">
              <a:buNone/>
            </a:pPr>
            <a:r>
              <a:rPr lang="it-IT" dirty="0"/>
              <a:t>@Entity</a:t>
            </a:r>
          </a:p>
          <a:p>
            <a:pPr marL="0" indent="0">
              <a:buNone/>
            </a:pPr>
            <a:r>
              <a:rPr lang="it-IT" dirty="0"/>
              <a:t>@Table(name = "</a:t>
            </a:r>
            <a:r>
              <a:rPr lang="it-IT" dirty="0" err="1"/>
              <a:t>avarage_purchase_optional_package</a:t>
            </a:r>
            <a:r>
              <a:rPr lang="it-IT" dirty="0"/>
              <a:t>")</a:t>
            </a:r>
          </a:p>
          <a:p>
            <a:pPr marL="0" indent="0">
              <a:buNone/>
            </a:pPr>
            <a:r>
              <a:rPr lang="it-IT" dirty="0"/>
              <a:t>public class </a:t>
            </a:r>
            <a:r>
              <a:rPr lang="it-IT" dirty="0" err="1"/>
              <a:t>AveragePurchaseOptionalPackage</a:t>
            </a:r>
            <a:r>
              <a:rPr lang="it-IT" dirty="0"/>
              <a:t> {</a:t>
            </a:r>
          </a:p>
          <a:p>
            <a:pPr marL="0" indent="0">
              <a:buNone/>
            </a:pPr>
            <a:r>
              <a:rPr lang="it-IT" dirty="0"/>
              <a:t>    @Id</a:t>
            </a:r>
          </a:p>
          <a:p>
            <a:pPr marL="0" indent="0">
              <a:buNone/>
            </a:pPr>
            <a:r>
              <a:rPr lang="it-IT" dirty="0"/>
              <a:t>    @Column(name = "</a:t>
            </a:r>
            <a:r>
              <a:rPr lang="it-IT" dirty="0" err="1"/>
              <a:t>package_id</a:t>
            </a:r>
            <a:r>
              <a:rPr lang="it-IT" dirty="0"/>
              <a:t>",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a:t>
            </a:r>
            <a:r>
              <a:rPr lang="it-IT" dirty="0" err="1"/>
              <a:t>package_name</a:t>
            </a:r>
            <a:r>
              <a:rPr lang="it-IT" dirty="0"/>
              <a:t>", </a:t>
            </a:r>
            <a:r>
              <a:rPr lang="it-IT" dirty="0" err="1"/>
              <a:t>nullable</a:t>
            </a:r>
            <a:r>
              <a:rPr lang="it-IT" dirty="0"/>
              <a:t> = false)</a:t>
            </a:r>
          </a:p>
          <a:p>
            <a:pPr marL="0" indent="0">
              <a:buNone/>
            </a:pPr>
            <a:r>
              <a:rPr lang="it-IT" dirty="0"/>
              <a:t>    String </a:t>
            </a:r>
            <a:r>
              <a:rPr lang="it-IT" dirty="0" err="1"/>
              <a:t>packageName</a:t>
            </a:r>
            <a:r>
              <a:rPr lang="it-IT" dirty="0"/>
              <a:t>;</a:t>
            </a:r>
          </a:p>
          <a:p>
            <a:pPr marL="0" indent="0">
              <a:buNone/>
            </a:pPr>
            <a:endParaRPr lang="it-IT" dirty="0"/>
          </a:p>
          <a:p>
            <a:pPr marL="0" indent="0">
              <a:buNone/>
            </a:pPr>
            <a:r>
              <a:rPr lang="it-IT" dirty="0"/>
              <a:t>    @Column(name = "</a:t>
            </a:r>
            <a:r>
              <a:rPr lang="it-IT" dirty="0" err="1"/>
              <a:t>avg_optional</a:t>
            </a:r>
            <a:r>
              <a:rPr lang="it-IT" dirty="0"/>
              <a:t>", </a:t>
            </a:r>
            <a:r>
              <a:rPr lang="it-IT" dirty="0" err="1"/>
              <a:t>nullable</a:t>
            </a:r>
            <a:r>
              <a:rPr lang="it-IT" dirty="0"/>
              <a:t> = false)</a:t>
            </a:r>
          </a:p>
          <a:p>
            <a:pPr marL="0" indent="0">
              <a:buNone/>
            </a:pPr>
            <a:r>
              <a:rPr lang="it-IT" dirty="0"/>
              <a:t>    Double </a:t>
            </a:r>
            <a:r>
              <a:rPr lang="it-IT" dirty="0" err="1"/>
              <a:t>avgOptional</a:t>
            </a:r>
            <a:r>
              <a:rPr lang="it-IT" dirty="0"/>
              <a:t>;</a:t>
            </a:r>
          </a:p>
          <a:p>
            <a:pPr marL="0" indent="0">
              <a:buNone/>
            </a:pPr>
            <a:r>
              <a:rPr lang="it-IT" dirty="0"/>
              <a:t>}</a:t>
            </a:r>
          </a:p>
        </p:txBody>
      </p:sp>
    </p:spTree>
    <p:extLst>
      <p:ext uri="{BB962C8B-B14F-4D97-AF65-F5344CB8AC3E}">
        <p14:creationId xmlns:p14="http://schemas.microsoft.com/office/powerpoint/2010/main" val="39787230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7997629-40B5-4CF6-9E1F-E69782121F27}"/>
              </a:ext>
            </a:extLst>
          </p:cNvPr>
          <p:cNvSpPr>
            <a:spLocks noGrp="1"/>
          </p:cNvSpPr>
          <p:nvPr>
            <p:ph type="title"/>
          </p:nvPr>
        </p:nvSpPr>
        <p:spPr/>
        <p:txBody>
          <a:bodyPr/>
          <a:lstStyle/>
          <a:p>
            <a:r>
              <a:rPr lang="it-IT"/>
              <a:t>FailedPayment</a:t>
            </a:r>
            <a:endParaRPr lang="it-IT" dirty="0"/>
          </a:p>
        </p:txBody>
      </p:sp>
      <p:sp>
        <p:nvSpPr>
          <p:cNvPr id="10" name="Content Placeholder 9">
            <a:extLst>
              <a:ext uri="{FF2B5EF4-FFF2-40B4-BE49-F238E27FC236}">
                <a16:creationId xmlns:a16="http://schemas.microsoft.com/office/drawing/2014/main" id="{4EF34CB5-244A-4A89-8066-70DCF769065F}"/>
              </a:ext>
            </a:extLst>
          </p:cNvPr>
          <p:cNvSpPr>
            <a:spLocks noGrp="1"/>
          </p:cNvSpPr>
          <p:nvPr>
            <p:ph idx="1"/>
          </p:nvPr>
        </p:nvSpPr>
        <p:spPr/>
        <p:txBody>
          <a:bodyPr>
            <a:normAutofit fontScale="62500" lnSpcReduction="20000"/>
          </a:bodyPr>
          <a:lstStyle/>
          <a:p>
            <a:pPr marL="0" indent="0">
              <a:buNone/>
            </a:pPr>
            <a:r>
              <a:rPr lang="it-IT" dirty="0"/>
              <a:t>@Entity</a:t>
            </a:r>
          </a:p>
          <a:p>
            <a:pPr marL="0" indent="0">
              <a:buNone/>
            </a:pPr>
            <a:r>
              <a:rPr lang="it-IT" dirty="0"/>
              <a:t>@Table(name = "</a:t>
            </a:r>
            <a:r>
              <a:rPr lang="it-IT" dirty="0" err="1"/>
              <a:t>failed_payment</a:t>
            </a:r>
            <a:r>
              <a:rPr lang="it-IT" dirty="0"/>
              <a:t>")</a:t>
            </a:r>
          </a:p>
          <a:p>
            <a:pPr marL="0" indent="0">
              <a:buNone/>
            </a:pPr>
            <a:r>
              <a:rPr lang="it-IT" dirty="0"/>
              <a:t>public class </a:t>
            </a:r>
            <a:r>
              <a:rPr lang="it-IT" dirty="0" err="1"/>
              <a:t>FailedPayment</a:t>
            </a:r>
            <a:r>
              <a:rPr lang="it-IT" dirty="0"/>
              <a:t> {</a:t>
            </a:r>
          </a:p>
          <a:p>
            <a:pPr marL="0" indent="0">
              <a:buNone/>
            </a:pPr>
            <a:r>
              <a:rPr lang="it-IT" dirty="0"/>
              <a:t>    @Id</a:t>
            </a:r>
          </a:p>
          <a:p>
            <a:pPr marL="0" indent="0">
              <a:buNone/>
            </a:pPr>
            <a:r>
              <a:rPr lang="it-IT" dirty="0"/>
              <a:t>    @Column(name = "</a:t>
            </a:r>
            <a:r>
              <a:rPr lang="it-IT" dirty="0" err="1"/>
              <a:t>user_id</a:t>
            </a:r>
            <a:r>
              <a:rPr lang="it-IT" dirty="0"/>
              <a:t>",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a:t>
            </a:r>
            <a:r>
              <a:rPr lang="it-IT" dirty="0" err="1"/>
              <a:t>last_failure</a:t>
            </a:r>
            <a:r>
              <a:rPr lang="it-IT" dirty="0"/>
              <a:t>")</a:t>
            </a:r>
          </a:p>
          <a:p>
            <a:pPr marL="0" indent="0">
              <a:buNone/>
            </a:pPr>
            <a:r>
              <a:rPr lang="it-IT" dirty="0"/>
              <a:t>    Date </a:t>
            </a:r>
            <a:r>
              <a:rPr lang="it-IT" dirty="0" err="1"/>
              <a:t>lastFailure</a:t>
            </a:r>
            <a:r>
              <a:rPr lang="it-IT" dirty="0"/>
              <a:t>;</a:t>
            </a:r>
          </a:p>
          <a:p>
            <a:pPr marL="0" indent="0">
              <a:buNone/>
            </a:pPr>
            <a:endParaRPr lang="it-IT" dirty="0"/>
          </a:p>
          <a:p>
            <a:pPr marL="0" indent="0">
              <a:buNone/>
            </a:pPr>
            <a:r>
              <a:rPr lang="it-IT" dirty="0"/>
              <a:t>    @Column(name = "</a:t>
            </a:r>
            <a:r>
              <a:rPr lang="it-IT" dirty="0" err="1"/>
              <a:t>n_failures</a:t>
            </a:r>
            <a:r>
              <a:rPr lang="it-IT" dirty="0"/>
              <a:t>", </a:t>
            </a:r>
            <a:r>
              <a:rPr lang="it-IT" dirty="0" err="1"/>
              <a:t>nullable</a:t>
            </a:r>
            <a:r>
              <a:rPr lang="it-IT" dirty="0"/>
              <a:t> = false)</a:t>
            </a:r>
          </a:p>
          <a:p>
            <a:pPr marL="0" indent="0">
              <a:buNone/>
            </a:pPr>
            <a:r>
              <a:rPr lang="it-IT" dirty="0"/>
              <a:t>    Integer </a:t>
            </a:r>
            <a:r>
              <a:rPr lang="it-IT" dirty="0" err="1"/>
              <a:t>nFailures</a:t>
            </a:r>
            <a:r>
              <a:rPr lang="it-IT" dirty="0"/>
              <a:t>;</a:t>
            </a:r>
          </a:p>
          <a:p>
            <a:pPr marL="0" indent="0">
              <a:buNone/>
            </a:pPr>
            <a:r>
              <a:rPr lang="it-IT" dirty="0"/>
              <a:t>}</a:t>
            </a:r>
          </a:p>
        </p:txBody>
      </p:sp>
    </p:spTree>
    <p:extLst>
      <p:ext uri="{BB962C8B-B14F-4D97-AF65-F5344CB8AC3E}">
        <p14:creationId xmlns:p14="http://schemas.microsoft.com/office/powerpoint/2010/main" val="113173843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05F25DE-2C63-4801-A90A-537B4788A6A6}"/>
              </a:ext>
            </a:extLst>
          </p:cNvPr>
          <p:cNvSpPr>
            <a:spLocks noGrp="1"/>
          </p:cNvSpPr>
          <p:nvPr>
            <p:ph type="title"/>
          </p:nvPr>
        </p:nvSpPr>
        <p:spPr/>
        <p:txBody>
          <a:bodyPr/>
          <a:lstStyle/>
          <a:p>
            <a:r>
              <a:rPr lang="it-IT" dirty="0" err="1"/>
              <a:t>InsolventUser</a:t>
            </a:r>
            <a:endParaRPr lang="it-IT" dirty="0"/>
          </a:p>
        </p:txBody>
      </p:sp>
      <p:sp>
        <p:nvSpPr>
          <p:cNvPr id="10" name="Content Placeholder 9">
            <a:extLst>
              <a:ext uri="{FF2B5EF4-FFF2-40B4-BE49-F238E27FC236}">
                <a16:creationId xmlns:a16="http://schemas.microsoft.com/office/drawing/2014/main" id="{3E5F6E49-6D28-475B-ABE6-F8C563E70ACF}"/>
              </a:ext>
            </a:extLst>
          </p:cNvPr>
          <p:cNvSpPr>
            <a:spLocks noGrp="1"/>
          </p:cNvSpPr>
          <p:nvPr>
            <p:ph sz="half" idx="1"/>
          </p:nvPr>
        </p:nvSpPr>
        <p:spPr/>
        <p:txBody>
          <a:bodyPr>
            <a:normAutofit fontScale="62500" lnSpcReduction="20000"/>
          </a:bodyPr>
          <a:lstStyle/>
          <a:p>
            <a:pPr marL="0" indent="0">
              <a:buNone/>
            </a:pPr>
            <a:r>
              <a:rPr lang="it-IT" dirty="0"/>
              <a:t>@Entity</a:t>
            </a:r>
          </a:p>
          <a:p>
            <a:pPr marL="0" indent="0">
              <a:buNone/>
            </a:pPr>
            <a:r>
              <a:rPr lang="it-IT" dirty="0"/>
              <a:t>@Table(name = "</a:t>
            </a:r>
            <a:r>
              <a:rPr lang="it-IT" dirty="0" err="1"/>
              <a:t>insolvent_user</a:t>
            </a:r>
            <a:r>
              <a:rPr lang="it-IT" dirty="0"/>
              <a:t>")</a:t>
            </a:r>
          </a:p>
          <a:p>
            <a:pPr marL="0" indent="0">
              <a:buNone/>
            </a:pPr>
            <a:r>
              <a:rPr lang="it-IT" dirty="0"/>
              <a:t>public class </a:t>
            </a:r>
            <a:r>
              <a:rPr lang="it-IT" dirty="0" err="1"/>
              <a:t>InsolventUser</a:t>
            </a:r>
            <a:r>
              <a:rPr lang="it-IT" dirty="0"/>
              <a:t> {</a:t>
            </a:r>
          </a:p>
          <a:p>
            <a:pPr marL="0" indent="0">
              <a:buNone/>
            </a:pPr>
            <a:r>
              <a:rPr lang="it-IT" dirty="0"/>
              <a:t>    @Id</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"name", </a:t>
            </a:r>
            <a:r>
              <a:rPr lang="it-IT" dirty="0" err="1"/>
              <a:t>nullable</a:t>
            </a:r>
            <a:r>
              <a:rPr lang="it-IT" dirty="0"/>
              <a:t> = false, </a:t>
            </a:r>
            <a:r>
              <a:rPr lang="it-IT" dirty="0" err="1"/>
              <a:t>length</a:t>
            </a:r>
            <a:r>
              <a:rPr lang="it-IT" dirty="0"/>
              <a:t> = 225)</a:t>
            </a:r>
          </a:p>
          <a:p>
            <a:pPr marL="0" indent="0">
              <a:buNone/>
            </a:pPr>
            <a:r>
              <a:rPr lang="it-IT" dirty="0"/>
              <a:t>    String name;</a:t>
            </a:r>
          </a:p>
          <a:p>
            <a:pPr marL="0" indent="0">
              <a:buNone/>
            </a:pPr>
            <a:endParaRPr lang="it-IT" dirty="0"/>
          </a:p>
          <a:p>
            <a:pPr marL="0" indent="0">
              <a:buNone/>
            </a:pPr>
            <a:r>
              <a:rPr lang="it-IT" dirty="0"/>
              <a:t>    @Column(name = "</a:t>
            </a:r>
            <a:r>
              <a:rPr lang="it-IT" dirty="0" err="1"/>
              <a:t>surname</a:t>
            </a:r>
            <a:r>
              <a:rPr lang="it-IT" dirty="0"/>
              <a:t>", </a:t>
            </a:r>
            <a:r>
              <a:rPr lang="it-IT" dirty="0" err="1"/>
              <a:t>nullable</a:t>
            </a:r>
            <a:r>
              <a:rPr lang="it-IT" dirty="0"/>
              <a:t> = false, </a:t>
            </a:r>
            <a:r>
              <a:rPr lang="it-IT" dirty="0" err="1"/>
              <a:t>length</a:t>
            </a:r>
            <a:r>
              <a:rPr lang="it-IT" dirty="0"/>
              <a:t> = 225)</a:t>
            </a:r>
          </a:p>
          <a:p>
            <a:pPr marL="0" indent="0">
              <a:buNone/>
            </a:pPr>
            <a:r>
              <a:rPr lang="it-IT" dirty="0"/>
              <a:t>    String </a:t>
            </a:r>
            <a:r>
              <a:rPr lang="it-IT" dirty="0" err="1"/>
              <a:t>surname</a:t>
            </a:r>
            <a:r>
              <a:rPr lang="it-IT" dirty="0"/>
              <a:t>;</a:t>
            </a:r>
          </a:p>
          <a:p>
            <a:pPr marL="0" indent="0">
              <a:buNone/>
            </a:pPr>
            <a:endParaRPr lang="it-IT" dirty="0"/>
          </a:p>
        </p:txBody>
      </p:sp>
      <p:sp>
        <p:nvSpPr>
          <p:cNvPr id="11" name="Content Placeholder 10">
            <a:extLst>
              <a:ext uri="{FF2B5EF4-FFF2-40B4-BE49-F238E27FC236}">
                <a16:creationId xmlns:a16="http://schemas.microsoft.com/office/drawing/2014/main" id="{9E99B45C-A596-44A1-B901-6BDEC447D7D3}"/>
              </a:ext>
            </a:extLst>
          </p:cNvPr>
          <p:cNvSpPr>
            <a:spLocks noGrp="1"/>
          </p:cNvSpPr>
          <p:nvPr>
            <p:ph sz="half" idx="2"/>
          </p:nvPr>
        </p:nvSpPr>
        <p:spPr/>
        <p:txBody>
          <a:bodyPr>
            <a:normAutofit fontScale="62500" lnSpcReduction="20000"/>
          </a:bodyPr>
          <a:lstStyle/>
          <a:p>
            <a:pPr marL="0" indent="0">
              <a:buNone/>
            </a:pPr>
            <a:r>
              <a:rPr lang="it-IT" dirty="0"/>
              <a:t> @Column(name = "username", </a:t>
            </a:r>
            <a:r>
              <a:rPr lang="it-IT" dirty="0" err="1"/>
              <a:t>nullable</a:t>
            </a:r>
            <a:r>
              <a:rPr lang="it-IT" dirty="0"/>
              <a:t> = false, </a:t>
            </a:r>
            <a:r>
              <a:rPr lang="it-IT" dirty="0" err="1"/>
              <a:t>length</a:t>
            </a:r>
            <a:r>
              <a:rPr lang="it-IT" dirty="0"/>
              <a:t> = 225)</a:t>
            </a:r>
          </a:p>
          <a:p>
            <a:pPr marL="0" indent="0">
              <a:buNone/>
            </a:pPr>
            <a:r>
              <a:rPr lang="it-IT" dirty="0"/>
              <a:t>    String username;</a:t>
            </a:r>
          </a:p>
          <a:p>
            <a:pPr marL="0" indent="0">
              <a:buNone/>
            </a:pPr>
            <a:endParaRPr lang="it-IT" dirty="0"/>
          </a:p>
          <a:p>
            <a:pPr marL="0" indent="0">
              <a:buNone/>
            </a:pPr>
            <a:r>
              <a:rPr lang="it-IT" dirty="0"/>
              <a:t>    @Column(name = "email", </a:t>
            </a:r>
            <a:r>
              <a:rPr lang="it-IT" dirty="0" err="1"/>
              <a:t>nullable</a:t>
            </a:r>
            <a:r>
              <a:rPr lang="it-IT" dirty="0"/>
              <a:t> = false, </a:t>
            </a:r>
            <a:r>
              <a:rPr lang="it-IT" dirty="0" err="1"/>
              <a:t>length</a:t>
            </a:r>
            <a:r>
              <a:rPr lang="it-IT" dirty="0"/>
              <a:t> = 225)</a:t>
            </a:r>
          </a:p>
          <a:p>
            <a:pPr marL="0" indent="0">
              <a:buNone/>
            </a:pPr>
            <a:r>
              <a:rPr lang="it-IT" dirty="0"/>
              <a:t>    String email;</a:t>
            </a:r>
          </a:p>
          <a:p>
            <a:pPr marL="0" indent="0">
              <a:buNone/>
            </a:pPr>
            <a:r>
              <a:rPr lang="it-IT" dirty="0"/>
              <a:t>}</a:t>
            </a:r>
          </a:p>
        </p:txBody>
      </p:sp>
    </p:spTree>
    <p:extLst>
      <p:ext uri="{BB962C8B-B14F-4D97-AF65-F5344CB8AC3E}">
        <p14:creationId xmlns:p14="http://schemas.microsoft.com/office/powerpoint/2010/main" val="13055087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320867E-7804-40D3-BEB6-EA296455BB21}"/>
              </a:ext>
            </a:extLst>
          </p:cNvPr>
          <p:cNvSpPr>
            <a:spLocks noGrp="1"/>
          </p:cNvSpPr>
          <p:nvPr>
            <p:ph type="title"/>
          </p:nvPr>
        </p:nvSpPr>
        <p:spPr/>
        <p:txBody>
          <a:bodyPr/>
          <a:lstStyle/>
          <a:p>
            <a:r>
              <a:rPr lang="it-IT" dirty="0" err="1"/>
              <a:t>OptionalProduct</a:t>
            </a:r>
            <a:endParaRPr lang="it-IT" dirty="0"/>
          </a:p>
        </p:txBody>
      </p:sp>
      <p:sp>
        <p:nvSpPr>
          <p:cNvPr id="10" name="Content Placeholder 9">
            <a:extLst>
              <a:ext uri="{FF2B5EF4-FFF2-40B4-BE49-F238E27FC236}">
                <a16:creationId xmlns:a16="http://schemas.microsoft.com/office/drawing/2014/main" id="{0E85CABC-AE03-4D48-946E-498590A7CE4A}"/>
              </a:ext>
            </a:extLst>
          </p:cNvPr>
          <p:cNvSpPr>
            <a:spLocks noGrp="1"/>
          </p:cNvSpPr>
          <p:nvPr>
            <p:ph sz="half" idx="1"/>
          </p:nvPr>
        </p:nvSpPr>
        <p:spPr/>
        <p:txBody>
          <a:bodyPr>
            <a:normAutofit fontScale="77500" lnSpcReduction="20000"/>
          </a:bodyPr>
          <a:lstStyle/>
          <a:p>
            <a:pPr marL="0" indent="0">
              <a:buNone/>
            </a:pPr>
            <a:r>
              <a:rPr lang="it-IT" dirty="0"/>
              <a:t>@Entity</a:t>
            </a:r>
          </a:p>
          <a:p>
            <a:pPr marL="0" indent="0">
              <a:buNone/>
            </a:pPr>
            <a:r>
              <a:rPr lang="it-IT" dirty="0"/>
              <a:t>@Table(name = "</a:t>
            </a:r>
            <a:r>
              <a:rPr lang="it-IT" dirty="0" err="1"/>
              <a:t>optional_product</a:t>
            </a:r>
            <a:r>
              <a:rPr lang="it-IT" dirty="0"/>
              <a:t>")</a:t>
            </a:r>
          </a:p>
          <a:p>
            <a:pPr marL="0" indent="0">
              <a:buNone/>
            </a:pPr>
            <a:r>
              <a:rPr lang="it-IT" dirty="0"/>
              <a:t>public class </a:t>
            </a:r>
            <a:r>
              <a:rPr lang="it-IT" dirty="0" err="1"/>
              <a:t>OptionalProduct</a:t>
            </a:r>
            <a:r>
              <a:rPr lang="it-IT" dirty="0"/>
              <a:t>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"name", </a:t>
            </a:r>
            <a:r>
              <a:rPr lang="it-IT" dirty="0" err="1"/>
              <a:t>nullable</a:t>
            </a:r>
            <a:r>
              <a:rPr lang="it-IT" dirty="0"/>
              <a:t> = false)</a:t>
            </a:r>
          </a:p>
          <a:p>
            <a:pPr marL="0" indent="0">
              <a:buNone/>
            </a:pPr>
            <a:r>
              <a:rPr lang="it-IT" dirty="0"/>
              <a:t>    String name;</a:t>
            </a:r>
          </a:p>
          <a:p>
            <a:pPr marL="0" indent="0">
              <a:buNone/>
            </a:pPr>
            <a:endParaRPr lang="it-IT" dirty="0"/>
          </a:p>
        </p:txBody>
      </p:sp>
      <p:sp>
        <p:nvSpPr>
          <p:cNvPr id="11" name="Content Placeholder 10">
            <a:extLst>
              <a:ext uri="{FF2B5EF4-FFF2-40B4-BE49-F238E27FC236}">
                <a16:creationId xmlns:a16="http://schemas.microsoft.com/office/drawing/2014/main" id="{9FEE5AAA-7026-41F4-A92C-D6B80E443B12}"/>
              </a:ext>
            </a:extLst>
          </p:cNvPr>
          <p:cNvSpPr>
            <a:spLocks noGrp="1"/>
          </p:cNvSpPr>
          <p:nvPr>
            <p:ph sz="half" idx="2"/>
          </p:nvPr>
        </p:nvSpPr>
        <p:spPr/>
        <p:txBody>
          <a:bodyPr>
            <a:normAutofit fontScale="77500" lnSpcReduction="20000"/>
          </a:bodyPr>
          <a:lstStyle/>
          <a:p>
            <a:pPr marL="0" indent="0">
              <a:buNone/>
            </a:pPr>
            <a:r>
              <a:rPr lang="it-IT" dirty="0"/>
              <a:t> @Column(name = "price", </a:t>
            </a:r>
            <a:r>
              <a:rPr lang="it-IT" dirty="0" err="1"/>
              <a:t>nullable</a:t>
            </a:r>
            <a:r>
              <a:rPr lang="it-IT" dirty="0"/>
              <a:t> = false)</a:t>
            </a:r>
          </a:p>
          <a:p>
            <a:pPr marL="0" indent="0">
              <a:buNone/>
            </a:pPr>
            <a:r>
              <a:rPr lang="it-IT" dirty="0"/>
              <a:t>    Double price;</a:t>
            </a:r>
          </a:p>
          <a:p>
            <a:pPr marL="0" indent="0">
              <a:buNone/>
            </a:pPr>
            <a:endParaRPr lang="it-IT" dirty="0"/>
          </a:p>
          <a:p>
            <a:pPr marL="0" indent="0">
              <a:buNone/>
            </a:pPr>
            <a:r>
              <a:rPr lang="it-IT" dirty="0"/>
              <a:t>    @Column(name = "</a:t>
            </a:r>
            <a:r>
              <a:rPr lang="it-IT" dirty="0" err="1"/>
              <a:t>description</a:t>
            </a:r>
            <a:r>
              <a:rPr lang="it-IT" dirty="0"/>
              <a:t>")</a:t>
            </a:r>
          </a:p>
          <a:p>
            <a:pPr marL="0" indent="0">
              <a:buNone/>
            </a:pPr>
            <a:r>
              <a:rPr lang="it-IT" dirty="0"/>
              <a:t>    String </a:t>
            </a:r>
            <a:r>
              <a:rPr lang="it-IT" dirty="0" err="1"/>
              <a:t>description</a:t>
            </a:r>
            <a:r>
              <a:rPr lang="it-IT" dirty="0"/>
              <a:t>;</a:t>
            </a:r>
          </a:p>
          <a:p>
            <a:pPr marL="0" indent="0">
              <a:buNone/>
            </a:pPr>
            <a:endParaRPr lang="it-IT" dirty="0"/>
          </a:p>
          <a:p>
            <a:pPr marL="0" indent="0">
              <a:buNone/>
            </a:pPr>
            <a:r>
              <a:rPr lang="it-IT" dirty="0"/>
              <a:t>    @ManyToMany(mappedBy = "</a:t>
            </a:r>
            <a:r>
              <a:rPr lang="it-IT" dirty="0" err="1"/>
              <a:t>optionalProducts</a:t>
            </a:r>
            <a:r>
              <a:rPr lang="it-IT" dirty="0"/>
              <a:t>")</a:t>
            </a:r>
          </a:p>
          <a:p>
            <a:pPr marL="0" indent="0">
              <a:buNone/>
            </a:pPr>
            <a:r>
              <a:rPr lang="it-IT" dirty="0"/>
              <a:t>    List&lt;</a:t>
            </a:r>
            <a:r>
              <a:rPr lang="it-IT" dirty="0" err="1"/>
              <a:t>ServicePackage</a:t>
            </a:r>
            <a:r>
              <a:rPr lang="it-IT" dirty="0"/>
              <a:t>&gt; </a:t>
            </a:r>
            <a:r>
              <a:rPr lang="it-IT" dirty="0" err="1"/>
              <a:t>servicePackages</a:t>
            </a:r>
            <a:r>
              <a:rPr lang="it-IT" dirty="0"/>
              <a:t> = new ArrayList&lt;&gt;();</a:t>
            </a:r>
          </a:p>
          <a:p>
            <a:pPr marL="0" indent="0">
              <a:buNone/>
            </a:pPr>
            <a:r>
              <a:rPr lang="it-IT" dirty="0"/>
              <a:t>}</a:t>
            </a:r>
          </a:p>
        </p:txBody>
      </p:sp>
    </p:spTree>
    <p:extLst>
      <p:ext uri="{BB962C8B-B14F-4D97-AF65-F5344CB8AC3E}">
        <p14:creationId xmlns:p14="http://schemas.microsoft.com/office/powerpoint/2010/main" val="11020139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57EE0BB-0F99-4424-8267-1BC80041C885}"/>
              </a:ext>
            </a:extLst>
          </p:cNvPr>
          <p:cNvSpPr>
            <a:spLocks noGrp="1"/>
          </p:cNvSpPr>
          <p:nvPr>
            <p:ph type="title"/>
          </p:nvPr>
        </p:nvSpPr>
        <p:spPr/>
        <p:txBody>
          <a:bodyPr/>
          <a:lstStyle/>
          <a:p>
            <a:r>
              <a:rPr lang="it-IT" dirty="0" err="1"/>
              <a:t>OptionalProductInPackage</a:t>
            </a:r>
            <a:endParaRPr lang="it-IT" dirty="0"/>
          </a:p>
        </p:txBody>
      </p:sp>
      <p:sp>
        <p:nvSpPr>
          <p:cNvPr id="12" name="Content Placeholder 11">
            <a:extLst>
              <a:ext uri="{FF2B5EF4-FFF2-40B4-BE49-F238E27FC236}">
                <a16:creationId xmlns:a16="http://schemas.microsoft.com/office/drawing/2014/main" id="{48122531-B1A4-4760-AA46-C3302AFC1981}"/>
              </a:ext>
            </a:extLst>
          </p:cNvPr>
          <p:cNvSpPr>
            <a:spLocks noGrp="1"/>
          </p:cNvSpPr>
          <p:nvPr>
            <p:ph idx="1"/>
          </p:nvPr>
        </p:nvSpPr>
        <p:spPr/>
        <p:txBody>
          <a:bodyPr>
            <a:normAutofit fontScale="47500" lnSpcReduction="20000"/>
          </a:bodyPr>
          <a:lstStyle/>
          <a:p>
            <a:pPr marL="0" indent="0">
              <a:buNone/>
            </a:pPr>
            <a:r>
              <a:rPr lang="it-IT" dirty="0"/>
              <a:t>@Entity</a:t>
            </a:r>
          </a:p>
          <a:p>
            <a:pPr marL="0" indent="0">
              <a:buNone/>
            </a:pPr>
            <a:r>
              <a:rPr lang="it-IT" dirty="0"/>
              <a:t>@Table(name = "</a:t>
            </a:r>
            <a:r>
              <a:rPr lang="it-IT" dirty="0" err="1"/>
              <a:t>optional_product_in_package</a:t>
            </a:r>
            <a:r>
              <a:rPr lang="it-IT" dirty="0"/>
              <a:t>")</a:t>
            </a:r>
          </a:p>
          <a:p>
            <a:pPr marL="0" indent="0">
              <a:buNone/>
            </a:pPr>
            <a:r>
              <a:rPr lang="it-IT" dirty="0"/>
              <a:t>public class </a:t>
            </a:r>
            <a:r>
              <a:rPr lang="it-IT" dirty="0" err="1"/>
              <a:t>OptionalProductInPackage</a:t>
            </a:r>
            <a:r>
              <a:rPr lang="it-IT" dirty="0"/>
              <a:t> {</a:t>
            </a:r>
          </a:p>
          <a:p>
            <a:pPr marL="0" indent="0">
              <a:buNone/>
            </a:pPr>
            <a:r>
              <a:rPr lang="it-IT" dirty="0"/>
              <a:t>    @EmbeddedId</a:t>
            </a:r>
          </a:p>
          <a:p>
            <a:pPr marL="0" indent="0">
              <a:buNone/>
            </a:pPr>
            <a:r>
              <a:rPr lang="it-IT" dirty="0"/>
              <a:t>    </a:t>
            </a:r>
            <a:r>
              <a:rPr lang="it-IT" dirty="0" err="1"/>
              <a:t>OptionalProductInPackageId</a:t>
            </a:r>
            <a:r>
              <a:rPr lang="it-IT" dirty="0"/>
              <a:t> id;</a:t>
            </a:r>
          </a:p>
          <a:p>
            <a:pPr marL="0" indent="0">
              <a:buNone/>
            </a:pPr>
            <a:endParaRPr lang="it-IT" dirty="0"/>
          </a:p>
          <a:p>
            <a:pPr marL="0" indent="0">
              <a:buNone/>
            </a:pPr>
            <a:r>
              <a:rPr lang="it-IT" dirty="0"/>
              <a:t>    @MapsId("packageId")</a:t>
            </a:r>
          </a:p>
          <a:p>
            <a:pPr marL="0" indent="0">
              <a:buNone/>
            </a:pPr>
            <a:r>
              <a:rPr lang="it-IT" dirty="0"/>
              <a:t>    @ManyToOne(fetch = </a:t>
            </a:r>
            <a:r>
              <a:rPr lang="it-IT" dirty="0" err="1"/>
              <a:t>FetchType.LAZY</a:t>
            </a:r>
            <a:r>
              <a:rPr lang="it-IT" dirty="0"/>
              <a:t>, optional = false)</a:t>
            </a:r>
          </a:p>
          <a:p>
            <a:pPr marL="0" indent="0">
              <a:buNone/>
            </a:pPr>
            <a:r>
              <a:rPr lang="it-IT" dirty="0"/>
              <a:t>    @JoinColumn(name = "</a:t>
            </a:r>
            <a:r>
              <a:rPr lang="it-IT" dirty="0" err="1"/>
              <a:t>package_id</a:t>
            </a:r>
            <a:r>
              <a:rPr lang="it-IT" dirty="0"/>
              <a:t>", </a:t>
            </a:r>
            <a:r>
              <a:rPr lang="it-IT" dirty="0" err="1"/>
              <a:t>nullable</a:t>
            </a:r>
            <a:r>
              <a:rPr lang="it-IT" dirty="0"/>
              <a:t> = false)</a:t>
            </a:r>
          </a:p>
          <a:p>
            <a:pPr marL="0" indent="0">
              <a:buNone/>
            </a:pPr>
            <a:r>
              <a:rPr lang="it-IT" dirty="0"/>
              <a:t>    </a:t>
            </a:r>
            <a:r>
              <a:rPr lang="it-IT" dirty="0" err="1"/>
              <a:t>ServicePackage</a:t>
            </a:r>
            <a:r>
              <a:rPr lang="it-IT" dirty="0"/>
              <a:t> _package;</a:t>
            </a:r>
          </a:p>
          <a:p>
            <a:pPr marL="0" indent="0">
              <a:buNone/>
            </a:pPr>
            <a:endParaRPr lang="it-IT" dirty="0"/>
          </a:p>
          <a:p>
            <a:pPr marL="0" indent="0">
              <a:buNone/>
            </a:pPr>
            <a:r>
              <a:rPr lang="it-IT" dirty="0"/>
              <a:t>    @MapsId("optionalProductId")</a:t>
            </a:r>
          </a:p>
          <a:p>
            <a:pPr marL="0" indent="0">
              <a:buNone/>
            </a:pPr>
            <a:r>
              <a:rPr lang="it-IT" dirty="0"/>
              <a:t>    @ManyToOne(fetch = </a:t>
            </a:r>
            <a:r>
              <a:rPr lang="it-IT" dirty="0" err="1"/>
              <a:t>FetchType.LAZY</a:t>
            </a:r>
            <a:r>
              <a:rPr lang="it-IT" dirty="0"/>
              <a:t>, optional = false)</a:t>
            </a:r>
          </a:p>
          <a:p>
            <a:pPr marL="0" indent="0">
              <a:buNone/>
            </a:pPr>
            <a:r>
              <a:rPr lang="it-IT" dirty="0"/>
              <a:t>    @JoinColumn(name = "</a:t>
            </a:r>
            <a:r>
              <a:rPr lang="it-IT" dirty="0" err="1"/>
              <a:t>optional_product_id</a:t>
            </a:r>
            <a:r>
              <a:rPr lang="it-IT" dirty="0"/>
              <a:t>", </a:t>
            </a:r>
            <a:r>
              <a:rPr lang="it-IT" dirty="0" err="1"/>
              <a:t>nullable</a:t>
            </a:r>
            <a:r>
              <a:rPr lang="it-IT" dirty="0"/>
              <a:t> = false)</a:t>
            </a:r>
          </a:p>
          <a:p>
            <a:pPr marL="0" indent="0">
              <a:buNone/>
            </a:pPr>
            <a:r>
              <a:rPr lang="it-IT" dirty="0"/>
              <a:t>    </a:t>
            </a:r>
            <a:r>
              <a:rPr lang="it-IT" dirty="0" err="1"/>
              <a:t>OptionalProduct</a:t>
            </a:r>
            <a:r>
              <a:rPr lang="it-IT" dirty="0"/>
              <a:t> </a:t>
            </a:r>
            <a:r>
              <a:rPr lang="it-IT" dirty="0" err="1"/>
              <a:t>optionalProduct</a:t>
            </a:r>
            <a:r>
              <a:rPr lang="it-IT" dirty="0"/>
              <a:t>;</a:t>
            </a:r>
          </a:p>
          <a:p>
            <a:pPr marL="0" indent="0">
              <a:buNone/>
            </a:pPr>
            <a:r>
              <a:rPr lang="it-IT" dirty="0"/>
              <a:t>}</a:t>
            </a:r>
          </a:p>
        </p:txBody>
      </p:sp>
    </p:spTree>
    <p:extLst>
      <p:ext uri="{BB962C8B-B14F-4D97-AF65-F5344CB8AC3E}">
        <p14:creationId xmlns:p14="http://schemas.microsoft.com/office/powerpoint/2010/main" val="12020650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715E892-59B7-4807-AB37-1F0EC4930D7B}"/>
              </a:ext>
            </a:extLst>
          </p:cNvPr>
          <p:cNvSpPr>
            <a:spLocks noGrp="1"/>
          </p:cNvSpPr>
          <p:nvPr>
            <p:ph type="title"/>
          </p:nvPr>
        </p:nvSpPr>
        <p:spPr/>
        <p:txBody>
          <a:bodyPr/>
          <a:lstStyle/>
          <a:p>
            <a:r>
              <a:rPr lang="it-IT" dirty="0" err="1"/>
              <a:t>OptionalProductOrder</a:t>
            </a:r>
            <a:endParaRPr lang="it-IT" dirty="0"/>
          </a:p>
        </p:txBody>
      </p:sp>
      <p:sp>
        <p:nvSpPr>
          <p:cNvPr id="10" name="Content Placeholder 9">
            <a:extLst>
              <a:ext uri="{FF2B5EF4-FFF2-40B4-BE49-F238E27FC236}">
                <a16:creationId xmlns:a16="http://schemas.microsoft.com/office/drawing/2014/main" id="{14184C70-E466-435F-9AC2-A529D7B3A230}"/>
              </a:ext>
            </a:extLst>
          </p:cNvPr>
          <p:cNvSpPr>
            <a:spLocks noGrp="1"/>
          </p:cNvSpPr>
          <p:nvPr>
            <p:ph idx="1"/>
          </p:nvPr>
        </p:nvSpPr>
        <p:spPr/>
        <p:txBody>
          <a:bodyPr>
            <a:normAutofit fontScale="47500" lnSpcReduction="20000"/>
          </a:bodyPr>
          <a:lstStyle/>
          <a:p>
            <a:pPr marL="0" indent="0">
              <a:buNone/>
            </a:pPr>
            <a:r>
              <a:rPr lang="it-IT" dirty="0"/>
              <a:t>@Entity</a:t>
            </a:r>
          </a:p>
          <a:p>
            <a:pPr marL="0" indent="0">
              <a:buNone/>
            </a:pPr>
            <a:r>
              <a:rPr lang="it-IT" dirty="0"/>
              <a:t>@Table(name = "</a:t>
            </a:r>
            <a:r>
              <a:rPr lang="it-IT" dirty="0" err="1"/>
              <a:t>optional_product_order</a:t>
            </a:r>
            <a:r>
              <a:rPr lang="it-IT" dirty="0"/>
              <a:t>")</a:t>
            </a:r>
          </a:p>
          <a:p>
            <a:pPr marL="0" indent="0">
              <a:buNone/>
            </a:pPr>
            <a:r>
              <a:rPr lang="it-IT" dirty="0"/>
              <a:t>public class </a:t>
            </a:r>
            <a:r>
              <a:rPr lang="it-IT" dirty="0" err="1"/>
              <a:t>OptionalProductOrder</a:t>
            </a:r>
            <a:r>
              <a:rPr lang="it-IT" dirty="0"/>
              <a:t> {</a:t>
            </a:r>
          </a:p>
          <a:p>
            <a:pPr marL="0" indent="0">
              <a:buNone/>
            </a:pPr>
            <a:r>
              <a:rPr lang="it-IT" dirty="0"/>
              <a:t>    @EmbeddedId</a:t>
            </a:r>
          </a:p>
          <a:p>
            <a:pPr marL="0" indent="0">
              <a:buNone/>
            </a:pPr>
            <a:r>
              <a:rPr lang="it-IT" dirty="0"/>
              <a:t>    </a:t>
            </a:r>
            <a:r>
              <a:rPr lang="it-IT" dirty="0" err="1"/>
              <a:t>OptionalProductOrderId</a:t>
            </a:r>
            <a:r>
              <a:rPr lang="it-IT" dirty="0"/>
              <a:t> id;</a:t>
            </a:r>
          </a:p>
          <a:p>
            <a:pPr marL="0" indent="0">
              <a:buNone/>
            </a:pPr>
            <a:endParaRPr lang="it-IT" dirty="0"/>
          </a:p>
          <a:p>
            <a:pPr marL="0" indent="0">
              <a:buNone/>
            </a:pPr>
            <a:r>
              <a:rPr lang="it-IT" dirty="0"/>
              <a:t>    @MapsId("orderId")</a:t>
            </a:r>
          </a:p>
          <a:p>
            <a:pPr marL="0" indent="0">
              <a:buNone/>
            </a:pPr>
            <a:r>
              <a:rPr lang="it-IT" dirty="0"/>
              <a:t>    @ManyToOne(fetch = </a:t>
            </a:r>
            <a:r>
              <a:rPr lang="it-IT" dirty="0" err="1"/>
              <a:t>FetchType.LAZY</a:t>
            </a:r>
            <a:r>
              <a:rPr lang="it-IT" dirty="0"/>
              <a:t>, optional = false)</a:t>
            </a:r>
          </a:p>
          <a:p>
            <a:pPr marL="0" indent="0">
              <a:buNone/>
            </a:pPr>
            <a:r>
              <a:rPr lang="it-IT" dirty="0"/>
              <a:t>    @JoinColumn(name = "</a:t>
            </a:r>
            <a:r>
              <a:rPr lang="it-IT" dirty="0" err="1"/>
              <a:t>order_id</a:t>
            </a:r>
            <a:r>
              <a:rPr lang="it-IT" dirty="0"/>
              <a:t>", </a:t>
            </a:r>
            <a:r>
              <a:rPr lang="it-IT" dirty="0" err="1"/>
              <a:t>nullable</a:t>
            </a:r>
            <a:r>
              <a:rPr lang="it-IT" dirty="0"/>
              <a:t> = false)</a:t>
            </a:r>
          </a:p>
          <a:p>
            <a:pPr marL="0" indent="0">
              <a:buNone/>
            </a:pPr>
            <a:r>
              <a:rPr lang="it-IT" dirty="0"/>
              <a:t>    Order </a:t>
            </a:r>
            <a:r>
              <a:rPr lang="it-IT" dirty="0" err="1"/>
              <a:t>order</a:t>
            </a:r>
            <a:r>
              <a:rPr lang="it-IT" dirty="0"/>
              <a:t>;</a:t>
            </a:r>
          </a:p>
          <a:p>
            <a:pPr marL="0" indent="0">
              <a:buNone/>
            </a:pPr>
            <a:endParaRPr lang="it-IT" dirty="0"/>
          </a:p>
          <a:p>
            <a:pPr marL="0" indent="0">
              <a:buNone/>
            </a:pPr>
            <a:r>
              <a:rPr lang="it-IT" dirty="0"/>
              <a:t>    @MapsId("optionalId")</a:t>
            </a:r>
          </a:p>
          <a:p>
            <a:pPr marL="0" indent="0">
              <a:buNone/>
            </a:pPr>
            <a:r>
              <a:rPr lang="it-IT" dirty="0"/>
              <a:t>    @ManyToOne(fetch = </a:t>
            </a:r>
            <a:r>
              <a:rPr lang="it-IT" dirty="0" err="1"/>
              <a:t>FetchType.LAZY</a:t>
            </a:r>
            <a:r>
              <a:rPr lang="it-IT" dirty="0"/>
              <a:t>, optional = false)</a:t>
            </a:r>
          </a:p>
          <a:p>
            <a:pPr marL="0" indent="0">
              <a:buNone/>
            </a:pPr>
            <a:r>
              <a:rPr lang="it-IT" dirty="0"/>
              <a:t>    @JoinColumn(name = "</a:t>
            </a:r>
            <a:r>
              <a:rPr lang="it-IT" dirty="0" err="1"/>
              <a:t>optional_id</a:t>
            </a:r>
            <a:r>
              <a:rPr lang="it-IT" dirty="0"/>
              <a:t>", </a:t>
            </a:r>
            <a:r>
              <a:rPr lang="it-IT" dirty="0" err="1"/>
              <a:t>nullable</a:t>
            </a:r>
            <a:r>
              <a:rPr lang="it-IT" dirty="0"/>
              <a:t> = false)</a:t>
            </a:r>
          </a:p>
          <a:p>
            <a:pPr marL="0" indent="0">
              <a:buNone/>
            </a:pPr>
            <a:r>
              <a:rPr lang="it-IT" dirty="0"/>
              <a:t>    </a:t>
            </a:r>
            <a:r>
              <a:rPr lang="it-IT" dirty="0" err="1"/>
              <a:t>OptionalProduct</a:t>
            </a:r>
            <a:r>
              <a:rPr lang="it-IT" dirty="0"/>
              <a:t> optional;</a:t>
            </a:r>
          </a:p>
          <a:p>
            <a:pPr marL="0" indent="0">
              <a:buNone/>
            </a:pPr>
            <a:r>
              <a:rPr lang="it-IT" dirty="0"/>
              <a:t>}</a:t>
            </a:r>
          </a:p>
        </p:txBody>
      </p:sp>
    </p:spTree>
    <p:extLst>
      <p:ext uri="{BB962C8B-B14F-4D97-AF65-F5344CB8AC3E}">
        <p14:creationId xmlns:p14="http://schemas.microsoft.com/office/powerpoint/2010/main" val="546953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242723-71EB-477D-85CA-92F8F0D428FA}"/>
              </a:ext>
            </a:extLst>
          </p:cNvPr>
          <p:cNvSpPr>
            <a:spLocks noGrp="1"/>
          </p:cNvSpPr>
          <p:nvPr>
            <p:ph type="title"/>
          </p:nvPr>
        </p:nvSpPr>
        <p:spPr/>
        <p:txBody>
          <a:bodyPr/>
          <a:lstStyle/>
          <a:p>
            <a:r>
              <a:rPr lang="en-US" dirty="0"/>
              <a:t>Entity Relationship</a:t>
            </a:r>
            <a:endParaRPr lang="it-IT" dirty="0"/>
          </a:p>
        </p:txBody>
      </p:sp>
      <p:pic>
        <p:nvPicPr>
          <p:cNvPr id="9" name="Segnaposto contenuto 8">
            <a:extLst>
              <a:ext uri="{FF2B5EF4-FFF2-40B4-BE49-F238E27FC236}">
                <a16:creationId xmlns:a16="http://schemas.microsoft.com/office/drawing/2014/main" id="{E18A1518-0BC9-450B-B282-786D4782B7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5572" y="1034473"/>
            <a:ext cx="8440855" cy="5472781"/>
          </a:xfrm>
        </p:spPr>
      </p:pic>
    </p:spTree>
    <p:extLst>
      <p:ext uri="{BB962C8B-B14F-4D97-AF65-F5344CB8AC3E}">
        <p14:creationId xmlns:p14="http://schemas.microsoft.com/office/powerpoint/2010/main" val="18007501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D8B7CA9-2F8E-48FC-BAA2-3CFD0B834631}"/>
              </a:ext>
            </a:extLst>
          </p:cNvPr>
          <p:cNvSpPr>
            <a:spLocks noGrp="1"/>
          </p:cNvSpPr>
          <p:nvPr>
            <p:ph type="title"/>
          </p:nvPr>
        </p:nvSpPr>
        <p:spPr/>
        <p:txBody>
          <a:bodyPr/>
          <a:lstStyle/>
          <a:p>
            <a:r>
              <a:rPr lang="it-IT" dirty="0"/>
              <a:t>Order</a:t>
            </a:r>
          </a:p>
        </p:txBody>
      </p:sp>
      <p:sp>
        <p:nvSpPr>
          <p:cNvPr id="10" name="Content Placeholder 9">
            <a:extLst>
              <a:ext uri="{FF2B5EF4-FFF2-40B4-BE49-F238E27FC236}">
                <a16:creationId xmlns:a16="http://schemas.microsoft.com/office/drawing/2014/main" id="{57150E11-134B-47CC-AE8A-9FA9681CF65C}"/>
              </a:ext>
            </a:extLst>
          </p:cNvPr>
          <p:cNvSpPr>
            <a:spLocks noGrp="1"/>
          </p:cNvSpPr>
          <p:nvPr>
            <p:ph sz="half" idx="1"/>
          </p:nvPr>
        </p:nvSpPr>
        <p:spPr/>
        <p:txBody>
          <a:bodyPr>
            <a:normAutofit fontScale="32500" lnSpcReduction="20000"/>
          </a:bodyPr>
          <a:lstStyle/>
          <a:p>
            <a:pPr marL="0" indent="0">
              <a:buNone/>
            </a:pPr>
            <a:r>
              <a:rPr lang="it-IT" dirty="0"/>
              <a:t>@Entity</a:t>
            </a:r>
          </a:p>
          <a:p>
            <a:pPr marL="0" indent="0">
              <a:buNone/>
            </a:pPr>
            <a:r>
              <a:rPr lang="it-IT" dirty="0"/>
              <a:t>@Table(name = "</a:t>
            </a:r>
            <a:r>
              <a:rPr lang="it-IT" dirty="0" err="1"/>
              <a:t>orders</a:t>
            </a:r>
            <a:r>
              <a:rPr lang="it-IT" dirty="0"/>
              <a:t>")</a:t>
            </a:r>
          </a:p>
          <a:p>
            <a:pPr marL="0" indent="0">
              <a:buNone/>
            </a:pPr>
            <a:r>
              <a:rPr lang="it-IT" dirty="0"/>
              <a:t>public class Order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br>
              <a:rPr lang="it-IT" dirty="0"/>
            </a:br>
            <a:endParaRPr lang="it-IT" dirty="0"/>
          </a:p>
          <a:p>
            <a:pPr marL="0" indent="0">
              <a:buNone/>
            </a:pPr>
            <a:r>
              <a:rPr lang="it-IT" dirty="0"/>
              <a:t>    @ManyToOne(fetch = </a:t>
            </a:r>
            <a:r>
              <a:rPr lang="it-IT" dirty="0" err="1"/>
              <a:t>FetchType.LAZY</a:t>
            </a:r>
            <a:r>
              <a:rPr lang="it-IT" dirty="0"/>
              <a:t>)</a:t>
            </a:r>
          </a:p>
          <a:p>
            <a:pPr marL="0" indent="0">
              <a:buNone/>
            </a:pPr>
            <a:r>
              <a:rPr lang="it-IT" dirty="0"/>
              <a:t>    @JoinColumn(name = "</a:t>
            </a:r>
            <a:r>
              <a:rPr lang="it-IT" dirty="0" err="1"/>
              <a:t>user_id</a:t>
            </a:r>
            <a:r>
              <a:rPr lang="it-IT" dirty="0"/>
              <a:t>")</a:t>
            </a:r>
          </a:p>
          <a:p>
            <a:pPr marL="0" indent="0">
              <a:buNone/>
            </a:pPr>
            <a:r>
              <a:rPr lang="it-IT" dirty="0"/>
              <a:t>    User </a:t>
            </a:r>
            <a:r>
              <a:rPr lang="it-IT" dirty="0" err="1"/>
              <a:t>user</a:t>
            </a:r>
            <a:r>
              <a:rPr lang="it-IT" dirty="0"/>
              <a:t>;</a:t>
            </a:r>
            <a:br>
              <a:rPr lang="it-IT" dirty="0"/>
            </a:br>
            <a:endParaRPr lang="it-IT" dirty="0"/>
          </a:p>
          <a:p>
            <a:pPr marL="0" indent="0">
              <a:buNone/>
            </a:pPr>
            <a:r>
              <a:rPr lang="it-IT" dirty="0"/>
              <a:t>    @ManyToOne(fetch = </a:t>
            </a:r>
            <a:r>
              <a:rPr lang="it-IT" dirty="0" err="1"/>
              <a:t>FetchType.LAZY</a:t>
            </a:r>
            <a:r>
              <a:rPr lang="it-IT" dirty="0"/>
              <a:t>)</a:t>
            </a:r>
          </a:p>
          <a:p>
            <a:pPr marL="0" indent="0">
              <a:buNone/>
            </a:pPr>
            <a:r>
              <a:rPr lang="it-IT" dirty="0"/>
              <a:t>    @JoinColumn(name = "</a:t>
            </a:r>
            <a:r>
              <a:rPr lang="it-IT" dirty="0" err="1"/>
              <a:t>package_id</a:t>
            </a:r>
            <a:r>
              <a:rPr lang="it-IT" dirty="0"/>
              <a:t>")</a:t>
            </a:r>
          </a:p>
          <a:p>
            <a:pPr marL="0" indent="0">
              <a:buNone/>
            </a:pPr>
            <a:r>
              <a:rPr lang="it-IT" dirty="0"/>
              <a:t>    </a:t>
            </a:r>
            <a:r>
              <a:rPr lang="it-IT" dirty="0" err="1"/>
              <a:t>ServicePackage</a:t>
            </a:r>
            <a:r>
              <a:rPr lang="it-IT" dirty="0"/>
              <a:t> _package;</a:t>
            </a:r>
            <a:br>
              <a:rPr lang="it-IT" dirty="0"/>
            </a:br>
            <a:endParaRPr lang="it-IT" dirty="0"/>
          </a:p>
          <a:p>
            <a:pPr marL="0" indent="0">
              <a:buNone/>
            </a:pPr>
            <a:r>
              <a:rPr lang="it-IT" dirty="0"/>
              <a:t>    @Column(name = "</a:t>
            </a:r>
            <a:r>
              <a:rPr lang="it-IT" dirty="0" err="1"/>
              <a:t>validity_period</a:t>
            </a:r>
            <a:r>
              <a:rPr lang="it-IT" dirty="0"/>
              <a:t>", </a:t>
            </a:r>
            <a:r>
              <a:rPr lang="it-IT" dirty="0" err="1"/>
              <a:t>nullable</a:t>
            </a:r>
            <a:r>
              <a:rPr lang="it-IT" dirty="0"/>
              <a:t> = false)</a:t>
            </a:r>
          </a:p>
          <a:p>
            <a:pPr marL="0" indent="0">
              <a:buNone/>
            </a:pPr>
            <a:r>
              <a:rPr lang="it-IT" dirty="0"/>
              <a:t>    Integer </a:t>
            </a:r>
            <a:r>
              <a:rPr lang="it-IT" dirty="0" err="1"/>
              <a:t>validityPeriod</a:t>
            </a:r>
            <a:r>
              <a:rPr lang="it-IT" dirty="0"/>
              <a:t>;</a:t>
            </a:r>
          </a:p>
          <a:p>
            <a:pPr marL="0" indent="0">
              <a:buNone/>
            </a:pPr>
            <a:br>
              <a:rPr lang="it-IT" dirty="0"/>
            </a:br>
            <a:r>
              <a:rPr lang="it-IT" dirty="0"/>
              <a:t> @Column(name = "</a:t>
            </a:r>
            <a:r>
              <a:rPr lang="it-IT" dirty="0" err="1"/>
              <a:t>order_status</a:t>
            </a:r>
            <a:r>
              <a:rPr lang="it-IT" dirty="0"/>
              <a:t>", </a:t>
            </a:r>
            <a:r>
              <a:rPr lang="it-IT" dirty="0" err="1"/>
              <a:t>nullable</a:t>
            </a:r>
            <a:r>
              <a:rPr lang="it-IT" dirty="0"/>
              <a:t> = false)</a:t>
            </a:r>
          </a:p>
          <a:p>
            <a:pPr marL="0" indent="0">
              <a:buNone/>
            </a:pPr>
            <a:r>
              <a:rPr lang="it-IT" dirty="0"/>
              <a:t>    Integer </a:t>
            </a:r>
            <a:r>
              <a:rPr lang="it-IT" dirty="0" err="1"/>
              <a:t>orderStatus</a:t>
            </a:r>
            <a:r>
              <a:rPr lang="it-IT" dirty="0"/>
              <a:t>;</a:t>
            </a:r>
          </a:p>
        </p:txBody>
      </p:sp>
      <p:sp>
        <p:nvSpPr>
          <p:cNvPr id="11" name="Content Placeholder 10">
            <a:extLst>
              <a:ext uri="{FF2B5EF4-FFF2-40B4-BE49-F238E27FC236}">
                <a16:creationId xmlns:a16="http://schemas.microsoft.com/office/drawing/2014/main" id="{F8E185FC-8B22-41AF-93EE-B05F9C368376}"/>
              </a:ext>
            </a:extLst>
          </p:cNvPr>
          <p:cNvSpPr>
            <a:spLocks noGrp="1"/>
          </p:cNvSpPr>
          <p:nvPr>
            <p:ph sz="half" idx="2"/>
          </p:nvPr>
        </p:nvSpPr>
        <p:spPr/>
        <p:txBody>
          <a:bodyPr>
            <a:normAutofit fontScale="32500" lnSpcReduction="20000"/>
          </a:bodyPr>
          <a:lstStyle/>
          <a:p>
            <a:pPr marL="0" indent="0">
              <a:buNone/>
            </a:pPr>
            <a:r>
              <a:rPr lang="it-IT" dirty="0"/>
              <a:t> @Column(name = "</a:t>
            </a:r>
            <a:r>
              <a:rPr lang="it-IT" dirty="0" err="1"/>
              <a:t>order_status</a:t>
            </a:r>
            <a:r>
              <a:rPr lang="it-IT" dirty="0"/>
              <a:t>", </a:t>
            </a:r>
            <a:r>
              <a:rPr lang="it-IT" dirty="0" err="1"/>
              <a:t>nullable</a:t>
            </a:r>
            <a:r>
              <a:rPr lang="it-IT" dirty="0"/>
              <a:t> = false)</a:t>
            </a:r>
          </a:p>
          <a:p>
            <a:pPr marL="0" indent="0">
              <a:buNone/>
            </a:pPr>
            <a:r>
              <a:rPr lang="it-IT" dirty="0"/>
              <a:t>    Integer </a:t>
            </a:r>
            <a:r>
              <a:rPr lang="it-IT" dirty="0" err="1"/>
              <a:t>orderStatus</a:t>
            </a:r>
            <a:r>
              <a:rPr lang="it-IT" dirty="0"/>
              <a:t>;</a:t>
            </a:r>
            <a:br>
              <a:rPr lang="it-IT" dirty="0"/>
            </a:br>
            <a:endParaRPr lang="it-IT" dirty="0"/>
          </a:p>
          <a:p>
            <a:pPr marL="0" indent="0">
              <a:buNone/>
            </a:pPr>
            <a:r>
              <a:rPr lang="it-IT" dirty="0"/>
              <a:t>    @Column(name = "</a:t>
            </a:r>
            <a:r>
              <a:rPr lang="it-IT" dirty="0" err="1"/>
              <a:t>start_date</a:t>
            </a:r>
            <a:r>
              <a:rPr lang="it-IT" dirty="0"/>
              <a:t>", </a:t>
            </a:r>
            <a:r>
              <a:rPr lang="it-IT" dirty="0" err="1"/>
              <a:t>nullable</a:t>
            </a:r>
            <a:r>
              <a:rPr lang="it-IT" dirty="0"/>
              <a:t> = false)</a:t>
            </a:r>
          </a:p>
          <a:p>
            <a:pPr marL="0" indent="0">
              <a:buNone/>
            </a:pPr>
            <a:r>
              <a:rPr lang="it-IT" dirty="0"/>
              <a:t>    </a:t>
            </a:r>
            <a:r>
              <a:rPr lang="it-IT" dirty="0" err="1"/>
              <a:t>LocalDate</a:t>
            </a:r>
            <a:r>
              <a:rPr lang="it-IT" dirty="0"/>
              <a:t> </a:t>
            </a:r>
            <a:r>
              <a:rPr lang="it-IT" dirty="0" err="1"/>
              <a:t>startDate</a:t>
            </a:r>
            <a:r>
              <a:rPr lang="it-IT" dirty="0"/>
              <a:t>;</a:t>
            </a:r>
            <a:br>
              <a:rPr lang="it-IT" dirty="0"/>
            </a:br>
            <a:endParaRPr lang="it-IT" dirty="0"/>
          </a:p>
          <a:p>
            <a:pPr marL="0" indent="0">
              <a:buNone/>
            </a:pPr>
            <a:r>
              <a:rPr lang="it-IT" dirty="0"/>
              <a:t>    @Column(name = "price", </a:t>
            </a:r>
            <a:r>
              <a:rPr lang="it-IT" dirty="0" err="1"/>
              <a:t>nullable</a:t>
            </a:r>
            <a:r>
              <a:rPr lang="it-IT" dirty="0"/>
              <a:t> = false)</a:t>
            </a:r>
          </a:p>
          <a:p>
            <a:pPr marL="0" indent="0">
              <a:buNone/>
            </a:pPr>
            <a:r>
              <a:rPr lang="it-IT" dirty="0"/>
              <a:t>    Double price;</a:t>
            </a:r>
            <a:br>
              <a:rPr lang="it-IT" dirty="0"/>
            </a:br>
            <a:endParaRPr lang="it-IT" dirty="0"/>
          </a:p>
          <a:p>
            <a:pPr marL="0" indent="0">
              <a:buNone/>
            </a:pPr>
            <a:r>
              <a:rPr lang="it-IT" dirty="0"/>
              <a:t>    @Column(name = "</a:t>
            </a:r>
            <a:r>
              <a:rPr lang="it-IT" dirty="0" err="1"/>
              <a:t>createdAt</a:t>
            </a:r>
            <a:r>
              <a:rPr lang="it-IT" dirty="0"/>
              <a:t>", </a:t>
            </a:r>
            <a:r>
              <a:rPr lang="it-IT" dirty="0" err="1"/>
              <a:t>nullable</a:t>
            </a:r>
            <a:r>
              <a:rPr lang="it-IT" dirty="0"/>
              <a:t> = false)</a:t>
            </a:r>
          </a:p>
          <a:p>
            <a:pPr marL="0" indent="0">
              <a:buNone/>
            </a:pPr>
            <a:r>
              <a:rPr lang="it-IT" dirty="0"/>
              <a:t>    Date </a:t>
            </a:r>
            <a:r>
              <a:rPr lang="it-IT" dirty="0" err="1"/>
              <a:t>createdAt</a:t>
            </a:r>
            <a:r>
              <a:rPr lang="it-IT" dirty="0"/>
              <a:t>;</a:t>
            </a:r>
            <a:br>
              <a:rPr lang="it-IT" dirty="0"/>
            </a:br>
            <a:endParaRPr lang="it-IT" dirty="0"/>
          </a:p>
          <a:p>
            <a:pPr marL="0" indent="0">
              <a:buNone/>
            </a:pPr>
            <a:r>
              <a:rPr lang="it-IT" dirty="0"/>
              <a:t>    @ManyToMany</a:t>
            </a:r>
          </a:p>
          <a:p>
            <a:pPr marL="0" indent="0">
              <a:buNone/>
            </a:pPr>
            <a:r>
              <a:rPr lang="it-IT" dirty="0"/>
              <a:t>    @JoinTable(name = "</a:t>
            </a:r>
            <a:r>
              <a:rPr lang="it-IT" dirty="0" err="1"/>
              <a:t>optional_product_order</a:t>
            </a:r>
            <a:r>
              <a:rPr lang="it-IT" dirty="0"/>
              <a:t>",</a:t>
            </a:r>
          </a:p>
          <a:p>
            <a:pPr marL="0" indent="0">
              <a:buNone/>
            </a:pPr>
            <a:r>
              <a:rPr lang="it-IT" dirty="0"/>
              <a:t>            </a:t>
            </a:r>
            <a:r>
              <a:rPr lang="it-IT" dirty="0" err="1"/>
              <a:t>joinColumns</a:t>
            </a:r>
            <a:r>
              <a:rPr lang="it-IT" dirty="0"/>
              <a:t> = @JoinColumn(name = "</a:t>
            </a:r>
            <a:r>
              <a:rPr lang="it-IT" dirty="0" err="1"/>
              <a:t>order_id</a:t>
            </a:r>
            <a:r>
              <a:rPr lang="it-IT" dirty="0"/>
              <a:t>"),</a:t>
            </a:r>
          </a:p>
          <a:p>
            <a:pPr marL="0" indent="0">
              <a:buNone/>
            </a:pPr>
            <a:r>
              <a:rPr lang="it-IT" dirty="0"/>
              <a:t>            </a:t>
            </a:r>
            <a:r>
              <a:rPr lang="it-IT" dirty="0" err="1"/>
              <a:t>inverseJoinColumns</a:t>
            </a:r>
            <a:r>
              <a:rPr lang="it-IT" dirty="0"/>
              <a:t> = @JoinColumn(name = "</a:t>
            </a:r>
            <a:r>
              <a:rPr lang="it-IT" dirty="0" err="1"/>
              <a:t>optional_id</a:t>
            </a:r>
            <a:r>
              <a:rPr lang="it-IT" dirty="0"/>
              <a:t>"))</a:t>
            </a:r>
          </a:p>
          <a:p>
            <a:pPr marL="0" indent="0">
              <a:buNone/>
            </a:pPr>
            <a:r>
              <a:rPr lang="it-IT" dirty="0"/>
              <a:t>    List&lt;</a:t>
            </a:r>
            <a:r>
              <a:rPr lang="it-IT" dirty="0" err="1"/>
              <a:t>OptionalProduct</a:t>
            </a:r>
            <a:r>
              <a:rPr lang="it-IT" dirty="0"/>
              <a:t>&gt; </a:t>
            </a:r>
            <a:r>
              <a:rPr lang="it-IT" dirty="0" err="1"/>
              <a:t>optionalProducts</a:t>
            </a:r>
            <a:r>
              <a:rPr lang="it-IT" dirty="0"/>
              <a:t> = new ArrayList&lt;&gt;();</a:t>
            </a:r>
            <a:br>
              <a:rPr lang="it-IT" dirty="0"/>
            </a:br>
            <a:endParaRPr lang="it-IT" dirty="0"/>
          </a:p>
          <a:p>
            <a:pPr marL="0" indent="0">
              <a:buNone/>
            </a:pPr>
            <a:r>
              <a:rPr lang="it-IT" dirty="0"/>
              <a:t>    @OneToMany(mappedBy = "order")</a:t>
            </a:r>
          </a:p>
          <a:p>
            <a:pPr marL="0" indent="0">
              <a:buNone/>
            </a:pPr>
            <a:r>
              <a:rPr lang="it-IT" dirty="0"/>
              <a:t>    List&lt;</a:t>
            </a:r>
            <a:r>
              <a:rPr lang="it-IT" dirty="0" err="1"/>
              <a:t>PaymentHistory</a:t>
            </a:r>
            <a:r>
              <a:rPr lang="it-IT" dirty="0"/>
              <a:t>&gt; </a:t>
            </a:r>
            <a:r>
              <a:rPr lang="it-IT" dirty="0" err="1"/>
              <a:t>paymentHistories</a:t>
            </a:r>
            <a:r>
              <a:rPr lang="it-IT" dirty="0"/>
              <a:t> = new ArrayList&lt;&gt;();</a:t>
            </a:r>
          </a:p>
          <a:p>
            <a:pPr marL="0" indent="0">
              <a:buNone/>
            </a:pPr>
            <a:r>
              <a:rPr lang="it-IT" dirty="0"/>
              <a:t>}</a:t>
            </a:r>
          </a:p>
        </p:txBody>
      </p:sp>
    </p:spTree>
    <p:extLst>
      <p:ext uri="{BB962C8B-B14F-4D97-AF65-F5344CB8AC3E}">
        <p14:creationId xmlns:p14="http://schemas.microsoft.com/office/powerpoint/2010/main" val="21661140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B9B6259-8588-4F04-ADF0-001D84B127AD}"/>
              </a:ext>
            </a:extLst>
          </p:cNvPr>
          <p:cNvSpPr>
            <a:spLocks noGrp="1"/>
          </p:cNvSpPr>
          <p:nvPr>
            <p:ph type="title"/>
          </p:nvPr>
        </p:nvSpPr>
        <p:spPr/>
        <p:txBody>
          <a:bodyPr/>
          <a:lstStyle/>
          <a:p>
            <a:r>
              <a:rPr lang="it-IT" dirty="0" err="1"/>
              <a:t>PackagePrice</a:t>
            </a:r>
            <a:endParaRPr lang="it-IT" dirty="0"/>
          </a:p>
        </p:txBody>
      </p:sp>
      <p:sp>
        <p:nvSpPr>
          <p:cNvPr id="10" name="Content Placeholder 9">
            <a:extLst>
              <a:ext uri="{FF2B5EF4-FFF2-40B4-BE49-F238E27FC236}">
                <a16:creationId xmlns:a16="http://schemas.microsoft.com/office/drawing/2014/main" id="{D914B144-7C8F-49D1-B65E-568AE0BF6322}"/>
              </a:ext>
            </a:extLst>
          </p:cNvPr>
          <p:cNvSpPr>
            <a:spLocks noGrp="1"/>
          </p:cNvSpPr>
          <p:nvPr>
            <p:ph sz="half" idx="1"/>
          </p:nvPr>
        </p:nvSpPr>
        <p:spPr/>
        <p:txBody>
          <a:bodyPr>
            <a:normAutofit fontScale="77500" lnSpcReduction="20000"/>
          </a:bodyPr>
          <a:lstStyle/>
          <a:p>
            <a:pPr marL="0" indent="0">
              <a:buNone/>
            </a:pPr>
            <a:r>
              <a:rPr lang="it-IT" dirty="0"/>
              <a:t>@Entity</a:t>
            </a:r>
          </a:p>
          <a:p>
            <a:pPr marL="0" indent="0">
              <a:buNone/>
            </a:pPr>
            <a:r>
              <a:rPr lang="it-IT" dirty="0"/>
              <a:t>@Table(name = "</a:t>
            </a:r>
            <a:r>
              <a:rPr lang="it-IT" dirty="0" err="1"/>
              <a:t>package_price</a:t>
            </a:r>
            <a:r>
              <a:rPr lang="it-IT" dirty="0"/>
              <a:t>")</a:t>
            </a:r>
          </a:p>
          <a:p>
            <a:pPr marL="0" indent="0">
              <a:buNone/>
            </a:pPr>
            <a:r>
              <a:rPr lang="it-IT" dirty="0"/>
              <a:t>public class </a:t>
            </a:r>
            <a:r>
              <a:rPr lang="it-IT" dirty="0" err="1"/>
              <a:t>PackagePrice</a:t>
            </a:r>
            <a:r>
              <a:rPr lang="it-IT" dirty="0"/>
              <a:t>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@ManyToOne(fetch = </a:t>
            </a:r>
            <a:r>
              <a:rPr lang="it-IT" dirty="0" err="1"/>
              <a:t>FetchType.LAZY</a:t>
            </a:r>
            <a:r>
              <a:rPr lang="it-IT" dirty="0"/>
              <a:t>)</a:t>
            </a:r>
          </a:p>
          <a:p>
            <a:pPr marL="0" indent="0">
              <a:buNone/>
            </a:pPr>
            <a:r>
              <a:rPr lang="it-IT" dirty="0"/>
              <a:t>    @JoinColumn(name = "</a:t>
            </a:r>
            <a:r>
              <a:rPr lang="it-IT" dirty="0" err="1"/>
              <a:t>package_id</a:t>
            </a:r>
            <a:r>
              <a:rPr lang="it-IT" dirty="0"/>
              <a:t>")</a:t>
            </a:r>
          </a:p>
          <a:p>
            <a:pPr marL="0" indent="0">
              <a:buNone/>
            </a:pPr>
            <a:r>
              <a:rPr lang="it-IT" dirty="0"/>
              <a:t>    </a:t>
            </a:r>
            <a:r>
              <a:rPr lang="it-IT" dirty="0" err="1"/>
              <a:t>ServicePackage</a:t>
            </a:r>
            <a:r>
              <a:rPr lang="it-IT" dirty="0"/>
              <a:t> _package;</a:t>
            </a:r>
          </a:p>
          <a:p>
            <a:pPr marL="0" indent="0">
              <a:buNone/>
            </a:pPr>
            <a:endParaRPr lang="it-IT" dirty="0"/>
          </a:p>
        </p:txBody>
      </p:sp>
      <p:sp>
        <p:nvSpPr>
          <p:cNvPr id="15" name="Content Placeholder 14">
            <a:extLst>
              <a:ext uri="{FF2B5EF4-FFF2-40B4-BE49-F238E27FC236}">
                <a16:creationId xmlns:a16="http://schemas.microsoft.com/office/drawing/2014/main" id="{EC191FFE-EB85-4EA5-B924-C6B181160677}"/>
              </a:ext>
            </a:extLst>
          </p:cNvPr>
          <p:cNvSpPr>
            <a:spLocks noGrp="1"/>
          </p:cNvSpPr>
          <p:nvPr>
            <p:ph sz="half" idx="2"/>
          </p:nvPr>
        </p:nvSpPr>
        <p:spPr/>
        <p:txBody>
          <a:bodyPr>
            <a:normAutofit fontScale="77500" lnSpcReduction="20000"/>
          </a:bodyPr>
          <a:lstStyle/>
          <a:p>
            <a:pPr marL="0" indent="0">
              <a:buNone/>
            </a:pPr>
            <a:r>
              <a:rPr lang="it-IT" dirty="0"/>
              <a:t> @Column(name = "</a:t>
            </a:r>
            <a:r>
              <a:rPr lang="it-IT" dirty="0" err="1"/>
              <a:t>validity_period</a:t>
            </a:r>
            <a:r>
              <a:rPr lang="it-IT" dirty="0"/>
              <a:t>", </a:t>
            </a:r>
            <a:r>
              <a:rPr lang="it-IT" dirty="0" err="1"/>
              <a:t>nullable</a:t>
            </a:r>
            <a:r>
              <a:rPr lang="it-IT" dirty="0"/>
              <a:t> = false)</a:t>
            </a:r>
          </a:p>
          <a:p>
            <a:pPr marL="0" indent="0">
              <a:buNone/>
            </a:pPr>
            <a:r>
              <a:rPr lang="it-IT" dirty="0"/>
              <a:t>    Integer </a:t>
            </a:r>
            <a:r>
              <a:rPr lang="it-IT" dirty="0" err="1"/>
              <a:t>validityPeriod</a:t>
            </a:r>
            <a:r>
              <a:rPr lang="it-IT" dirty="0"/>
              <a:t>;</a:t>
            </a:r>
          </a:p>
          <a:p>
            <a:pPr marL="0" indent="0">
              <a:buNone/>
            </a:pPr>
            <a:endParaRPr lang="it-IT" dirty="0"/>
          </a:p>
          <a:p>
            <a:pPr marL="0" indent="0">
              <a:buNone/>
            </a:pPr>
            <a:r>
              <a:rPr lang="it-IT" dirty="0"/>
              <a:t>    @Column(name = "price")</a:t>
            </a:r>
          </a:p>
          <a:p>
            <a:pPr marL="0" indent="0">
              <a:buNone/>
            </a:pPr>
            <a:r>
              <a:rPr lang="it-IT" dirty="0"/>
              <a:t>    Double price;</a:t>
            </a:r>
          </a:p>
          <a:p>
            <a:pPr marL="0" indent="0">
              <a:buNone/>
            </a:pPr>
            <a:r>
              <a:rPr lang="it-IT" dirty="0"/>
              <a:t>}</a:t>
            </a:r>
          </a:p>
        </p:txBody>
      </p:sp>
    </p:spTree>
    <p:extLst>
      <p:ext uri="{BB962C8B-B14F-4D97-AF65-F5344CB8AC3E}">
        <p14:creationId xmlns:p14="http://schemas.microsoft.com/office/powerpoint/2010/main" val="28010829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B67A9AC-6CA7-439E-98D7-D4FF346910F3}"/>
              </a:ext>
            </a:extLst>
          </p:cNvPr>
          <p:cNvSpPr>
            <a:spLocks noGrp="1"/>
          </p:cNvSpPr>
          <p:nvPr>
            <p:ph type="title"/>
          </p:nvPr>
        </p:nvSpPr>
        <p:spPr/>
        <p:txBody>
          <a:bodyPr/>
          <a:lstStyle/>
          <a:p>
            <a:r>
              <a:rPr lang="it-IT" dirty="0" err="1"/>
              <a:t>PaymentHistory</a:t>
            </a:r>
            <a:endParaRPr lang="it-IT" dirty="0"/>
          </a:p>
        </p:txBody>
      </p:sp>
      <p:sp>
        <p:nvSpPr>
          <p:cNvPr id="10" name="Content Placeholder 9">
            <a:extLst>
              <a:ext uri="{FF2B5EF4-FFF2-40B4-BE49-F238E27FC236}">
                <a16:creationId xmlns:a16="http://schemas.microsoft.com/office/drawing/2014/main" id="{034FF202-C977-4451-A2AF-D0B83DBB33CC}"/>
              </a:ext>
            </a:extLst>
          </p:cNvPr>
          <p:cNvSpPr>
            <a:spLocks noGrp="1"/>
          </p:cNvSpPr>
          <p:nvPr>
            <p:ph sz="half" idx="1"/>
          </p:nvPr>
        </p:nvSpPr>
        <p:spPr/>
        <p:txBody>
          <a:bodyPr>
            <a:normAutofit fontScale="55000" lnSpcReduction="20000"/>
          </a:bodyPr>
          <a:lstStyle/>
          <a:p>
            <a:pPr marL="0" indent="0">
              <a:buNone/>
            </a:pPr>
            <a:r>
              <a:rPr lang="it-IT" dirty="0"/>
              <a:t>@Entity</a:t>
            </a:r>
          </a:p>
          <a:p>
            <a:pPr marL="0" indent="0">
              <a:buNone/>
            </a:pPr>
            <a:r>
              <a:rPr lang="it-IT" dirty="0"/>
              <a:t>@Table(name = "</a:t>
            </a:r>
            <a:r>
              <a:rPr lang="it-IT" dirty="0" err="1"/>
              <a:t>payment_history</a:t>
            </a:r>
            <a:r>
              <a:rPr lang="it-IT" dirty="0"/>
              <a:t>")</a:t>
            </a:r>
          </a:p>
          <a:p>
            <a:pPr marL="0" indent="0">
              <a:buNone/>
            </a:pPr>
            <a:r>
              <a:rPr lang="it-IT" dirty="0"/>
              <a:t>public class </a:t>
            </a:r>
            <a:r>
              <a:rPr lang="it-IT" dirty="0" err="1"/>
              <a:t>PaymentHistory</a:t>
            </a:r>
            <a:r>
              <a:rPr lang="it-IT" dirty="0"/>
              <a:t>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@ManyToOne(fetch = </a:t>
            </a:r>
            <a:r>
              <a:rPr lang="it-IT" dirty="0" err="1"/>
              <a:t>FetchType.LAZY</a:t>
            </a:r>
            <a:r>
              <a:rPr lang="it-IT" dirty="0"/>
              <a:t>)</a:t>
            </a:r>
          </a:p>
          <a:p>
            <a:pPr marL="0" indent="0">
              <a:buNone/>
            </a:pPr>
            <a:r>
              <a:rPr lang="it-IT" dirty="0"/>
              <a:t>    @JoinColumn(name = "</a:t>
            </a:r>
            <a:r>
              <a:rPr lang="it-IT" dirty="0" err="1"/>
              <a:t>user_id</a:t>
            </a:r>
            <a:r>
              <a:rPr lang="it-IT" dirty="0"/>
              <a:t>")</a:t>
            </a:r>
          </a:p>
          <a:p>
            <a:pPr marL="0" indent="0">
              <a:buNone/>
            </a:pPr>
            <a:r>
              <a:rPr lang="it-IT" dirty="0"/>
              <a:t>    User </a:t>
            </a:r>
            <a:r>
              <a:rPr lang="it-IT" dirty="0" err="1"/>
              <a:t>user</a:t>
            </a:r>
            <a:r>
              <a:rPr lang="it-IT" dirty="0"/>
              <a:t>;</a:t>
            </a:r>
          </a:p>
          <a:p>
            <a:pPr marL="0" indent="0">
              <a:buNone/>
            </a:pPr>
            <a:endParaRPr lang="it-IT" dirty="0"/>
          </a:p>
          <a:p>
            <a:pPr marL="0" indent="0">
              <a:buNone/>
            </a:pPr>
            <a:r>
              <a:rPr lang="it-IT" dirty="0"/>
              <a:t>    @ManyToOne(fetch = </a:t>
            </a:r>
            <a:r>
              <a:rPr lang="it-IT" dirty="0" err="1"/>
              <a:t>FetchType.LAZY</a:t>
            </a:r>
            <a:r>
              <a:rPr lang="it-IT" dirty="0"/>
              <a:t>, optional = false)</a:t>
            </a:r>
          </a:p>
          <a:p>
            <a:pPr marL="0" indent="0">
              <a:buNone/>
            </a:pPr>
            <a:r>
              <a:rPr lang="it-IT" dirty="0"/>
              <a:t>    @JoinColumn(name = "</a:t>
            </a:r>
            <a:r>
              <a:rPr lang="it-IT" dirty="0" err="1"/>
              <a:t>order_id</a:t>
            </a:r>
            <a:r>
              <a:rPr lang="it-IT" dirty="0"/>
              <a:t>", </a:t>
            </a:r>
            <a:r>
              <a:rPr lang="it-IT" dirty="0" err="1"/>
              <a:t>nullable</a:t>
            </a:r>
            <a:r>
              <a:rPr lang="it-IT" dirty="0"/>
              <a:t> = false)</a:t>
            </a:r>
          </a:p>
          <a:p>
            <a:pPr marL="0" indent="0">
              <a:buNone/>
            </a:pPr>
            <a:r>
              <a:rPr lang="it-IT" dirty="0"/>
              <a:t>    Order </a:t>
            </a:r>
            <a:r>
              <a:rPr lang="it-IT" dirty="0" err="1"/>
              <a:t>order</a:t>
            </a:r>
            <a:r>
              <a:rPr lang="it-IT" dirty="0"/>
              <a:t>;</a:t>
            </a:r>
          </a:p>
          <a:p>
            <a:pPr marL="0" indent="0">
              <a:buNone/>
            </a:pPr>
            <a:endParaRPr lang="it-IT" dirty="0"/>
          </a:p>
        </p:txBody>
      </p:sp>
      <p:sp>
        <p:nvSpPr>
          <p:cNvPr id="11" name="Content Placeholder 10">
            <a:extLst>
              <a:ext uri="{FF2B5EF4-FFF2-40B4-BE49-F238E27FC236}">
                <a16:creationId xmlns:a16="http://schemas.microsoft.com/office/drawing/2014/main" id="{119ED33A-AE47-4610-B65B-1C022B0F6895}"/>
              </a:ext>
            </a:extLst>
          </p:cNvPr>
          <p:cNvSpPr>
            <a:spLocks noGrp="1"/>
          </p:cNvSpPr>
          <p:nvPr>
            <p:ph sz="half" idx="2"/>
          </p:nvPr>
        </p:nvSpPr>
        <p:spPr/>
        <p:txBody>
          <a:bodyPr>
            <a:normAutofit fontScale="55000" lnSpcReduction="20000"/>
          </a:bodyPr>
          <a:lstStyle/>
          <a:p>
            <a:pPr marL="0" indent="0">
              <a:buNone/>
            </a:pPr>
            <a:r>
              <a:rPr lang="it-IT" dirty="0"/>
              <a:t> @Column(name = "</a:t>
            </a:r>
            <a:r>
              <a:rPr lang="it-IT" dirty="0" err="1"/>
              <a:t>date_time</a:t>
            </a:r>
            <a:r>
              <a:rPr lang="it-IT" dirty="0"/>
              <a:t>", </a:t>
            </a:r>
            <a:r>
              <a:rPr lang="it-IT" dirty="0" err="1"/>
              <a:t>nullable</a:t>
            </a:r>
            <a:r>
              <a:rPr lang="it-IT" dirty="0"/>
              <a:t> = false)</a:t>
            </a:r>
          </a:p>
          <a:p>
            <a:pPr marL="0" indent="0">
              <a:buNone/>
            </a:pPr>
            <a:r>
              <a:rPr lang="it-IT" dirty="0"/>
              <a:t>    Date </a:t>
            </a:r>
            <a:r>
              <a:rPr lang="it-IT" dirty="0" err="1"/>
              <a:t>dateTime</a:t>
            </a:r>
            <a:r>
              <a:rPr lang="it-IT" dirty="0"/>
              <a:t>;</a:t>
            </a:r>
          </a:p>
          <a:p>
            <a:pPr marL="0" indent="0">
              <a:buNone/>
            </a:pPr>
            <a:endParaRPr lang="it-IT" dirty="0"/>
          </a:p>
          <a:p>
            <a:pPr marL="0" indent="0">
              <a:buNone/>
            </a:pPr>
            <a:r>
              <a:rPr lang="it-IT" dirty="0"/>
              <a:t>    @Column(name = "</a:t>
            </a:r>
            <a:r>
              <a:rPr lang="it-IT" dirty="0" err="1"/>
              <a:t>payment_status</a:t>
            </a:r>
            <a:r>
              <a:rPr lang="it-IT" dirty="0"/>
              <a:t>", </a:t>
            </a:r>
            <a:r>
              <a:rPr lang="it-IT" dirty="0" err="1"/>
              <a:t>nullable</a:t>
            </a:r>
            <a:r>
              <a:rPr lang="it-IT" dirty="0"/>
              <a:t> = false)</a:t>
            </a:r>
          </a:p>
          <a:p>
            <a:pPr marL="0" indent="0">
              <a:buNone/>
            </a:pPr>
            <a:r>
              <a:rPr lang="it-IT" dirty="0"/>
              <a:t>    Integer </a:t>
            </a:r>
            <a:r>
              <a:rPr lang="it-IT" dirty="0" err="1"/>
              <a:t>paymentStatus</a:t>
            </a:r>
            <a:r>
              <a:rPr lang="it-IT" dirty="0"/>
              <a:t>;</a:t>
            </a:r>
          </a:p>
          <a:p>
            <a:pPr marL="0" indent="0">
              <a:buNone/>
            </a:pPr>
            <a:r>
              <a:rPr lang="it-IT" dirty="0"/>
              <a:t>}</a:t>
            </a:r>
          </a:p>
        </p:txBody>
      </p:sp>
    </p:spTree>
    <p:extLst>
      <p:ext uri="{BB962C8B-B14F-4D97-AF65-F5344CB8AC3E}">
        <p14:creationId xmlns:p14="http://schemas.microsoft.com/office/powerpoint/2010/main" val="21740773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337A7BF-DDA9-4B8A-8015-1D40D414FCB9}"/>
              </a:ext>
            </a:extLst>
          </p:cNvPr>
          <p:cNvSpPr>
            <a:spLocks noGrp="1"/>
          </p:cNvSpPr>
          <p:nvPr>
            <p:ph type="title"/>
          </p:nvPr>
        </p:nvSpPr>
        <p:spPr/>
        <p:txBody>
          <a:bodyPr/>
          <a:lstStyle/>
          <a:p>
            <a:r>
              <a:rPr lang="it-IT" dirty="0"/>
              <a:t>Service</a:t>
            </a:r>
          </a:p>
        </p:txBody>
      </p:sp>
      <p:sp>
        <p:nvSpPr>
          <p:cNvPr id="10" name="Content Placeholder 9">
            <a:extLst>
              <a:ext uri="{FF2B5EF4-FFF2-40B4-BE49-F238E27FC236}">
                <a16:creationId xmlns:a16="http://schemas.microsoft.com/office/drawing/2014/main" id="{2F38E892-C66E-417C-AB95-4E0064122434}"/>
              </a:ext>
            </a:extLst>
          </p:cNvPr>
          <p:cNvSpPr>
            <a:spLocks noGrp="1"/>
          </p:cNvSpPr>
          <p:nvPr>
            <p:ph sz="half" idx="1"/>
          </p:nvPr>
        </p:nvSpPr>
        <p:spPr/>
        <p:txBody>
          <a:bodyPr>
            <a:normAutofit fontScale="47500" lnSpcReduction="20000"/>
          </a:bodyPr>
          <a:lstStyle/>
          <a:p>
            <a:pPr marL="0" indent="0">
              <a:buNone/>
            </a:pPr>
            <a:r>
              <a:rPr lang="it-IT" dirty="0"/>
              <a:t>@Entity</a:t>
            </a:r>
          </a:p>
          <a:p>
            <a:pPr marL="0" indent="0">
              <a:buNone/>
            </a:pPr>
            <a:r>
              <a:rPr lang="it-IT" dirty="0"/>
              <a:t>@Table(name = "service")</a:t>
            </a:r>
          </a:p>
          <a:p>
            <a:pPr marL="0" indent="0">
              <a:buNone/>
            </a:pPr>
            <a:r>
              <a:rPr lang="it-IT" dirty="0"/>
              <a:t>public class Service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"name", </a:t>
            </a:r>
            <a:r>
              <a:rPr lang="it-IT" dirty="0" err="1"/>
              <a:t>nullable</a:t>
            </a:r>
            <a:r>
              <a:rPr lang="it-IT" dirty="0"/>
              <a:t> = false)</a:t>
            </a:r>
          </a:p>
          <a:p>
            <a:pPr marL="0" indent="0">
              <a:buNone/>
            </a:pPr>
            <a:r>
              <a:rPr lang="it-IT" dirty="0"/>
              <a:t>    String name;</a:t>
            </a:r>
          </a:p>
          <a:p>
            <a:pPr marL="0" indent="0">
              <a:buNone/>
            </a:pPr>
            <a:endParaRPr lang="it-IT" dirty="0"/>
          </a:p>
          <a:p>
            <a:pPr marL="0" indent="0">
              <a:buNone/>
            </a:pPr>
            <a:r>
              <a:rPr lang="it-IT" dirty="0"/>
              <a:t>    @Column(name = "min")</a:t>
            </a:r>
          </a:p>
          <a:p>
            <a:pPr marL="0" indent="0">
              <a:buNone/>
            </a:pPr>
            <a:r>
              <a:rPr lang="it-IT" dirty="0"/>
              <a:t>    Integer min;</a:t>
            </a:r>
          </a:p>
          <a:p>
            <a:pPr marL="0" indent="0">
              <a:buNone/>
            </a:pPr>
            <a:endParaRPr lang="it-IT" dirty="0"/>
          </a:p>
          <a:p>
            <a:pPr marL="0" indent="0">
              <a:buNone/>
            </a:pPr>
            <a:r>
              <a:rPr lang="it-IT" dirty="0"/>
              <a:t>    @Column(name = "sms")</a:t>
            </a:r>
          </a:p>
          <a:p>
            <a:pPr marL="0" indent="0">
              <a:buNone/>
            </a:pPr>
            <a:r>
              <a:rPr lang="it-IT" dirty="0"/>
              <a:t>    Integer sms;</a:t>
            </a:r>
          </a:p>
        </p:txBody>
      </p:sp>
      <p:sp>
        <p:nvSpPr>
          <p:cNvPr id="11" name="Content Placeholder 10">
            <a:extLst>
              <a:ext uri="{FF2B5EF4-FFF2-40B4-BE49-F238E27FC236}">
                <a16:creationId xmlns:a16="http://schemas.microsoft.com/office/drawing/2014/main" id="{9A6CA932-6C60-4BEE-843D-807B78561AD5}"/>
              </a:ext>
            </a:extLst>
          </p:cNvPr>
          <p:cNvSpPr>
            <a:spLocks noGrp="1"/>
          </p:cNvSpPr>
          <p:nvPr>
            <p:ph sz="half" idx="2"/>
          </p:nvPr>
        </p:nvSpPr>
        <p:spPr/>
        <p:txBody>
          <a:bodyPr>
            <a:normAutofit fontScale="47500" lnSpcReduction="20000"/>
          </a:bodyPr>
          <a:lstStyle/>
          <a:p>
            <a:pPr marL="0" indent="0">
              <a:buNone/>
            </a:pPr>
            <a:endParaRPr lang="it-IT" dirty="0"/>
          </a:p>
          <a:p>
            <a:pPr marL="0" indent="0">
              <a:buNone/>
            </a:pPr>
            <a:r>
              <a:rPr lang="it-IT" dirty="0"/>
              <a:t>    @Column(name = "internet")</a:t>
            </a:r>
          </a:p>
          <a:p>
            <a:pPr marL="0" indent="0">
              <a:buNone/>
            </a:pPr>
            <a:r>
              <a:rPr lang="it-IT" dirty="0"/>
              <a:t>    Integer internet;</a:t>
            </a:r>
          </a:p>
          <a:p>
            <a:pPr marL="0" indent="0">
              <a:buNone/>
            </a:pPr>
            <a:endParaRPr lang="it-IT" dirty="0"/>
          </a:p>
          <a:p>
            <a:pPr marL="0" indent="0">
              <a:buNone/>
            </a:pPr>
            <a:r>
              <a:rPr lang="it-IT" dirty="0"/>
              <a:t>    @Column(name = "</a:t>
            </a:r>
            <a:r>
              <a:rPr lang="it-IT" dirty="0" err="1"/>
              <a:t>extra_min</a:t>
            </a:r>
            <a:r>
              <a:rPr lang="it-IT" dirty="0"/>
              <a:t>")</a:t>
            </a:r>
          </a:p>
          <a:p>
            <a:pPr marL="0" indent="0">
              <a:buNone/>
            </a:pPr>
            <a:r>
              <a:rPr lang="it-IT" dirty="0"/>
              <a:t>    Double </a:t>
            </a:r>
            <a:r>
              <a:rPr lang="it-IT" dirty="0" err="1"/>
              <a:t>extraMin</a:t>
            </a:r>
            <a:r>
              <a:rPr lang="it-IT" dirty="0"/>
              <a:t>;</a:t>
            </a:r>
          </a:p>
          <a:p>
            <a:pPr marL="0" indent="0">
              <a:buNone/>
            </a:pPr>
            <a:endParaRPr lang="it-IT" dirty="0"/>
          </a:p>
          <a:p>
            <a:pPr marL="0" indent="0">
              <a:buNone/>
            </a:pPr>
            <a:r>
              <a:rPr lang="it-IT" dirty="0"/>
              <a:t>    @Column(name = "</a:t>
            </a:r>
            <a:r>
              <a:rPr lang="it-IT" dirty="0" err="1"/>
              <a:t>extra_sms</a:t>
            </a:r>
            <a:r>
              <a:rPr lang="it-IT" dirty="0"/>
              <a:t>")</a:t>
            </a:r>
          </a:p>
          <a:p>
            <a:pPr marL="0" indent="0">
              <a:buNone/>
            </a:pPr>
            <a:r>
              <a:rPr lang="it-IT" dirty="0"/>
              <a:t>    Double </a:t>
            </a:r>
            <a:r>
              <a:rPr lang="it-IT" dirty="0" err="1"/>
              <a:t>extraSms</a:t>
            </a:r>
            <a:r>
              <a:rPr lang="it-IT" dirty="0"/>
              <a:t>;</a:t>
            </a:r>
          </a:p>
          <a:p>
            <a:pPr marL="0" indent="0">
              <a:buNone/>
            </a:pPr>
            <a:endParaRPr lang="it-IT" dirty="0"/>
          </a:p>
          <a:p>
            <a:pPr marL="0" indent="0">
              <a:buNone/>
            </a:pPr>
            <a:r>
              <a:rPr lang="it-IT" dirty="0"/>
              <a:t>    @Column(name = "</a:t>
            </a:r>
            <a:r>
              <a:rPr lang="it-IT" dirty="0" err="1"/>
              <a:t>extra_internet</a:t>
            </a:r>
            <a:r>
              <a:rPr lang="it-IT" dirty="0"/>
              <a:t>")</a:t>
            </a:r>
          </a:p>
          <a:p>
            <a:pPr marL="0" indent="0">
              <a:buNone/>
            </a:pPr>
            <a:r>
              <a:rPr lang="it-IT" dirty="0"/>
              <a:t>    Double </a:t>
            </a:r>
            <a:r>
              <a:rPr lang="it-IT" dirty="0" err="1"/>
              <a:t>extraInternet</a:t>
            </a:r>
            <a:r>
              <a:rPr lang="it-IT" dirty="0"/>
              <a:t>;</a:t>
            </a:r>
          </a:p>
          <a:p>
            <a:pPr marL="0" indent="0">
              <a:buNone/>
            </a:pPr>
            <a:endParaRPr lang="it-IT" dirty="0"/>
          </a:p>
          <a:p>
            <a:pPr marL="0" indent="0">
              <a:buNone/>
            </a:pPr>
            <a:r>
              <a:rPr lang="it-IT" dirty="0"/>
              <a:t>    @ManyToMany(mappedBy = "services")</a:t>
            </a:r>
          </a:p>
          <a:p>
            <a:pPr marL="0" indent="0">
              <a:buNone/>
            </a:pPr>
            <a:r>
              <a:rPr lang="it-IT" dirty="0"/>
              <a:t>    List&lt;</a:t>
            </a:r>
            <a:r>
              <a:rPr lang="it-IT" dirty="0" err="1"/>
              <a:t>ServicePackage</a:t>
            </a:r>
            <a:r>
              <a:rPr lang="it-IT" dirty="0"/>
              <a:t>&gt; </a:t>
            </a:r>
            <a:r>
              <a:rPr lang="it-IT" dirty="0" err="1"/>
              <a:t>servicePackages</a:t>
            </a:r>
            <a:r>
              <a:rPr lang="it-IT" dirty="0"/>
              <a:t> = new ArrayList&lt;&gt;();</a:t>
            </a:r>
          </a:p>
          <a:p>
            <a:pPr marL="0" indent="0">
              <a:buNone/>
            </a:pPr>
            <a:r>
              <a:rPr lang="it-IT" dirty="0"/>
              <a:t>}</a:t>
            </a:r>
          </a:p>
        </p:txBody>
      </p:sp>
    </p:spTree>
    <p:extLst>
      <p:ext uri="{BB962C8B-B14F-4D97-AF65-F5344CB8AC3E}">
        <p14:creationId xmlns:p14="http://schemas.microsoft.com/office/powerpoint/2010/main" val="105775083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CCAD08B-311C-4F1C-8E25-B6EBFF1B1CD1}"/>
              </a:ext>
            </a:extLst>
          </p:cNvPr>
          <p:cNvSpPr>
            <a:spLocks noGrp="1"/>
          </p:cNvSpPr>
          <p:nvPr>
            <p:ph type="title"/>
          </p:nvPr>
        </p:nvSpPr>
        <p:spPr/>
        <p:txBody>
          <a:bodyPr/>
          <a:lstStyle/>
          <a:p>
            <a:r>
              <a:rPr lang="it-IT" dirty="0" err="1"/>
              <a:t>ServiceInPackage</a:t>
            </a:r>
            <a:endParaRPr lang="it-IT" dirty="0"/>
          </a:p>
        </p:txBody>
      </p:sp>
      <p:sp>
        <p:nvSpPr>
          <p:cNvPr id="10" name="Content Placeholder 9">
            <a:extLst>
              <a:ext uri="{FF2B5EF4-FFF2-40B4-BE49-F238E27FC236}">
                <a16:creationId xmlns:a16="http://schemas.microsoft.com/office/drawing/2014/main" id="{B03C9B56-A591-4457-AD54-69863B24F01D}"/>
              </a:ext>
            </a:extLst>
          </p:cNvPr>
          <p:cNvSpPr>
            <a:spLocks noGrp="1"/>
          </p:cNvSpPr>
          <p:nvPr>
            <p:ph idx="1"/>
          </p:nvPr>
        </p:nvSpPr>
        <p:spPr/>
        <p:txBody>
          <a:bodyPr>
            <a:normAutofit fontScale="55000" lnSpcReduction="20000"/>
          </a:bodyPr>
          <a:lstStyle/>
          <a:p>
            <a:pPr marL="0" indent="0">
              <a:buNone/>
            </a:pPr>
            <a:r>
              <a:rPr lang="en-US" dirty="0"/>
              <a:t>@Entity</a:t>
            </a:r>
          </a:p>
          <a:p>
            <a:pPr marL="0" indent="0">
              <a:buNone/>
            </a:pPr>
            <a:r>
              <a:rPr lang="en-US" dirty="0"/>
              <a:t>@Table(name = "</a:t>
            </a:r>
            <a:r>
              <a:rPr lang="en-US" dirty="0" err="1"/>
              <a:t>service_in_package</a:t>
            </a:r>
            <a:r>
              <a:rPr lang="en-US" dirty="0"/>
              <a:t>")</a:t>
            </a:r>
          </a:p>
          <a:p>
            <a:pPr marL="0" indent="0">
              <a:buNone/>
            </a:pPr>
            <a:r>
              <a:rPr lang="en-US" dirty="0"/>
              <a:t>public class </a:t>
            </a:r>
            <a:r>
              <a:rPr lang="en-US" dirty="0" err="1"/>
              <a:t>ServiceInPackage</a:t>
            </a:r>
            <a:r>
              <a:rPr lang="en-US" dirty="0"/>
              <a:t> {</a:t>
            </a:r>
          </a:p>
          <a:p>
            <a:pPr marL="0" indent="0">
              <a:buNone/>
            </a:pPr>
            <a:r>
              <a:rPr lang="en-US" dirty="0"/>
              <a:t>    @EmbeddedId</a:t>
            </a:r>
          </a:p>
          <a:p>
            <a:pPr marL="0" indent="0">
              <a:buNone/>
            </a:pPr>
            <a:r>
              <a:rPr lang="en-US" dirty="0"/>
              <a:t>    </a:t>
            </a:r>
            <a:r>
              <a:rPr lang="en-US" dirty="0" err="1"/>
              <a:t>ServiceInPackageId</a:t>
            </a:r>
            <a:r>
              <a:rPr lang="en-US" dirty="0"/>
              <a:t> id;</a:t>
            </a:r>
          </a:p>
          <a:p>
            <a:pPr marL="0" indent="0">
              <a:buNone/>
            </a:pPr>
            <a:endParaRPr lang="en-US" dirty="0"/>
          </a:p>
          <a:p>
            <a:pPr marL="0" indent="0">
              <a:buNone/>
            </a:pPr>
            <a:r>
              <a:rPr lang="en-US" dirty="0"/>
              <a:t>    @MapsId("packageId")</a:t>
            </a:r>
          </a:p>
          <a:p>
            <a:pPr marL="0" indent="0">
              <a:buNone/>
            </a:pPr>
            <a:r>
              <a:rPr lang="en-US" dirty="0"/>
              <a:t>    @ManyToOne(fetch = </a:t>
            </a:r>
            <a:r>
              <a:rPr lang="en-US" dirty="0" err="1"/>
              <a:t>FetchType.LAZY</a:t>
            </a:r>
            <a:r>
              <a:rPr lang="en-US" dirty="0"/>
              <a:t>, optional = false)</a:t>
            </a:r>
          </a:p>
          <a:p>
            <a:pPr marL="0" indent="0">
              <a:buNone/>
            </a:pPr>
            <a:r>
              <a:rPr lang="en-US" dirty="0"/>
              <a:t>    @JoinColumn(name = "</a:t>
            </a:r>
            <a:r>
              <a:rPr lang="en-US" dirty="0" err="1"/>
              <a:t>package_id</a:t>
            </a:r>
            <a:r>
              <a:rPr lang="en-US" dirty="0"/>
              <a:t>", nullable = false)</a:t>
            </a:r>
          </a:p>
          <a:p>
            <a:pPr marL="0" indent="0">
              <a:buNone/>
            </a:pPr>
            <a:r>
              <a:rPr lang="en-US" dirty="0"/>
              <a:t>    </a:t>
            </a:r>
            <a:r>
              <a:rPr lang="en-US" dirty="0" err="1"/>
              <a:t>ServicePackage</a:t>
            </a:r>
            <a:r>
              <a:rPr lang="en-US" dirty="0"/>
              <a:t> _package;</a:t>
            </a:r>
          </a:p>
          <a:p>
            <a:pPr marL="0" indent="0">
              <a:buNone/>
            </a:pPr>
            <a:endParaRPr lang="en-US" dirty="0"/>
          </a:p>
          <a:p>
            <a:pPr marL="0" indent="0">
              <a:buNone/>
            </a:pPr>
            <a:r>
              <a:rPr lang="en-US" dirty="0"/>
              <a:t>    @MapsId("serviceId")</a:t>
            </a:r>
          </a:p>
          <a:p>
            <a:pPr marL="0" indent="0">
              <a:buNone/>
            </a:pPr>
            <a:r>
              <a:rPr lang="en-US" dirty="0"/>
              <a:t>    @ManyToOne(fetch = </a:t>
            </a:r>
            <a:r>
              <a:rPr lang="en-US" dirty="0" err="1"/>
              <a:t>FetchType.LAZY</a:t>
            </a:r>
            <a:r>
              <a:rPr lang="en-US" dirty="0"/>
              <a:t>, optional = false)</a:t>
            </a:r>
          </a:p>
          <a:p>
            <a:pPr marL="0" indent="0">
              <a:buNone/>
            </a:pPr>
            <a:r>
              <a:rPr lang="en-US" dirty="0"/>
              <a:t>    @JoinColumn(name = "</a:t>
            </a:r>
            <a:r>
              <a:rPr lang="en-US" dirty="0" err="1"/>
              <a:t>service_id</a:t>
            </a:r>
            <a:r>
              <a:rPr lang="en-US" dirty="0"/>
              <a:t>", nullable = false)</a:t>
            </a:r>
          </a:p>
          <a:p>
            <a:pPr marL="0" indent="0">
              <a:buNone/>
            </a:pPr>
            <a:r>
              <a:rPr lang="en-US" dirty="0"/>
              <a:t>    Service </a:t>
            </a:r>
            <a:r>
              <a:rPr lang="en-US" dirty="0" err="1"/>
              <a:t>service</a:t>
            </a:r>
            <a:r>
              <a:rPr lang="en-US" dirty="0"/>
              <a:t>;</a:t>
            </a:r>
            <a:endParaRPr lang="it-IT" dirty="0"/>
          </a:p>
        </p:txBody>
      </p:sp>
    </p:spTree>
    <p:extLst>
      <p:ext uri="{BB962C8B-B14F-4D97-AF65-F5344CB8AC3E}">
        <p14:creationId xmlns:p14="http://schemas.microsoft.com/office/powerpoint/2010/main" val="26096445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4909B6C-8E83-44D0-965B-064018886E66}"/>
              </a:ext>
            </a:extLst>
          </p:cNvPr>
          <p:cNvSpPr>
            <a:spLocks noGrp="1"/>
          </p:cNvSpPr>
          <p:nvPr>
            <p:ph type="title"/>
          </p:nvPr>
        </p:nvSpPr>
        <p:spPr/>
        <p:txBody>
          <a:bodyPr/>
          <a:lstStyle/>
          <a:p>
            <a:r>
              <a:rPr lang="it-IT" dirty="0" err="1"/>
              <a:t>ServicePackage</a:t>
            </a:r>
            <a:endParaRPr lang="it-IT" dirty="0"/>
          </a:p>
        </p:txBody>
      </p:sp>
      <p:sp>
        <p:nvSpPr>
          <p:cNvPr id="10" name="Content Placeholder 9">
            <a:extLst>
              <a:ext uri="{FF2B5EF4-FFF2-40B4-BE49-F238E27FC236}">
                <a16:creationId xmlns:a16="http://schemas.microsoft.com/office/drawing/2014/main" id="{DD9DEB9C-2ECA-4BA9-ACA4-436539E22083}"/>
              </a:ext>
            </a:extLst>
          </p:cNvPr>
          <p:cNvSpPr>
            <a:spLocks noGrp="1"/>
          </p:cNvSpPr>
          <p:nvPr>
            <p:ph sz="half" idx="1"/>
          </p:nvPr>
        </p:nvSpPr>
        <p:spPr/>
        <p:txBody>
          <a:bodyPr>
            <a:normAutofit fontScale="55000" lnSpcReduction="20000"/>
          </a:bodyPr>
          <a:lstStyle/>
          <a:p>
            <a:pPr marL="0" indent="0">
              <a:buNone/>
            </a:pPr>
            <a:r>
              <a:rPr lang="it-IT" dirty="0"/>
              <a:t>@Entity</a:t>
            </a:r>
          </a:p>
          <a:p>
            <a:pPr marL="0" indent="0">
              <a:buNone/>
            </a:pPr>
            <a:r>
              <a:rPr lang="it-IT" dirty="0"/>
              <a:t>@Table(name = "</a:t>
            </a:r>
            <a:r>
              <a:rPr lang="it-IT" dirty="0" err="1"/>
              <a:t>service_package</a:t>
            </a:r>
            <a:r>
              <a:rPr lang="it-IT" dirty="0"/>
              <a:t>")</a:t>
            </a:r>
          </a:p>
          <a:p>
            <a:pPr marL="0" indent="0">
              <a:buNone/>
            </a:pPr>
            <a:r>
              <a:rPr lang="it-IT" dirty="0"/>
              <a:t>public class </a:t>
            </a:r>
            <a:r>
              <a:rPr lang="it-IT" dirty="0" err="1"/>
              <a:t>ServicePackage</a:t>
            </a:r>
            <a:r>
              <a:rPr lang="it-IT" dirty="0"/>
              <a:t>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"name", </a:t>
            </a:r>
            <a:r>
              <a:rPr lang="it-IT" dirty="0" err="1"/>
              <a:t>nullable</a:t>
            </a:r>
            <a:r>
              <a:rPr lang="it-IT" dirty="0"/>
              <a:t> = false)</a:t>
            </a:r>
          </a:p>
          <a:p>
            <a:pPr marL="0" indent="0">
              <a:buNone/>
            </a:pPr>
            <a:r>
              <a:rPr lang="it-IT" dirty="0"/>
              <a:t>     String name;</a:t>
            </a:r>
          </a:p>
          <a:p>
            <a:pPr marL="0" indent="0">
              <a:buNone/>
            </a:pPr>
            <a:endParaRPr lang="it-IT" dirty="0"/>
          </a:p>
          <a:p>
            <a:pPr marL="0" indent="0">
              <a:buNone/>
            </a:pPr>
            <a:r>
              <a:rPr lang="it-IT" dirty="0"/>
              <a:t>    @OneToMany(mappedBy = "_package", </a:t>
            </a:r>
            <a:r>
              <a:rPr lang="it-IT" dirty="0" err="1"/>
              <a:t>cascade</a:t>
            </a:r>
            <a:r>
              <a:rPr lang="it-IT" dirty="0"/>
              <a:t> = </a:t>
            </a:r>
            <a:r>
              <a:rPr lang="it-IT" dirty="0" err="1"/>
              <a:t>CascadeType.ALL</a:t>
            </a:r>
            <a:r>
              <a:rPr lang="it-IT" dirty="0"/>
              <a:t>)</a:t>
            </a:r>
          </a:p>
          <a:p>
            <a:pPr marL="0" indent="0">
              <a:buNone/>
            </a:pPr>
            <a:r>
              <a:rPr lang="it-IT" dirty="0"/>
              <a:t>     List&lt;</a:t>
            </a:r>
            <a:r>
              <a:rPr lang="it-IT" dirty="0" err="1"/>
              <a:t>PackagePrice</a:t>
            </a:r>
            <a:r>
              <a:rPr lang="it-IT" dirty="0"/>
              <a:t>&gt; </a:t>
            </a:r>
            <a:r>
              <a:rPr lang="it-IT" dirty="0" err="1"/>
              <a:t>packagePrices</a:t>
            </a:r>
            <a:r>
              <a:rPr lang="it-IT" dirty="0"/>
              <a:t> = new ArrayList&lt;&gt;();</a:t>
            </a:r>
          </a:p>
          <a:p>
            <a:pPr marL="0" indent="0">
              <a:buNone/>
            </a:pPr>
            <a:endParaRPr lang="it-IT" dirty="0"/>
          </a:p>
        </p:txBody>
      </p:sp>
      <p:sp>
        <p:nvSpPr>
          <p:cNvPr id="11" name="Content Placeholder 10">
            <a:extLst>
              <a:ext uri="{FF2B5EF4-FFF2-40B4-BE49-F238E27FC236}">
                <a16:creationId xmlns:a16="http://schemas.microsoft.com/office/drawing/2014/main" id="{3DBAD3E8-A128-4CCF-A93A-A1EECC88BC80}"/>
              </a:ext>
            </a:extLst>
          </p:cNvPr>
          <p:cNvSpPr>
            <a:spLocks noGrp="1"/>
          </p:cNvSpPr>
          <p:nvPr>
            <p:ph sz="half" idx="2"/>
          </p:nvPr>
        </p:nvSpPr>
        <p:spPr/>
        <p:txBody>
          <a:bodyPr>
            <a:normAutofit fontScale="55000" lnSpcReduction="20000"/>
          </a:bodyPr>
          <a:lstStyle/>
          <a:p>
            <a:pPr marL="0" indent="0">
              <a:buNone/>
            </a:pPr>
            <a:r>
              <a:rPr lang="it-IT" dirty="0"/>
              <a:t> @ManyToMany</a:t>
            </a:r>
          </a:p>
          <a:p>
            <a:pPr marL="0" indent="0">
              <a:buNone/>
            </a:pPr>
            <a:r>
              <a:rPr lang="it-IT" dirty="0"/>
              <a:t>    @JoinTable(name = "</a:t>
            </a:r>
            <a:r>
              <a:rPr lang="it-IT" dirty="0" err="1"/>
              <a:t>optional_product_in_package</a:t>
            </a:r>
            <a:r>
              <a:rPr lang="it-IT" dirty="0"/>
              <a:t>",</a:t>
            </a:r>
          </a:p>
          <a:p>
            <a:pPr marL="0" indent="0">
              <a:buNone/>
            </a:pPr>
            <a:r>
              <a:rPr lang="it-IT" dirty="0"/>
              <a:t>            </a:t>
            </a:r>
            <a:r>
              <a:rPr lang="it-IT" dirty="0" err="1"/>
              <a:t>joinColumns</a:t>
            </a:r>
            <a:r>
              <a:rPr lang="it-IT" dirty="0"/>
              <a:t> = @JoinColumn(name = "</a:t>
            </a:r>
            <a:r>
              <a:rPr lang="it-IT" dirty="0" err="1"/>
              <a:t>package_id</a:t>
            </a:r>
            <a:r>
              <a:rPr lang="it-IT" dirty="0"/>
              <a:t>"),</a:t>
            </a:r>
          </a:p>
          <a:p>
            <a:pPr marL="0" indent="0">
              <a:buNone/>
            </a:pPr>
            <a:r>
              <a:rPr lang="it-IT" dirty="0"/>
              <a:t>            </a:t>
            </a:r>
            <a:r>
              <a:rPr lang="it-IT" dirty="0" err="1"/>
              <a:t>inverseJoinColumns</a:t>
            </a:r>
            <a:r>
              <a:rPr lang="it-IT" dirty="0"/>
              <a:t> = @JoinColumn(name = "</a:t>
            </a:r>
            <a:r>
              <a:rPr lang="it-IT" dirty="0" err="1"/>
              <a:t>optional_product_id</a:t>
            </a:r>
            <a:r>
              <a:rPr lang="it-IT" dirty="0"/>
              <a:t>"))</a:t>
            </a:r>
          </a:p>
          <a:p>
            <a:pPr marL="0" indent="0">
              <a:buNone/>
            </a:pPr>
            <a:r>
              <a:rPr lang="it-IT" dirty="0"/>
              <a:t>     List&lt;</a:t>
            </a:r>
            <a:r>
              <a:rPr lang="it-IT" dirty="0" err="1"/>
              <a:t>OptionalProduct</a:t>
            </a:r>
            <a:r>
              <a:rPr lang="it-IT" dirty="0"/>
              <a:t>&gt; </a:t>
            </a:r>
            <a:r>
              <a:rPr lang="it-IT" dirty="0" err="1"/>
              <a:t>optionalProducts</a:t>
            </a:r>
            <a:r>
              <a:rPr lang="it-IT" dirty="0"/>
              <a:t> = new ArrayList&lt;&gt;();</a:t>
            </a:r>
          </a:p>
          <a:p>
            <a:pPr marL="0" indent="0">
              <a:buNone/>
            </a:pPr>
            <a:endParaRPr lang="it-IT" dirty="0"/>
          </a:p>
          <a:p>
            <a:pPr marL="0" indent="0">
              <a:buNone/>
            </a:pPr>
            <a:r>
              <a:rPr lang="it-IT" dirty="0"/>
              <a:t>    @ManyToMany</a:t>
            </a:r>
          </a:p>
          <a:p>
            <a:pPr marL="0" indent="0">
              <a:buNone/>
            </a:pPr>
            <a:r>
              <a:rPr lang="it-IT" dirty="0"/>
              <a:t>    @JoinTable(name = "</a:t>
            </a:r>
            <a:r>
              <a:rPr lang="it-IT" dirty="0" err="1"/>
              <a:t>service_in_package</a:t>
            </a:r>
            <a:r>
              <a:rPr lang="it-IT" dirty="0"/>
              <a:t>",</a:t>
            </a:r>
          </a:p>
          <a:p>
            <a:pPr marL="0" indent="0">
              <a:buNone/>
            </a:pPr>
            <a:r>
              <a:rPr lang="it-IT" dirty="0"/>
              <a:t>            </a:t>
            </a:r>
            <a:r>
              <a:rPr lang="it-IT" dirty="0" err="1"/>
              <a:t>joinColumns</a:t>
            </a:r>
            <a:r>
              <a:rPr lang="it-IT" dirty="0"/>
              <a:t> = @JoinColumn(name = "</a:t>
            </a:r>
            <a:r>
              <a:rPr lang="it-IT" dirty="0" err="1"/>
              <a:t>package_id</a:t>
            </a:r>
            <a:r>
              <a:rPr lang="it-IT" dirty="0"/>
              <a:t>"),</a:t>
            </a:r>
          </a:p>
          <a:p>
            <a:pPr marL="0" indent="0">
              <a:buNone/>
            </a:pPr>
            <a:r>
              <a:rPr lang="it-IT" dirty="0"/>
              <a:t>            </a:t>
            </a:r>
            <a:r>
              <a:rPr lang="it-IT" dirty="0" err="1"/>
              <a:t>inverseJoinColumns</a:t>
            </a:r>
            <a:r>
              <a:rPr lang="it-IT" dirty="0"/>
              <a:t> = @JoinColumn(name = "</a:t>
            </a:r>
            <a:r>
              <a:rPr lang="it-IT" dirty="0" err="1"/>
              <a:t>service_id</a:t>
            </a:r>
            <a:r>
              <a:rPr lang="it-IT" dirty="0"/>
              <a:t>"))</a:t>
            </a:r>
          </a:p>
          <a:p>
            <a:pPr marL="0" indent="0">
              <a:buNone/>
            </a:pPr>
            <a:r>
              <a:rPr lang="it-IT" dirty="0"/>
              <a:t>     List&lt;Service&gt; services = new ArrayList&lt;&gt;();</a:t>
            </a:r>
          </a:p>
          <a:p>
            <a:pPr marL="0" indent="0">
              <a:buNone/>
            </a:pPr>
            <a:r>
              <a:rPr lang="it-IT" dirty="0"/>
              <a:t>}</a:t>
            </a:r>
          </a:p>
        </p:txBody>
      </p:sp>
    </p:spTree>
    <p:extLst>
      <p:ext uri="{BB962C8B-B14F-4D97-AF65-F5344CB8AC3E}">
        <p14:creationId xmlns:p14="http://schemas.microsoft.com/office/powerpoint/2010/main" val="311498020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DB2E617-A6DE-4383-A24D-A9397607E459}"/>
              </a:ext>
            </a:extLst>
          </p:cNvPr>
          <p:cNvSpPr>
            <a:spLocks noGrp="1"/>
          </p:cNvSpPr>
          <p:nvPr>
            <p:ph type="title"/>
          </p:nvPr>
        </p:nvSpPr>
        <p:spPr/>
        <p:txBody>
          <a:bodyPr/>
          <a:lstStyle/>
          <a:p>
            <a:r>
              <a:rPr lang="it-IT" dirty="0" err="1"/>
              <a:t>SuspendedOrder</a:t>
            </a:r>
            <a:endParaRPr lang="it-IT" dirty="0"/>
          </a:p>
        </p:txBody>
      </p:sp>
      <p:sp>
        <p:nvSpPr>
          <p:cNvPr id="10" name="Content Placeholder 9">
            <a:extLst>
              <a:ext uri="{FF2B5EF4-FFF2-40B4-BE49-F238E27FC236}">
                <a16:creationId xmlns:a16="http://schemas.microsoft.com/office/drawing/2014/main" id="{0D917328-9945-4B7B-856C-3F34AC7EEF4D}"/>
              </a:ext>
            </a:extLst>
          </p:cNvPr>
          <p:cNvSpPr>
            <a:spLocks noGrp="1"/>
          </p:cNvSpPr>
          <p:nvPr>
            <p:ph idx="1"/>
          </p:nvPr>
        </p:nvSpPr>
        <p:spPr/>
        <p:txBody>
          <a:bodyPr/>
          <a:lstStyle/>
          <a:p>
            <a:pPr marL="0" indent="0">
              <a:buNone/>
            </a:pPr>
            <a:r>
              <a:rPr lang="en-US" dirty="0"/>
              <a:t>@Entity</a:t>
            </a:r>
          </a:p>
          <a:p>
            <a:pPr marL="0" indent="0">
              <a:buNone/>
            </a:pPr>
            <a:r>
              <a:rPr lang="en-US" dirty="0"/>
              <a:t>@Table(name = "</a:t>
            </a:r>
            <a:r>
              <a:rPr lang="en-US" dirty="0" err="1"/>
              <a:t>suspended_orders</a:t>
            </a:r>
            <a:r>
              <a:rPr lang="en-US" dirty="0"/>
              <a:t>")</a:t>
            </a:r>
          </a:p>
          <a:p>
            <a:pPr marL="0" indent="0">
              <a:buNone/>
            </a:pPr>
            <a:r>
              <a:rPr lang="en-US" dirty="0"/>
              <a:t>public class </a:t>
            </a:r>
            <a:r>
              <a:rPr lang="en-US" dirty="0" err="1"/>
              <a:t>SuspendedOrder</a:t>
            </a:r>
            <a:r>
              <a:rPr lang="en-US" dirty="0"/>
              <a:t> {</a:t>
            </a:r>
          </a:p>
          <a:p>
            <a:pPr marL="0" indent="0">
              <a:buNone/>
            </a:pPr>
            <a:r>
              <a:rPr lang="en-US" dirty="0"/>
              <a:t>    @EmbeddedId</a:t>
            </a:r>
          </a:p>
          <a:p>
            <a:pPr marL="0" indent="0">
              <a:buNone/>
            </a:pPr>
            <a:r>
              <a:rPr lang="en-US" dirty="0"/>
              <a:t>    </a:t>
            </a:r>
            <a:r>
              <a:rPr lang="en-US" dirty="0" err="1"/>
              <a:t>SuspendedOrderId</a:t>
            </a:r>
            <a:r>
              <a:rPr lang="en-US" dirty="0"/>
              <a:t> id;</a:t>
            </a:r>
          </a:p>
          <a:p>
            <a:pPr marL="0" indent="0">
              <a:buNone/>
            </a:pPr>
            <a:r>
              <a:rPr lang="en-US" dirty="0"/>
              <a:t>}</a:t>
            </a:r>
            <a:endParaRPr lang="it-IT" dirty="0"/>
          </a:p>
        </p:txBody>
      </p:sp>
    </p:spTree>
    <p:extLst>
      <p:ext uri="{BB962C8B-B14F-4D97-AF65-F5344CB8AC3E}">
        <p14:creationId xmlns:p14="http://schemas.microsoft.com/office/powerpoint/2010/main" val="25105766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70CD77B-936E-4225-8A0E-577864493FD6}"/>
              </a:ext>
            </a:extLst>
          </p:cNvPr>
          <p:cNvSpPr>
            <a:spLocks noGrp="1"/>
          </p:cNvSpPr>
          <p:nvPr>
            <p:ph type="title"/>
          </p:nvPr>
        </p:nvSpPr>
        <p:spPr/>
        <p:txBody>
          <a:bodyPr/>
          <a:lstStyle/>
          <a:p>
            <a:r>
              <a:rPr lang="it-IT" dirty="0" err="1"/>
              <a:t>TotalPurchaseOptional</a:t>
            </a:r>
            <a:endParaRPr lang="it-IT" dirty="0"/>
          </a:p>
        </p:txBody>
      </p:sp>
      <p:sp>
        <p:nvSpPr>
          <p:cNvPr id="10" name="Content Placeholder 9">
            <a:extLst>
              <a:ext uri="{FF2B5EF4-FFF2-40B4-BE49-F238E27FC236}">
                <a16:creationId xmlns:a16="http://schemas.microsoft.com/office/drawing/2014/main" id="{BD27B30F-A370-40DE-BD37-9732DDC93404}"/>
              </a:ext>
            </a:extLst>
          </p:cNvPr>
          <p:cNvSpPr>
            <a:spLocks noGrp="1"/>
          </p:cNvSpPr>
          <p:nvPr>
            <p:ph idx="1"/>
          </p:nvPr>
        </p:nvSpPr>
        <p:spPr/>
        <p:txBody>
          <a:bodyPr>
            <a:normAutofit fontScale="62500" lnSpcReduction="20000"/>
          </a:bodyPr>
          <a:lstStyle/>
          <a:p>
            <a:pPr marL="0" indent="0">
              <a:buNone/>
            </a:pPr>
            <a:r>
              <a:rPr lang="it-IT" dirty="0"/>
              <a:t>@Entity</a:t>
            </a:r>
          </a:p>
          <a:p>
            <a:pPr marL="0" indent="0">
              <a:buNone/>
            </a:pPr>
            <a:r>
              <a:rPr lang="it-IT" dirty="0"/>
              <a:t>@Table(name = "</a:t>
            </a:r>
            <a:r>
              <a:rPr lang="it-IT" dirty="0" err="1"/>
              <a:t>total_purchase_optional</a:t>
            </a:r>
            <a:r>
              <a:rPr lang="it-IT" dirty="0"/>
              <a:t>")</a:t>
            </a:r>
          </a:p>
          <a:p>
            <a:pPr marL="0" indent="0">
              <a:buNone/>
            </a:pPr>
            <a:r>
              <a:rPr lang="it-IT" dirty="0"/>
              <a:t>public class </a:t>
            </a:r>
            <a:r>
              <a:rPr lang="it-IT" dirty="0" err="1"/>
              <a:t>TotalPurchaseOptional</a:t>
            </a:r>
            <a:r>
              <a:rPr lang="it-IT" dirty="0"/>
              <a:t> {</a:t>
            </a:r>
          </a:p>
          <a:p>
            <a:pPr marL="0" indent="0">
              <a:buNone/>
            </a:pPr>
            <a:r>
              <a:rPr lang="it-IT" dirty="0"/>
              <a:t>    @Id</a:t>
            </a:r>
          </a:p>
          <a:p>
            <a:pPr marL="0" indent="0">
              <a:buNone/>
            </a:pPr>
            <a:r>
              <a:rPr lang="it-IT" dirty="0"/>
              <a:t>    @Column(name = "</a:t>
            </a:r>
            <a:r>
              <a:rPr lang="it-IT" dirty="0" err="1"/>
              <a:t>optional_id</a:t>
            </a:r>
            <a:r>
              <a:rPr lang="it-IT" dirty="0"/>
              <a:t>",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a:t>
            </a:r>
            <a:r>
              <a:rPr lang="it-IT" dirty="0" err="1"/>
              <a:t>optional_name</a:t>
            </a:r>
            <a:r>
              <a:rPr lang="it-IT" dirty="0"/>
              <a:t>", </a:t>
            </a:r>
            <a:r>
              <a:rPr lang="it-IT" dirty="0" err="1"/>
              <a:t>nullable</a:t>
            </a:r>
            <a:r>
              <a:rPr lang="it-IT" dirty="0"/>
              <a:t> = false)</a:t>
            </a:r>
          </a:p>
          <a:p>
            <a:pPr marL="0" indent="0">
              <a:buNone/>
            </a:pPr>
            <a:r>
              <a:rPr lang="it-IT" dirty="0"/>
              <a:t>    String </a:t>
            </a:r>
            <a:r>
              <a:rPr lang="it-IT" dirty="0" err="1"/>
              <a:t>optionalName</a:t>
            </a:r>
            <a:r>
              <a:rPr lang="it-IT" dirty="0"/>
              <a:t>;</a:t>
            </a:r>
          </a:p>
          <a:p>
            <a:pPr marL="0" indent="0">
              <a:buNone/>
            </a:pPr>
            <a:endParaRPr lang="it-IT" dirty="0"/>
          </a:p>
          <a:p>
            <a:pPr marL="0" indent="0">
              <a:buNone/>
            </a:pPr>
            <a:r>
              <a:rPr lang="it-IT" dirty="0"/>
              <a:t>    @Column(name = "</a:t>
            </a:r>
            <a:r>
              <a:rPr lang="it-IT" dirty="0" err="1"/>
              <a:t>tot_purchase</a:t>
            </a:r>
            <a:r>
              <a:rPr lang="it-IT" dirty="0"/>
              <a:t>", </a:t>
            </a:r>
            <a:r>
              <a:rPr lang="it-IT" dirty="0" err="1"/>
              <a:t>nullable</a:t>
            </a:r>
            <a:r>
              <a:rPr lang="it-IT" dirty="0"/>
              <a:t> = false)</a:t>
            </a:r>
          </a:p>
          <a:p>
            <a:pPr marL="0" indent="0">
              <a:buNone/>
            </a:pPr>
            <a:r>
              <a:rPr lang="it-IT" dirty="0"/>
              <a:t>    Integer </a:t>
            </a:r>
            <a:r>
              <a:rPr lang="it-IT" dirty="0" err="1"/>
              <a:t>totPurchase</a:t>
            </a:r>
            <a:r>
              <a:rPr lang="it-IT" dirty="0"/>
              <a:t>;</a:t>
            </a:r>
          </a:p>
          <a:p>
            <a:pPr marL="0" indent="0">
              <a:buNone/>
            </a:pPr>
            <a:r>
              <a:rPr lang="it-IT" dirty="0"/>
              <a:t>}</a:t>
            </a:r>
          </a:p>
        </p:txBody>
      </p:sp>
    </p:spTree>
    <p:extLst>
      <p:ext uri="{BB962C8B-B14F-4D97-AF65-F5344CB8AC3E}">
        <p14:creationId xmlns:p14="http://schemas.microsoft.com/office/powerpoint/2010/main" val="169610343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0FEAB3B-C201-4A77-B960-F6B0EBCDA3CF}"/>
              </a:ext>
            </a:extLst>
          </p:cNvPr>
          <p:cNvSpPr>
            <a:spLocks noGrp="1"/>
          </p:cNvSpPr>
          <p:nvPr>
            <p:ph type="title"/>
          </p:nvPr>
        </p:nvSpPr>
        <p:spPr/>
        <p:txBody>
          <a:bodyPr/>
          <a:lstStyle/>
          <a:p>
            <a:r>
              <a:rPr lang="it-IT" dirty="0" err="1"/>
              <a:t>TotalPurchasePackage</a:t>
            </a:r>
            <a:endParaRPr lang="it-IT" dirty="0"/>
          </a:p>
        </p:txBody>
      </p:sp>
      <p:sp>
        <p:nvSpPr>
          <p:cNvPr id="10" name="Content Placeholder 9">
            <a:extLst>
              <a:ext uri="{FF2B5EF4-FFF2-40B4-BE49-F238E27FC236}">
                <a16:creationId xmlns:a16="http://schemas.microsoft.com/office/drawing/2014/main" id="{37726E8F-ADB5-4089-B448-29FFA2F0E62C}"/>
              </a:ext>
            </a:extLst>
          </p:cNvPr>
          <p:cNvSpPr>
            <a:spLocks noGrp="1"/>
          </p:cNvSpPr>
          <p:nvPr>
            <p:ph idx="1"/>
          </p:nvPr>
        </p:nvSpPr>
        <p:spPr/>
        <p:txBody>
          <a:bodyPr>
            <a:normAutofit fontScale="62500" lnSpcReduction="20000"/>
          </a:bodyPr>
          <a:lstStyle/>
          <a:p>
            <a:pPr marL="0" indent="0">
              <a:buNone/>
            </a:pPr>
            <a:r>
              <a:rPr lang="it-IT" dirty="0"/>
              <a:t>@Entity</a:t>
            </a:r>
          </a:p>
          <a:p>
            <a:pPr marL="0" indent="0">
              <a:buNone/>
            </a:pPr>
            <a:r>
              <a:rPr lang="it-IT" dirty="0"/>
              <a:t>@Table(name = "</a:t>
            </a:r>
            <a:r>
              <a:rPr lang="it-IT" dirty="0" err="1"/>
              <a:t>total_purchase_package</a:t>
            </a:r>
            <a:r>
              <a:rPr lang="it-IT" dirty="0"/>
              <a:t>")</a:t>
            </a:r>
          </a:p>
          <a:p>
            <a:pPr marL="0" indent="0">
              <a:buNone/>
            </a:pPr>
            <a:r>
              <a:rPr lang="it-IT" dirty="0"/>
              <a:t>public class </a:t>
            </a:r>
            <a:r>
              <a:rPr lang="it-IT" dirty="0" err="1"/>
              <a:t>TotalPurchasePackage</a:t>
            </a:r>
            <a:r>
              <a:rPr lang="it-IT" dirty="0"/>
              <a:t> {</a:t>
            </a:r>
          </a:p>
          <a:p>
            <a:pPr marL="0" indent="0">
              <a:buNone/>
            </a:pPr>
            <a:r>
              <a:rPr lang="it-IT" dirty="0"/>
              <a:t>    @Id</a:t>
            </a:r>
          </a:p>
          <a:p>
            <a:pPr marL="0" indent="0">
              <a:buNone/>
            </a:pPr>
            <a:r>
              <a:rPr lang="it-IT" dirty="0"/>
              <a:t>    @Column(name = "</a:t>
            </a:r>
            <a:r>
              <a:rPr lang="it-IT" dirty="0" err="1"/>
              <a:t>package_id</a:t>
            </a:r>
            <a:r>
              <a:rPr lang="it-IT" dirty="0"/>
              <a:t>",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a:t>
            </a:r>
            <a:r>
              <a:rPr lang="it-IT" dirty="0" err="1"/>
              <a:t>package_name</a:t>
            </a:r>
            <a:r>
              <a:rPr lang="it-IT" dirty="0"/>
              <a:t>", </a:t>
            </a:r>
            <a:r>
              <a:rPr lang="it-IT" dirty="0" err="1"/>
              <a:t>nullable</a:t>
            </a:r>
            <a:r>
              <a:rPr lang="it-IT" dirty="0"/>
              <a:t> = false)</a:t>
            </a:r>
          </a:p>
          <a:p>
            <a:pPr marL="0" indent="0">
              <a:buNone/>
            </a:pPr>
            <a:r>
              <a:rPr lang="it-IT" dirty="0"/>
              <a:t>    String </a:t>
            </a:r>
            <a:r>
              <a:rPr lang="it-IT" dirty="0" err="1"/>
              <a:t>packageName</a:t>
            </a:r>
            <a:r>
              <a:rPr lang="it-IT" dirty="0"/>
              <a:t>;</a:t>
            </a:r>
          </a:p>
          <a:p>
            <a:pPr marL="0" indent="0">
              <a:buNone/>
            </a:pPr>
            <a:endParaRPr lang="it-IT" dirty="0"/>
          </a:p>
          <a:p>
            <a:pPr marL="0" indent="0">
              <a:buNone/>
            </a:pPr>
            <a:r>
              <a:rPr lang="it-IT" dirty="0"/>
              <a:t>    @Column(name = "</a:t>
            </a:r>
            <a:r>
              <a:rPr lang="it-IT" dirty="0" err="1"/>
              <a:t>tot_purchase</a:t>
            </a:r>
            <a:r>
              <a:rPr lang="it-IT" dirty="0"/>
              <a:t>", </a:t>
            </a:r>
            <a:r>
              <a:rPr lang="it-IT" dirty="0" err="1"/>
              <a:t>nullable</a:t>
            </a:r>
            <a:r>
              <a:rPr lang="it-IT" dirty="0"/>
              <a:t> = false)</a:t>
            </a:r>
          </a:p>
          <a:p>
            <a:pPr marL="0" indent="0">
              <a:buNone/>
            </a:pPr>
            <a:r>
              <a:rPr lang="it-IT" dirty="0"/>
              <a:t>    Integer </a:t>
            </a:r>
            <a:r>
              <a:rPr lang="it-IT" dirty="0" err="1"/>
              <a:t>totPurchase</a:t>
            </a:r>
            <a:r>
              <a:rPr lang="it-IT" dirty="0"/>
              <a:t>;</a:t>
            </a:r>
          </a:p>
          <a:p>
            <a:pPr marL="0" indent="0">
              <a:buNone/>
            </a:pPr>
            <a:r>
              <a:rPr lang="it-IT" dirty="0"/>
              <a:t>}</a:t>
            </a:r>
          </a:p>
        </p:txBody>
      </p:sp>
    </p:spTree>
    <p:extLst>
      <p:ext uri="{BB962C8B-B14F-4D97-AF65-F5344CB8AC3E}">
        <p14:creationId xmlns:p14="http://schemas.microsoft.com/office/powerpoint/2010/main" val="371385345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20BEDC9-26CD-463F-82B4-7663C27EE48E}"/>
              </a:ext>
            </a:extLst>
          </p:cNvPr>
          <p:cNvSpPr>
            <a:spLocks noGrp="1"/>
          </p:cNvSpPr>
          <p:nvPr>
            <p:ph type="title"/>
          </p:nvPr>
        </p:nvSpPr>
        <p:spPr/>
        <p:txBody>
          <a:bodyPr/>
          <a:lstStyle/>
          <a:p>
            <a:r>
              <a:rPr lang="it-IT" dirty="0" err="1"/>
              <a:t>TotalPurchasePackageOptional</a:t>
            </a:r>
            <a:endParaRPr lang="it-IT" dirty="0"/>
          </a:p>
        </p:txBody>
      </p:sp>
      <p:sp>
        <p:nvSpPr>
          <p:cNvPr id="10" name="Content Placeholder 9">
            <a:extLst>
              <a:ext uri="{FF2B5EF4-FFF2-40B4-BE49-F238E27FC236}">
                <a16:creationId xmlns:a16="http://schemas.microsoft.com/office/drawing/2014/main" id="{9CDD8FBE-9C95-4205-8F6E-607A7392866A}"/>
              </a:ext>
            </a:extLst>
          </p:cNvPr>
          <p:cNvSpPr>
            <a:spLocks noGrp="1"/>
          </p:cNvSpPr>
          <p:nvPr>
            <p:ph idx="1"/>
          </p:nvPr>
        </p:nvSpPr>
        <p:spPr/>
        <p:txBody>
          <a:bodyPr>
            <a:normAutofit fontScale="77500" lnSpcReduction="20000"/>
          </a:bodyPr>
          <a:lstStyle/>
          <a:p>
            <a:pPr marL="0" indent="0">
              <a:buNone/>
            </a:pPr>
            <a:r>
              <a:rPr lang="it-IT" dirty="0"/>
              <a:t>@Entity</a:t>
            </a:r>
          </a:p>
          <a:p>
            <a:pPr marL="0" indent="0">
              <a:buNone/>
            </a:pPr>
            <a:r>
              <a:rPr lang="it-IT" dirty="0"/>
              <a:t>@Table(name = "</a:t>
            </a:r>
            <a:r>
              <a:rPr lang="it-IT" dirty="0" err="1"/>
              <a:t>total_purchase_package_optional</a:t>
            </a:r>
            <a:r>
              <a:rPr lang="it-IT" dirty="0"/>
              <a:t>")</a:t>
            </a:r>
          </a:p>
          <a:p>
            <a:pPr marL="0" indent="0">
              <a:buNone/>
            </a:pPr>
            <a:r>
              <a:rPr lang="it-IT" dirty="0"/>
              <a:t>public class </a:t>
            </a:r>
            <a:r>
              <a:rPr lang="it-IT" dirty="0" err="1"/>
              <a:t>TotalPurchasePackageOptional</a:t>
            </a:r>
            <a:r>
              <a:rPr lang="it-IT" dirty="0"/>
              <a:t> {</a:t>
            </a:r>
          </a:p>
          <a:p>
            <a:pPr marL="0" indent="0">
              <a:buNone/>
            </a:pPr>
            <a:r>
              <a:rPr lang="it-IT" dirty="0"/>
              <a:t>    @EmbeddedId</a:t>
            </a:r>
          </a:p>
          <a:p>
            <a:pPr marL="0" indent="0">
              <a:buNone/>
            </a:pPr>
            <a:r>
              <a:rPr lang="it-IT" dirty="0"/>
              <a:t>    </a:t>
            </a:r>
            <a:r>
              <a:rPr lang="it-IT" dirty="0" err="1"/>
              <a:t>TotalPurchasePackageOptionalId</a:t>
            </a:r>
            <a:r>
              <a:rPr lang="it-IT" dirty="0"/>
              <a:t> id;</a:t>
            </a:r>
          </a:p>
          <a:p>
            <a:pPr marL="0" indent="0">
              <a:buNone/>
            </a:pPr>
            <a:endParaRPr lang="it-IT" dirty="0"/>
          </a:p>
          <a:p>
            <a:pPr marL="0" indent="0">
              <a:buNone/>
            </a:pPr>
            <a:r>
              <a:rPr lang="it-IT" dirty="0"/>
              <a:t>    @Column(name = "</a:t>
            </a:r>
            <a:r>
              <a:rPr lang="it-IT" dirty="0" err="1"/>
              <a:t>tot_purchase</a:t>
            </a:r>
            <a:r>
              <a:rPr lang="it-IT" dirty="0"/>
              <a:t>", </a:t>
            </a:r>
            <a:r>
              <a:rPr lang="it-IT" dirty="0" err="1"/>
              <a:t>nullable</a:t>
            </a:r>
            <a:r>
              <a:rPr lang="it-IT" dirty="0"/>
              <a:t> = false)</a:t>
            </a:r>
          </a:p>
          <a:p>
            <a:pPr marL="0" indent="0">
              <a:buNone/>
            </a:pPr>
            <a:r>
              <a:rPr lang="it-IT" dirty="0"/>
              <a:t>    Integer </a:t>
            </a:r>
            <a:r>
              <a:rPr lang="it-IT" dirty="0" err="1"/>
              <a:t>totPurchase</a:t>
            </a:r>
            <a:r>
              <a:rPr lang="it-IT" dirty="0"/>
              <a:t>;</a:t>
            </a:r>
          </a:p>
          <a:p>
            <a:pPr marL="0" indent="0">
              <a:buNone/>
            </a:pPr>
            <a:endParaRPr lang="it-IT" dirty="0"/>
          </a:p>
          <a:p>
            <a:pPr marL="0" indent="0">
              <a:buNone/>
            </a:pPr>
            <a:r>
              <a:rPr lang="it-IT" dirty="0"/>
              <a:t>    @Column(name = "</a:t>
            </a:r>
            <a:r>
              <a:rPr lang="it-IT" dirty="0" err="1"/>
              <a:t>package_name</a:t>
            </a:r>
            <a:r>
              <a:rPr lang="it-IT" dirty="0"/>
              <a:t>", </a:t>
            </a:r>
            <a:r>
              <a:rPr lang="it-IT" dirty="0" err="1"/>
              <a:t>nullable</a:t>
            </a:r>
            <a:r>
              <a:rPr lang="it-IT" dirty="0"/>
              <a:t> = false)</a:t>
            </a:r>
          </a:p>
          <a:p>
            <a:pPr marL="0" indent="0">
              <a:buNone/>
            </a:pPr>
            <a:r>
              <a:rPr lang="it-IT" dirty="0"/>
              <a:t>    String </a:t>
            </a:r>
            <a:r>
              <a:rPr lang="it-IT" dirty="0" err="1"/>
              <a:t>packageName</a:t>
            </a:r>
            <a:r>
              <a:rPr lang="it-IT" dirty="0"/>
              <a:t>;</a:t>
            </a:r>
          </a:p>
          <a:p>
            <a:pPr marL="0" indent="0">
              <a:buNone/>
            </a:pPr>
            <a:r>
              <a:rPr lang="it-IT" dirty="0"/>
              <a:t>}</a:t>
            </a:r>
          </a:p>
        </p:txBody>
      </p:sp>
    </p:spTree>
    <p:extLst>
      <p:ext uri="{BB962C8B-B14F-4D97-AF65-F5344CB8AC3E}">
        <p14:creationId xmlns:p14="http://schemas.microsoft.com/office/powerpoint/2010/main" val="1903234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F729-06FA-4167-92B1-8A756E11EF14}"/>
              </a:ext>
            </a:extLst>
          </p:cNvPr>
          <p:cNvSpPr>
            <a:spLocks noGrp="1"/>
          </p:cNvSpPr>
          <p:nvPr>
            <p:ph type="title"/>
          </p:nvPr>
        </p:nvSpPr>
        <p:spPr/>
        <p:txBody>
          <a:bodyPr/>
          <a:lstStyle/>
          <a:p>
            <a:r>
              <a:rPr lang="en-US" dirty="0"/>
              <a:t>Entity Relationship</a:t>
            </a:r>
            <a:endParaRPr lang="it-IT" dirty="0"/>
          </a:p>
        </p:txBody>
      </p:sp>
      <p:pic>
        <p:nvPicPr>
          <p:cNvPr id="5" name="Segnaposto contenuto 4">
            <a:extLst>
              <a:ext uri="{FF2B5EF4-FFF2-40B4-BE49-F238E27FC236}">
                <a16:creationId xmlns:a16="http://schemas.microsoft.com/office/drawing/2014/main" id="{31D81F52-A404-53A4-8F75-9A251317B8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3487" y="1388333"/>
            <a:ext cx="6791190" cy="5053336"/>
          </a:xfrm>
        </p:spPr>
      </p:pic>
      <p:sp>
        <p:nvSpPr>
          <p:cNvPr id="7" name="Rettangolo 6">
            <a:extLst>
              <a:ext uri="{FF2B5EF4-FFF2-40B4-BE49-F238E27FC236}">
                <a16:creationId xmlns:a16="http://schemas.microsoft.com/office/drawing/2014/main" id="{66A92F94-3EBA-519B-C904-314EB54BEAE7}"/>
              </a:ext>
            </a:extLst>
          </p:cNvPr>
          <p:cNvSpPr/>
          <p:nvPr/>
        </p:nvSpPr>
        <p:spPr>
          <a:xfrm>
            <a:off x="188686" y="1388333"/>
            <a:ext cx="3966348" cy="4247317"/>
          </a:xfrm>
          <a:prstGeom prst="rect">
            <a:avLst/>
          </a:prstGeom>
        </p:spPr>
        <p:txBody>
          <a:bodyPr wrap="square">
            <a:spAutoFit/>
          </a:bodyPr>
          <a:lstStyle/>
          <a:p>
            <a:pPr marL="285750" indent="-285750">
              <a:buFont typeface="Arial" panose="020B0604020202020204" pitchFamily="34" charset="0"/>
              <a:buChar char="•"/>
            </a:pPr>
            <a:r>
              <a:rPr lang="en-US" dirty="0"/>
              <a:t>A service contains all the fields for minute, SMS and internet. They are set to NULL when the service does not contain that ”service”</a:t>
            </a:r>
          </a:p>
          <a:p>
            <a:pPr marL="285750" indent="-285750">
              <a:buFont typeface="Arial" panose="020B0604020202020204" pitchFamily="34" charset="0"/>
              <a:buChar char="•"/>
            </a:pPr>
            <a:r>
              <a:rPr lang="en-US" dirty="0"/>
              <a:t>Package prices are set in a dedicated table because, in this way, it is possible to support validity period different from 12, 24 or 36 months. </a:t>
            </a:r>
          </a:p>
          <a:p>
            <a:pPr marL="285750" indent="-285750">
              <a:buFont typeface="Arial" panose="020B0604020202020204" pitchFamily="34" charset="0"/>
              <a:buChar char="•"/>
            </a:pPr>
            <a:r>
              <a:rPr lang="en-US" dirty="0"/>
              <a:t>Order status is managed as an integer number (0 – Created, 1 – </a:t>
            </a:r>
            <a:r>
              <a:rPr lang="en-US" dirty="0" err="1"/>
              <a:t>Payed</a:t>
            </a:r>
            <a:r>
              <a:rPr lang="en-US" dirty="0"/>
              <a:t>, 2 - Rejected)</a:t>
            </a:r>
          </a:p>
          <a:p>
            <a:pPr marL="285750" indent="-285750">
              <a:buFont typeface="Arial" panose="020B0604020202020204" pitchFamily="34" charset="0"/>
              <a:buChar char="•"/>
            </a:pPr>
            <a:r>
              <a:rPr lang="en-US" dirty="0"/>
              <a:t>Payment Status is managed as an integer as well (0 – Failure, 1 - Success)</a:t>
            </a:r>
          </a:p>
          <a:p>
            <a:pPr marL="285750" indent="-285750">
              <a:buFont typeface="Arial" panose="020B0604020202020204" pitchFamily="34" charset="0"/>
              <a:buChar char="•"/>
            </a:pPr>
            <a:endParaRPr lang="it-IT" dirty="0"/>
          </a:p>
        </p:txBody>
      </p:sp>
    </p:spTree>
    <p:extLst>
      <p:ext uri="{BB962C8B-B14F-4D97-AF65-F5344CB8AC3E}">
        <p14:creationId xmlns:p14="http://schemas.microsoft.com/office/powerpoint/2010/main" val="4436799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EE29D7C-7DCB-4C99-BA5D-6DB68FEBA07A}"/>
              </a:ext>
            </a:extLst>
          </p:cNvPr>
          <p:cNvSpPr>
            <a:spLocks noGrp="1"/>
          </p:cNvSpPr>
          <p:nvPr>
            <p:ph type="title"/>
          </p:nvPr>
        </p:nvSpPr>
        <p:spPr/>
        <p:txBody>
          <a:bodyPr/>
          <a:lstStyle/>
          <a:p>
            <a:r>
              <a:rPr lang="it-IT" dirty="0" err="1"/>
              <a:t>TotalPurchasePackageValidity</a:t>
            </a:r>
            <a:endParaRPr lang="it-IT" dirty="0"/>
          </a:p>
        </p:txBody>
      </p:sp>
      <p:sp>
        <p:nvSpPr>
          <p:cNvPr id="10" name="Content Placeholder 9">
            <a:extLst>
              <a:ext uri="{FF2B5EF4-FFF2-40B4-BE49-F238E27FC236}">
                <a16:creationId xmlns:a16="http://schemas.microsoft.com/office/drawing/2014/main" id="{B53EB4FB-6B0E-4D8C-A085-C9EF0A1C935F}"/>
              </a:ext>
            </a:extLst>
          </p:cNvPr>
          <p:cNvSpPr>
            <a:spLocks noGrp="1"/>
          </p:cNvSpPr>
          <p:nvPr>
            <p:ph idx="1"/>
          </p:nvPr>
        </p:nvSpPr>
        <p:spPr/>
        <p:txBody>
          <a:bodyPr>
            <a:normAutofit fontScale="77500" lnSpcReduction="20000"/>
          </a:bodyPr>
          <a:lstStyle/>
          <a:p>
            <a:pPr marL="0" indent="0">
              <a:buNone/>
            </a:pPr>
            <a:r>
              <a:rPr lang="it-IT" dirty="0"/>
              <a:t>@Entity</a:t>
            </a:r>
          </a:p>
          <a:p>
            <a:pPr marL="0" indent="0">
              <a:buNone/>
            </a:pPr>
            <a:r>
              <a:rPr lang="it-IT" dirty="0"/>
              <a:t>@Table(name = "</a:t>
            </a:r>
            <a:r>
              <a:rPr lang="it-IT" dirty="0" err="1"/>
              <a:t>total_purchase_package_validity</a:t>
            </a:r>
            <a:r>
              <a:rPr lang="it-IT" dirty="0"/>
              <a:t>")</a:t>
            </a:r>
          </a:p>
          <a:p>
            <a:pPr marL="0" indent="0">
              <a:buNone/>
            </a:pPr>
            <a:r>
              <a:rPr lang="it-IT" dirty="0"/>
              <a:t>public class </a:t>
            </a:r>
            <a:r>
              <a:rPr lang="it-IT" dirty="0" err="1"/>
              <a:t>TotalPurchasePackageValidity</a:t>
            </a:r>
            <a:r>
              <a:rPr lang="it-IT" dirty="0"/>
              <a:t> {</a:t>
            </a:r>
          </a:p>
          <a:p>
            <a:pPr marL="0" indent="0">
              <a:buNone/>
            </a:pPr>
            <a:r>
              <a:rPr lang="it-IT" dirty="0"/>
              <a:t>    @EmbeddedId</a:t>
            </a:r>
          </a:p>
          <a:p>
            <a:pPr marL="0" indent="0">
              <a:buNone/>
            </a:pPr>
            <a:r>
              <a:rPr lang="it-IT" dirty="0"/>
              <a:t>    </a:t>
            </a:r>
            <a:r>
              <a:rPr lang="it-IT" dirty="0" err="1"/>
              <a:t>TotalPurchasePackageValidityId</a:t>
            </a:r>
            <a:r>
              <a:rPr lang="it-IT" dirty="0"/>
              <a:t> id;</a:t>
            </a:r>
          </a:p>
          <a:p>
            <a:pPr marL="0" indent="0">
              <a:buNone/>
            </a:pPr>
            <a:endParaRPr lang="it-IT" dirty="0"/>
          </a:p>
          <a:p>
            <a:pPr marL="0" indent="0">
              <a:buNone/>
            </a:pPr>
            <a:r>
              <a:rPr lang="it-IT" dirty="0"/>
              <a:t>    @Column(name = "</a:t>
            </a:r>
            <a:r>
              <a:rPr lang="it-IT" dirty="0" err="1"/>
              <a:t>package_name</a:t>
            </a:r>
            <a:r>
              <a:rPr lang="it-IT" dirty="0"/>
              <a:t>", </a:t>
            </a:r>
            <a:r>
              <a:rPr lang="it-IT" dirty="0" err="1"/>
              <a:t>nullable</a:t>
            </a:r>
            <a:r>
              <a:rPr lang="it-IT" dirty="0"/>
              <a:t> = false)</a:t>
            </a:r>
          </a:p>
          <a:p>
            <a:pPr marL="0" indent="0">
              <a:buNone/>
            </a:pPr>
            <a:r>
              <a:rPr lang="it-IT" dirty="0"/>
              <a:t>    String </a:t>
            </a:r>
            <a:r>
              <a:rPr lang="it-IT" dirty="0" err="1"/>
              <a:t>packageName</a:t>
            </a:r>
            <a:r>
              <a:rPr lang="it-IT" dirty="0"/>
              <a:t>;</a:t>
            </a:r>
          </a:p>
          <a:p>
            <a:pPr marL="0" indent="0">
              <a:buNone/>
            </a:pPr>
            <a:endParaRPr lang="it-IT" dirty="0"/>
          </a:p>
          <a:p>
            <a:pPr marL="0" indent="0">
              <a:buNone/>
            </a:pPr>
            <a:r>
              <a:rPr lang="it-IT" dirty="0"/>
              <a:t>    @Column(name = "</a:t>
            </a:r>
            <a:r>
              <a:rPr lang="it-IT" dirty="0" err="1"/>
              <a:t>tot_purchase</a:t>
            </a:r>
            <a:r>
              <a:rPr lang="it-IT" dirty="0"/>
              <a:t>", </a:t>
            </a:r>
            <a:r>
              <a:rPr lang="it-IT" dirty="0" err="1"/>
              <a:t>nullable</a:t>
            </a:r>
            <a:r>
              <a:rPr lang="it-IT" dirty="0"/>
              <a:t> = false)</a:t>
            </a:r>
          </a:p>
          <a:p>
            <a:pPr marL="0" indent="0">
              <a:buNone/>
            </a:pPr>
            <a:r>
              <a:rPr lang="it-IT" dirty="0"/>
              <a:t>    Integer </a:t>
            </a:r>
            <a:r>
              <a:rPr lang="it-IT" dirty="0" err="1"/>
              <a:t>totPurchase</a:t>
            </a:r>
            <a:r>
              <a:rPr lang="it-IT" dirty="0"/>
              <a:t>;</a:t>
            </a:r>
          </a:p>
          <a:p>
            <a:pPr marL="0" indent="0">
              <a:buNone/>
            </a:pPr>
            <a:r>
              <a:rPr lang="it-IT" dirty="0"/>
              <a:t>}</a:t>
            </a:r>
          </a:p>
        </p:txBody>
      </p:sp>
    </p:spTree>
    <p:extLst>
      <p:ext uri="{BB962C8B-B14F-4D97-AF65-F5344CB8AC3E}">
        <p14:creationId xmlns:p14="http://schemas.microsoft.com/office/powerpoint/2010/main" val="73232874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9504374-2515-4B69-AC96-5AD942D257C3}"/>
              </a:ext>
            </a:extLst>
          </p:cNvPr>
          <p:cNvSpPr>
            <a:spLocks noGrp="1"/>
          </p:cNvSpPr>
          <p:nvPr>
            <p:ph type="title"/>
          </p:nvPr>
        </p:nvSpPr>
        <p:spPr/>
        <p:txBody>
          <a:bodyPr/>
          <a:lstStyle/>
          <a:p>
            <a:r>
              <a:rPr lang="it-IT" dirty="0" err="1"/>
              <a:t>TotValueOptionalNoOptional</a:t>
            </a:r>
            <a:endParaRPr lang="it-IT" dirty="0"/>
          </a:p>
        </p:txBody>
      </p:sp>
      <p:sp>
        <p:nvSpPr>
          <p:cNvPr id="10" name="Content Placeholder 9">
            <a:extLst>
              <a:ext uri="{FF2B5EF4-FFF2-40B4-BE49-F238E27FC236}">
                <a16:creationId xmlns:a16="http://schemas.microsoft.com/office/drawing/2014/main" id="{2AD54E13-0F03-44B4-A406-8967A77F5737}"/>
              </a:ext>
            </a:extLst>
          </p:cNvPr>
          <p:cNvSpPr>
            <a:spLocks noGrp="1"/>
          </p:cNvSpPr>
          <p:nvPr>
            <p:ph idx="1"/>
          </p:nvPr>
        </p:nvSpPr>
        <p:spPr/>
        <p:txBody>
          <a:bodyPr>
            <a:normAutofit fontScale="77500" lnSpcReduction="20000"/>
          </a:bodyPr>
          <a:lstStyle/>
          <a:p>
            <a:pPr marL="0" indent="0">
              <a:buNone/>
            </a:pPr>
            <a:r>
              <a:rPr lang="it-IT" dirty="0"/>
              <a:t>@Entity</a:t>
            </a:r>
          </a:p>
          <a:p>
            <a:pPr marL="0" indent="0">
              <a:buNone/>
            </a:pPr>
            <a:r>
              <a:rPr lang="it-IT" dirty="0"/>
              <a:t>@Table(name = "</a:t>
            </a:r>
            <a:r>
              <a:rPr lang="it-IT" dirty="0" err="1"/>
              <a:t>tot_value_optional_no_optional</a:t>
            </a:r>
            <a:r>
              <a:rPr lang="it-IT" dirty="0"/>
              <a:t>")</a:t>
            </a:r>
          </a:p>
          <a:p>
            <a:pPr marL="0" indent="0">
              <a:buNone/>
            </a:pPr>
            <a:r>
              <a:rPr lang="it-IT" dirty="0"/>
              <a:t>public class </a:t>
            </a:r>
            <a:r>
              <a:rPr lang="it-IT" dirty="0" err="1"/>
              <a:t>TotValueOptionalNoOptional</a:t>
            </a:r>
            <a:r>
              <a:rPr lang="it-IT" dirty="0"/>
              <a:t> {</a:t>
            </a:r>
          </a:p>
          <a:p>
            <a:pPr marL="0" indent="0">
              <a:buNone/>
            </a:pPr>
            <a:r>
              <a:rPr lang="it-IT" dirty="0"/>
              <a:t>    @EmbeddedId</a:t>
            </a:r>
          </a:p>
          <a:p>
            <a:pPr marL="0" indent="0">
              <a:buNone/>
            </a:pPr>
            <a:r>
              <a:rPr lang="it-IT" dirty="0"/>
              <a:t>    private </a:t>
            </a:r>
            <a:r>
              <a:rPr lang="it-IT" dirty="0" err="1"/>
              <a:t>TotValueOptionalNoOptionalId</a:t>
            </a:r>
            <a:r>
              <a:rPr lang="it-IT" dirty="0"/>
              <a:t> id;</a:t>
            </a:r>
          </a:p>
          <a:p>
            <a:pPr marL="0" indent="0">
              <a:buNone/>
            </a:pPr>
            <a:endParaRPr lang="it-IT" dirty="0"/>
          </a:p>
          <a:p>
            <a:pPr marL="0" indent="0">
              <a:buNone/>
            </a:pPr>
            <a:r>
              <a:rPr lang="it-IT" dirty="0"/>
              <a:t>    @Column(name = "</a:t>
            </a:r>
            <a:r>
              <a:rPr lang="it-IT" dirty="0" err="1"/>
              <a:t>package_name</a:t>
            </a:r>
            <a:r>
              <a:rPr lang="it-IT" dirty="0"/>
              <a:t>", </a:t>
            </a:r>
            <a:r>
              <a:rPr lang="it-IT" dirty="0" err="1"/>
              <a:t>nullable</a:t>
            </a:r>
            <a:r>
              <a:rPr lang="it-IT" dirty="0"/>
              <a:t> = false)</a:t>
            </a:r>
          </a:p>
          <a:p>
            <a:pPr marL="0" indent="0">
              <a:buNone/>
            </a:pPr>
            <a:r>
              <a:rPr lang="it-IT" dirty="0"/>
              <a:t>    private String </a:t>
            </a:r>
            <a:r>
              <a:rPr lang="it-IT" dirty="0" err="1"/>
              <a:t>packageName</a:t>
            </a:r>
            <a:r>
              <a:rPr lang="it-IT" dirty="0"/>
              <a:t>;</a:t>
            </a:r>
          </a:p>
          <a:p>
            <a:pPr marL="0" indent="0">
              <a:buNone/>
            </a:pPr>
            <a:endParaRPr lang="it-IT" dirty="0"/>
          </a:p>
          <a:p>
            <a:pPr marL="0" indent="0">
              <a:buNone/>
            </a:pPr>
            <a:r>
              <a:rPr lang="it-IT" dirty="0"/>
              <a:t>    @Column(name = "</a:t>
            </a:r>
            <a:r>
              <a:rPr lang="it-IT" dirty="0" err="1"/>
              <a:t>tot_value</a:t>
            </a:r>
            <a:r>
              <a:rPr lang="it-IT" dirty="0"/>
              <a:t>")</a:t>
            </a:r>
          </a:p>
          <a:p>
            <a:pPr marL="0" indent="0">
              <a:buNone/>
            </a:pPr>
            <a:r>
              <a:rPr lang="it-IT" dirty="0"/>
              <a:t>    private Double </a:t>
            </a:r>
            <a:r>
              <a:rPr lang="it-IT" dirty="0" err="1"/>
              <a:t>totValue</a:t>
            </a:r>
            <a:r>
              <a:rPr lang="it-IT" dirty="0"/>
              <a:t>;</a:t>
            </a:r>
          </a:p>
          <a:p>
            <a:pPr marL="0" indent="0">
              <a:buNone/>
            </a:pPr>
            <a:r>
              <a:rPr lang="it-IT" dirty="0"/>
              <a:t>}</a:t>
            </a:r>
          </a:p>
        </p:txBody>
      </p:sp>
    </p:spTree>
    <p:extLst>
      <p:ext uri="{BB962C8B-B14F-4D97-AF65-F5344CB8AC3E}">
        <p14:creationId xmlns:p14="http://schemas.microsoft.com/office/powerpoint/2010/main" val="312975334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F82A0FB-A55D-4839-89A1-9EAF421E4BA0}"/>
              </a:ext>
            </a:extLst>
          </p:cNvPr>
          <p:cNvSpPr>
            <a:spLocks noGrp="1"/>
          </p:cNvSpPr>
          <p:nvPr>
            <p:ph type="title"/>
          </p:nvPr>
        </p:nvSpPr>
        <p:spPr/>
        <p:txBody>
          <a:bodyPr/>
          <a:lstStyle/>
          <a:p>
            <a:r>
              <a:rPr lang="it-IT" dirty="0"/>
              <a:t>User</a:t>
            </a:r>
          </a:p>
        </p:txBody>
      </p:sp>
      <p:sp>
        <p:nvSpPr>
          <p:cNvPr id="10" name="Content Placeholder 9">
            <a:extLst>
              <a:ext uri="{FF2B5EF4-FFF2-40B4-BE49-F238E27FC236}">
                <a16:creationId xmlns:a16="http://schemas.microsoft.com/office/drawing/2014/main" id="{72F3B6A3-0908-4595-99F1-EE1F7BAA18A8}"/>
              </a:ext>
            </a:extLst>
          </p:cNvPr>
          <p:cNvSpPr>
            <a:spLocks noGrp="1"/>
          </p:cNvSpPr>
          <p:nvPr>
            <p:ph sz="half" idx="1"/>
          </p:nvPr>
        </p:nvSpPr>
        <p:spPr/>
        <p:txBody>
          <a:bodyPr>
            <a:normAutofit fontScale="55000" lnSpcReduction="20000"/>
          </a:bodyPr>
          <a:lstStyle/>
          <a:p>
            <a:pPr marL="0" indent="0">
              <a:buNone/>
            </a:pPr>
            <a:r>
              <a:rPr lang="it-IT" dirty="0"/>
              <a:t>@Entity</a:t>
            </a:r>
          </a:p>
          <a:p>
            <a:pPr marL="0" indent="0">
              <a:buNone/>
            </a:pPr>
            <a:r>
              <a:rPr lang="it-IT" dirty="0"/>
              <a:t>@Table(name = "user")</a:t>
            </a:r>
          </a:p>
          <a:p>
            <a:pPr marL="0" indent="0">
              <a:buNone/>
            </a:pPr>
            <a:r>
              <a:rPr lang="it-IT" dirty="0"/>
              <a:t>public class User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br>
              <a:rPr lang="it-IT" dirty="0"/>
            </a:br>
            <a:endParaRPr lang="it-IT" dirty="0"/>
          </a:p>
          <a:p>
            <a:pPr marL="0" indent="0">
              <a:buNone/>
            </a:pPr>
            <a:r>
              <a:rPr lang="it-IT" dirty="0"/>
              <a:t>    @Column(name = "name", </a:t>
            </a:r>
            <a:r>
              <a:rPr lang="it-IT" dirty="0" err="1"/>
              <a:t>nullable</a:t>
            </a:r>
            <a:r>
              <a:rPr lang="it-IT" dirty="0"/>
              <a:t> = false, </a:t>
            </a:r>
            <a:r>
              <a:rPr lang="it-IT" dirty="0" err="1"/>
              <a:t>length</a:t>
            </a:r>
            <a:r>
              <a:rPr lang="it-IT" dirty="0"/>
              <a:t> = 225)</a:t>
            </a:r>
          </a:p>
          <a:p>
            <a:pPr marL="0" indent="0">
              <a:buNone/>
            </a:pPr>
            <a:r>
              <a:rPr lang="it-IT" dirty="0"/>
              <a:t>    String name;</a:t>
            </a:r>
            <a:br>
              <a:rPr lang="it-IT" dirty="0"/>
            </a:br>
            <a:endParaRPr lang="it-IT" dirty="0"/>
          </a:p>
          <a:p>
            <a:pPr marL="0" indent="0">
              <a:buNone/>
            </a:pPr>
            <a:r>
              <a:rPr lang="it-IT" dirty="0"/>
              <a:t>    @Column(name = "</a:t>
            </a:r>
            <a:r>
              <a:rPr lang="it-IT" dirty="0" err="1"/>
              <a:t>surname</a:t>
            </a:r>
            <a:r>
              <a:rPr lang="it-IT" dirty="0"/>
              <a:t>", </a:t>
            </a:r>
            <a:r>
              <a:rPr lang="it-IT" dirty="0" err="1"/>
              <a:t>nullable</a:t>
            </a:r>
            <a:r>
              <a:rPr lang="it-IT" dirty="0"/>
              <a:t> = false, </a:t>
            </a:r>
            <a:r>
              <a:rPr lang="it-IT" dirty="0" err="1"/>
              <a:t>length</a:t>
            </a:r>
            <a:r>
              <a:rPr lang="it-IT" dirty="0"/>
              <a:t> = 225)</a:t>
            </a:r>
          </a:p>
          <a:p>
            <a:pPr marL="0" indent="0">
              <a:buNone/>
            </a:pPr>
            <a:r>
              <a:rPr lang="it-IT" dirty="0"/>
              <a:t>    String </a:t>
            </a:r>
            <a:r>
              <a:rPr lang="it-IT" dirty="0" err="1"/>
              <a:t>surname</a:t>
            </a:r>
            <a:r>
              <a:rPr lang="it-IT" dirty="0"/>
              <a:t>;</a:t>
            </a:r>
            <a:br>
              <a:rPr lang="it-IT" dirty="0"/>
            </a:br>
            <a:endParaRPr lang="it-IT" dirty="0"/>
          </a:p>
          <a:p>
            <a:pPr marL="0" indent="0">
              <a:buNone/>
            </a:pPr>
            <a:r>
              <a:rPr lang="it-IT" dirty="0"/>
              <a:t>    @Column(name = "username", </a:t>
            </a:r>
            <a:r>
              <a:rPr lang="it-IT" dirty="0" err="1"/>
              <a:t>nullable</a:t>
            </a:r>
            <a:r>
              <a:rPr lang="it-IT" dirty="0"/>
              <a:t> = false, </a:t>
            </a:r>
            <a:r>
              <a:rPr lang="it-IT" dirty="0" err="1"/>
              <a:t>length</a:t>
            </a:r>
            <a:r>
              <a:rPr lang="it-IT" dirty="0"/>
              <a:t> = 225)</a:t>
            </a:r>
          </a:p>
          <a:p>
            <a:pPr marL="0" indent="0">
              <a:buNone/>
            </a:pPr>
            <a:r>
              <a:rPr lang="it-IT" dirty="0"/>
              <a:t>    String username;</a:t>
            </a:r>
            <a:br>
              <a:rPr lang="it-IT" dirty="0"/>
            </a:br>
            <a:endParaRPr lang="it-IT" dirty="0"/>
          </a:p>
        </p:txBody>
      </p:sp>
      <p:sp>
        <p:nvSpPr>
          <p:cNvPr id="11" name="Content Placeholder 10">
            <a:extLst>
              <a:ext uri="{FF2B5EF4-FFF2-40B4-BE49-F238E27FC236}">
                <a16:creationId xmlns:a16="http://schemas.microsoft.com/office/drawing/2014/main" id="{681D463F-DFA3-48DB-80FD-5F2D7881C6EF}"/>
              </a:ext>
            </a:extLst>
          </p:cNvPr>
          <p:cNvSpPr>
            <a:spLocks noGrp="1"/>
          </p:cNvSpPr>
          <p:nvPr>
            <p:ph sz="half" idx="2"/>
          </p:nvPr>
        </p:nvSpPr>
        <p:spPr/>
        <p:txBody>
          <a:bodyPr>
            <a:normAutofit fontScale="55000" lnSpcReduction="20000"/>
          </a:bodyPr>
          <a:lstStyle/>
          <a:p>
            <a:pPr marL="0" indent="0">
              <a:buNone/>
            </a:pPr>
            <a:r>
              <a:rPr lang="it-IT" dirty="0"/>
              <a:t> @Column(name = "email", </a:t>
            </a:r>
            <a:r>
              <a:rPr lang="it-IT" dirty="0" err="1"/>
              <a:t>nullable</a:t>
            </a:r>
            <a:r>
              <a:rPr lang="it-IT" dirty="0"/>
              <a:t> = false, </a:t>
            </a:r>
            <a:r>
              <a:rPr lang="it-IT" dirty="0" err="1"/>
              <a:t>length</a:t>
            </a:r>
            <a:r>
              <a:rPr lang="it-IT" dirty="0"/>
              <a:t> = 225)</a:t>
            </a:r>
          </a:p>
          <a:p>
            <a:pPr marL="0" indent="0">
              <a:buNone/>
            </a:pPr>
            <a:r>
              <a:rPr lang="it-IT" dirty="0"/>
              <a:t>    String email;</a:t>
            </a:r>
            <a:br>
              <a:rPr lang="it-IT" dirty="0"/>
            </a:br>
            <a:endParaRPr lang="it-IT" dirty="0"/>
          </a:p>
          <a:p>
            <a:pPr marL="0" indent="0">
              <a:buNone/>
            </a:pPr>
            <a:r>
              <a:rPr lang="it-IT" dirty="0"/>
              <a:t>    @Column(name = "password", </a:t>
            </a:r>
            <a:r>
              <a:rPr lang="it-IT" dirty="0" err="1"/>
              <a:t>nullable</a:t>
            </a:r>
            <a:r>
              <a:rPr lang="it-IT" dirty="0"/>
              <a:t> = false, </a:t>
            </a:r>
            <a:r>
              <a:rPr lang="it-IT" dirty="0" err="1"/>
              <a:t>length</a:t>
            </a:r>
            <a:r>
              <a:rPr lang="it-IT" dirty="0"/>
              <a:t> = 225)</a:t>
            </a:r>
          </a:p>
          <a:p>
            <a:pPr marL="0" indent="0">
              <a:buNone/>
            </a:pPr>
            <a:r>
              <a:rPr lang="it-IT" dirty="0"/>
              <a:t>    String password;</a:t>
            </a:r>
            <a:br>
              <a:rPr lang="it-IT" dirty="0"/>
            </a:br>
            <a:endParaRPr lang="it-IT" dirty="0"/>
          </a:p>
          <a:p>
            <a:pPr marL="0" indent="0">
              <a:buNone/>
            </a:pPr>
            <a:r>
              <a:rPr lang="it-IT" dirty="0"/>
              <a:t>    @Column(name = "</a:t>
            </a:r>
            <a:r>
              <a:rPr lang="it-IT" dirty="0" err="1"/>
              <a:t>insolvent</a:t>
            </a:r>
            <a:r>
              <a:rPr lang="it-IT" dirty="0"/>
              <a:t>", </a:t>
            </a:r>
            <a:r>
              <a:rPr lang="it-IT" dirty="0" err="1"/>
              <a:t>nullable</a:t>
            </a:r>
            <a:r>
              <a:rPr lang="it-IT" dirty="0"/>
              <a:t> = false)</a:t>
            </a:r>
          </a:p>
          <a:p>
            <a:pPr marL="0" indent="0">
              <a:buNone/>
            </a:pPr>
            <a:r>
              <a:rPr lang="it-IT" dirty="0"/>
              <a:t>    Integer </a:t>
            </a:r>
            <a:r>
              <a:rPr lang="it-IT" dirty="0" err="1"/>
              <a:t>insolvent</a:t>
            </a:r>
            <a:r>
              <a:rPr lang="it-IT" dirty="0"/>
              <a:t>;</a:t>
            </a:r>
            <a:br>
              <a:rPr lang="it-IT" dirty="0"/>
            </a:br>
            <a:endParaRPr lang="it-IT" dirty="0"/>
          </a:p>
          <a:p>
            <a:pPr marL="0" indent="0">
              <a:buNone/>
            </a:pPr>
            <a:r>
              <a:rPr lang="it-IT" dirty="0"/>
              <a:t>    @OneToMany(mappedBy = "user")</a:t>
            </a:r>
          </a:p>
          <a:p>
            <a:pPr marL="0" indent="0">
              <a:buNone/>
            </a:pPr>
            <a:r>
              <a:rPr lang="it-IT" dirty="0"/>
              <a:t>    List&lt;</a:t>
            </a:r>
            <a:r>
              <a:rPr lang="it-IT" dirty="0" err="1"/>
              <a:t>PaymentHistory</a:t>
            </a:r>
            <a:r>
              <a:rPr lang="it-IT" dirty="0"/>
              <a:t>&gt; </a:t>
            </a:r>
            <a:r>
              <a:rPr lang="it-IT" dirty="0" err="1"/>
              <a:t>paymentHistories</a:t>
            </a:r>
            <a:r>
              <a:rPr lang="it-IT" dirty="0"/>
              <a:t> = new ArrayList&lt;&gt;();</a:t>
            </a:r>
            <a:br>
              <a:rPr lang="it-IT" dirty="0"/>
            </a:br>
            <a:endParaRPr lang="it-IT" dirty="0"/>
          </a:p>
          <a:p>
            <a:pPr marL="0" indent="0">
              <a:buNone/>
            </a:pPr>
            <a:r>
              <a:rPr lang="it-IT" dirty="0"/>
              <a:t>    @OneToMany(mappedBy = "user")</a:t>
            </a:r>
          </a:p>
          <a:p>
            <a:pPr marL="0" indent="0">
              <a:buNone/>
            </a:pPr>
            <a:r>
              <a:rPr lang="it-IT" dirty="0"/>
              <a:t>    List&lt;</a:t>
            </a:r>
            <a:r>
              <a:rPr lang="it-IT" dirty="0" err="1"/>
              <a:t>Alert</a:t>
            </a:r>
            <a:r>
              <a:rPr lang="it-IT" dirty="0"/>
              <a:t>&gt; </a:t>
            </a:r>
            <a:r>
              <a:rPr lang="it-IT" dirty="0" err="1"/>
              <a:t>alerts</a:t>
            </a:r>
            <a:r>
              <a:rPr lang="it-IT" dirty="0"/>
              <a:t> = new ArrayList&lt;&gt;();</a:t>
            </a:r>
            <a:br>
              <a:rPr lang="it-IT" dirty="0"/>
            </a:br>
            <a:endParaRPr lang="it-IT" dirty="0"/>
          </a:p>
          <a:p>
            <a:pPr marL="0" indent="0">
              <a:buNone/>
            </a:pPr>
            <a:r>
              <a:rPr lang="it-IT" dirty="0"/>
              <a:t>    @OneToMany(mappedBy = "user")</a:t>
            </a:r>
          </a:p>
          <a:p>
            <a:pPr marL="0" indent="0">
              <a:buNone/>
            </a:pPr>
            <a:r>
              <a:rPr lang="it-IT" dirty="0"/>
              <a:t>    List&lt;Order&gt; </a:t>
            </a:r>
            <a:r>
              <a:rPr lang="it-IT" dirty="0" err="1"/>
              <a:t>orders</a:t>
            </a:r>
            <a:r>
              <a:rPr lang="it-IT" dirty="0"/>
              <a:t> = new ArrayList&lt;&gt;();</a:t>
            </a:r>
          </a:p>
        </p:txBody>
      </p:sp>
    </p:spTree>
    <p:extLst>
      <p:ext uri="{BB962C8B-B14F-4D97-AF65-F5344CB8AC3E}">
        <p14:creationId xmlns:p14="http://schemas.microsoft.com/office/powerpoint/2010/main" val="383305810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A8E80-34FE-4357-AD81-2B6EE7E2BD61}"/>
              </a:ext>
            </a:extLst>
          </p:cNvPr>
          <p:cNvSpPr>
            <a:spLocks noGrp="1"/>
          </p:cNvSpPr>
          <p:nvPr>
            <p:ph type="title"/>
          </p:nvPr>
        </p:nvSpPr>
        <p:spPr/>
        <p:txBody>
          <a:bodyPr/>
          <a:lstStyle/>
          <a:p>
            <a:r>
              <a:rPr lang="en-US" dirty="0"/>
              <a:t>Entities with @EmbeddedId interpretation </a:t>
            </a:r>
            <a:endParaRPr lang="it-IT" dirty="0"/>
          </a:p>
        </p:txBody>
      </p:sp>
      <p:sp>
        <p:nvSpPr>
          <p:cNvPr id="5" name="Content Placeholder 4">
            <a:extLst>
              <a:ext uri="{FF2B5EF4-FFF2-40B4-BE49-F238E27FC236}">
                <a16:creationId xmlns:a16="http://schemas.microsoft.com/office/drawing/2014/main" id="{ECB518D1-51D9-4D8C-A036-91D9A181A235}"/>
              </a:ext>
            </a:extLst>
          </p:cNvPr>
          <p:cNvSpPr>
            <a:spLocks noGrp="1"/>
          </p:cNvSpPr>
          <p:nvPr>
            <p:ph idx="1"/>
          </p:nvPr>
        </p:nvSpPr>
        <p:spPr/>
        <p:txBody>
          <a:bodyPr/>
          <a:lstStyle/>
          <a:p>
            <a:r>
              <a:rPr lang="en-US" dirty="0"/>
              <a:t>We have used @EmbeddedId in different entities when classes have a composite primary key.</a:t>
            </a:r>
            <a:r>
              <a:rPr lang="it-IT" dirty="0"/>
              <a:t> In order to use this Id </a:t>
            </a:r>
            <a:r>
              <a:rPr lang="it-IT" dirty="0" err="1"/>
              <a:t>we</a:t>
            </a:r>
            <a:r>
              <a:rPr lang="it-IT" dirty="0"/>
              <a:t> exploit </a:t>
            </a:r>
            <a:r>
              <a:rPr lang="en-US" dirty="0"/>
              <a:t>the @Embeddable annotation to use a class as Id of an entity and all the attribute present in that class represent the composite primary key of the entity.</a:t>
            </a:r>
          </a:p>
        </p:txBody>
      </p:sp>
    </p:spTree>
    <p:extLst>
      <p:ext uri="{BB962C8B-B14F-4D97-AF65-F5344CB8AC3E}">
        <p14:creationId xmlns:p14="http://schemas.microsoft.com/office/powerpoint/2010/main" val="41215580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6FB04A75-5C58-4DA6-8993-B68A5E7E53D0}"/>
              </a:ext>
            </a:extLst>
          </p:cNvPr>
          <p:cNvSpPr>
            <a:spLocks noGrp="1"/>
          </p:cNvSpPr>
          <p:nvPr>
            <p:ph type="ctrTitle"/>
          </p:nvPr>
        </p:nvSpPr>
        <p:spPr>
          <a:xfrm>
            <a:off x="1524000" y="2673350"/>
            <a:ext cx="9144000" cy="1511300"/>
          </a:xfrm>
        </p:spPr>
        <p:txBody>
          <a:bodyPr>
            <a:normAutofit fontScale="90000"/>
          </a:bodyPr>
          <a:lstStyle/>
          <a:p>
            <a:pPr algn="ctr"/>
            <a:r>
              <a:rPr lang="en-US" dirty="0"/>
              <a:t>Functional analysis of the interactions</a:t>
            </a:r>
            <a:endParaRPr lang="it-IT" dirty="0"/>
          </a:p>
        </p:txBody>
      </p:sp>
    </p:spTree>
    <p:extLst>
      <p:ext uri="{BB962C8B-B14F-4D97-AF65-F5344CB8AC3E}">
        <p14:creationId xmlns:p14="http://schemas.microsoft.com/office/powerpoint/2010/main" val="410128117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702C-D484-421B-B89A-F53BA38ED0B5}"/>
              </a:ext>
            </a:extLst>
          </p:cNvPr>
          <p:cNvSpPr>
            <a:spLocks noGrp="1"/>
          </p:cNvSpPr>
          <p:nvPr>
            <p:ph type="title"/>
          </p:nvPr>
        </p:nvSpPr>
        <p:spPr/>
        <p:txBody>
          <a:bodyPr/>
          <a:lstStyle/>
          <a:p>
            <a:r>
              <a:rPr lang="en-US" dirty="0"/>
              <a:t>Functional analysis of the interaction</a:t>
            </a:r>
            <a:endParaRPr lang="it-IT" dirty="0"/>
          </a:p>
        </p:txBody>
      </p:sp>
      <p:pic>
        <p:nvPicPr>
          <p:cNvPr id="7" name="Segnaposto contenuto 6">
            <a:extLst>
              <a:ext uri="{FF2B5EF4-FFF2-40B4-BE49-F238E27FC236}">
                <a16:creationId xmlns:a16="http://schemas.microsoft.com/office/drawing/2014/main" id="{05B84065-C8A5-8ED4-E143-467AE25376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2207589"/>
            <a:ext cx="7735712" cy="4351338"/>
          </a:xfrm>
        </p:spPr>
      </p:pic>
      <p:sp>
        <p:nvSpPr>
          <p:cNvPr id="27" name="CasellaDiTesto 26">
            <a:extLst>
              <a:ext uri="{FF2B5EF4-FFF2-40B4-BE49-F238E27FC236}">
                <a16:creationId xmlns:a16="http://schemas.microsoft.com/office/drawing/2014/main" id="{4B53FF9C-0F94-9D92-B927-33AD4A4B3475}"/>
              </a:ext>
            </a:extLst>
          </p:cNvPr>
          <p:cNvSpPr txBox="1"/>
          <p:nvPr/>
        </p:nvSpPr>
        <p:spPr>
          <a:xfrm>
            <a:off x="497711" y="1204306"/>
            <a:ext cx="11076973" cy="646331"/>
          </a:xfrm>
          <a:prstGeom prst="rect">
            <a:avLst/>
          </a:prstGeom>
          <a:noFill/>
        </p:spPr>
        <p:txBody>
          <a:bodyPr wrap="square">
            <a:spAutoFit/>
          </a:bodyPr>
          <a:lstStyle/>
          <a:p>
            <a:r>
              <a:rPr lang="en-GB" dirty="0"/>
              <a:t>Login, registration and logout (if user is logged in) are available in any moment. Errors and result redirects are performed in the same page the user starts the flow. For this reason the view is identified as ‘Any Page’</a:t>
            </a:r>
          </a:p>
        </p:txBody>
      </p:sp>
    </p:spTree>
    <p:extLst>
      <p:ext uri="{BB962C8B-B14F-4D97-AF65-F5344CB8AC3E}">
        <p14:creationId xmlns:p14="http://schemas.microsoft.com/office/powerpoint/2010/main" val="99227166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702C-D484-421B-B89A-F53BA38ED0B5}"/>
              </a:ext>
            </a:extLst>
          </p:cNvPr>
          <p:cNvSpPr>
            <a:spLocks noGrp="1"/>
          </p:cNvSpPr>
          <p:nvPr>
            <p:ph type="title"/>
          </p:nvPr>
        </p:nvSpPr>
        <p:spPr/>
        <p:txBody>
          <a:bodyPr/>
          <a:lstStyle/>
          <a:p>
            <a:r>
              <a:rPr lang="en-US" dirty="0"/>
              <a:t>Functional analysis of the interaction</a:t>
            </a:r>
            <a:endParaRPr lang="it-IT" dirty="0"/>
          </a:p>
        </p:txBody>
      </p:sp>
      <p:pic>
        <p:nvPicPr>
          <p:cNvPr id="7" name="Segnaposto contenuto 6">
            <a:extLst>
              <a:ext uri="{FF2B5EF4-FFF2-40B4-BE49-F238E27FC236}">
                <a16:creationId xmlns:a16="http://schemas.microsoft.com/office/drawing/2014/main" id="{05B84065-C8A5-8ED4-E143-467AE253764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594372" y="1850638"/>
            <a:ext cx="8938590" cy="5028860"/>
          </a:xfrm>
        </p:spPr>
      </p:pic>
      <p:sp>
        <p:nvSpPr>
          <p:cNvPr id="27" name="CasellaDiTesto 26">
            <a:extLst>
              <a:ext uri="{FF2B5EF4-FFF2-40B4-BE49-F238E27FC236}">
                <a16:creationId xmlns:a16="http://schemas.microsoft.com/office/drawing/2014/main" id="{4B53FF9C-0F94-9D92-B927-33AD4A4B3475}"/>
              </a:ext>
            </a:extLst>
          </p:cNvPr>
          <p:cNvSpPr txBox="1"/>
          <p:nvPr/>
        </p:nvSpPr>
        <p:spPr>
          <a:xfrm>
            <a:off x="497711" y="1204306"/>
            <a:ext cx="11076973" cy="646331"/>
          </a:xfrm>
          <a:prstGeom prst="rect">
            <a:avLst/>
          </a:prstGeom>
          <a:noFill/>
        </p:spPr>
        <p:txBody>
          <a:bodyPr wrap="square">
            <a:spAutoFit/>
          </a:bodyPr>
          <a:lstStyle/>
          <a:p>
            <a:r>
              <a:rPr lang="en-GB" dirty="0"/>
              <a:t>In the home page a user can select a service package to buy it while, if he is logged in, he can also see the list of his rejected orders and confirm it again.</a:t>
            </a:r>
          </a:p>
        </p:txBody>
      </p:sp>
    </p:spTree>
    <p:extLst>
      <p:ext uri="{BB962C8B-B14F-4D97-AF65-F5344CB8AC3E}">
        <p14:creationId xmlns:p14="http://schemas.microsoft.com/office/powerpoint/2010/main" val="260594299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702C-D484-421B-B89A-F53BA38ED0B5}"/>
              </a:ext>
            </a:extLst>
          </p:cNvPr>
          <p:cNvSpPr>
            <a:spLocks noGrp="1"/>
          </p:cNvSpPr>
          <p:nvPr>
            <p:ph type="title"/>
          </p:nvPr>
        </p:nvSpPr>
        <p:spPr/>
        <p:txBody>
          <a:bodyPr/>
          <a:lstStyle/>
          <a:p>
            <a:r>
              <a:rPr lang="en-US" dirty="0"/>
              <a:t>Functional analysis of the interaction</a:t>
            </a:r>
            <a:endParaRPr lang="it-IT" dirty="0"/>
          </a:p>
        </p:txBody>
      </p:sp>
      <p:pic>
        <p:nvPicPr>
          <p:cNvPr id="7" name="Segnaposto contenuto 6">
            <a:extLst>
              <a:ext uri="{FF2B5EF4-FFF2-40B4-BE49-F238E27FC236}">
                <a16:creationId xmlns:a16="http://schemas.microsoft.com/office/drawing/2014/main" id="{05B84065-C8A5-8ED4-E143-467AE253764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17316" y="1410706"/>
            <a:ext cx="11076973" cy="6228585"/>
          </a:xfrm>
        </p:spPr>
      </p:pic>
      <p:sp>
        <p:nvSpPr>
          <p:cNvPr id="27" name="CasellaDiTesto 26">
            <a:extLst>
              <a:ext uri="{FF2B5EF4-FFF2-40B4-BE49-F238E27FC236}">
                <a16:creationId xmlns:a16="http://schemas.microsoft.com/office/drawing/2014/main" id="{4B53FF9C-0F94-9D92-B927-33AD4A4B3475}"/>
              </a:ext>
            </a:extLst>
          </p:cNvPr>
          <p:cNvSpPr txBox="1"/>
          <p:nvPr/>
        </p:nvSpPr>
        <p:spPr>
          <a:xfrm>
            <a:off x="497711" y="1204306"/>
            <a:ext cx="11076973" cy="923330"/>
          </a:xfrm>
          <a:prstGeom prst="rect">
            <a:avLst/>
          </a:prstGeom>
          <a:noFill/>
        </p:spPr>
        <p:txBody>
          <a:bodyPr wrap="square">
            <a:spAutoFit/>
          </a:bodyPr>
          <a:lstStyle/>
          <a:p>
            <a:r>
              <a:rPr lang="en-GB" dirty="0"/>
              <a:t>The create order page has the same functionalities for a logged or an unlogged user. A user can change the selected service package and ha can also select optional products to buy with. On submit, the order is displayed in the confirmation page.</a:t>
            </a:r>
          </a:p>
        </p:txBody>
      </p:sp>
    </p:spTree>
    <p:extLst>
      <p:ext uri="{BB962C8B-B14F-4D97-AF65-F5344CB8AC3E}">
        <p14:creationId xmlns:p14="http://schemas.microsoft.com/office/powerpoint/2010/main" val="421154226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702C-D484-421B-B89A-F53BA38ED0B5}"/>
              </a:ext>
            </a:extLst>
          </p:cNvPr>
          <p:cNvSpPr>
            <a:spLocks noGrp="1"/>
          </p:cNvSpPr>
          <p:nvPr>
            <p:ph type="title"/>
          </p:nvPr>
        </p:nvSpPr>
        <p:spPr/>
        <p:txBody>
          <a:bodyPr/>
          <a:lstStyle/>
          <a:p>
            <a:r>
              <a:rPr lang="en-US" dirty="0"/>
              <a:t>Functional analysis of the interaction</a:t>
            </a:r>
            <a:endParaRPr lang="it-IT" dirty="0"/>
          </a:p>
        </p:txBody>
      </p:sp>
      <p:sp>
        <p:nvSpPr>
          <p:cNvPr id="27" name="CasellaDiTesto 26">
            <a:extLst>
              <a:ext uri="{FF2B5EF4-FFF2-40B4-BE49-F238E27FC236}">
                <a16:creationId xmlns:a16="http://schemas.microsoft.com/office/drawing/2014/main" id="{4B53FF9C-0F94-9D92-B927-33AD4A4B3475}"/>
              </a:ext>
            </a:extLst>
          </p:cNvPr>
          <p:cNvSpPr txBox="1"/>
          <p:nvPr/>
        </p:nvSpPr>
        <p:spPr>
          <a:xfrm>
            <a:off x="659757" y="1169582"/>
            <a:ext cx="11076973" cy="646331"/>
          </a:xfrm>
          <a:prstGeom prst="rect">
            <a:avLst/>
          </a:prstGeom>
          <a:noFill/>
        </p:spPr>
        <p:txBody>
          <a:bodyPr wrap="square">
            <a:spAutoFit/>
          </a:bodyPr>
          <a:lstStyle/>
          <a:p>
            <a:r>
              <a:rPr lang="en-GB" dirty="0"/>
              <a:t>To confirm an order a user has to be logged in. If not he can only see the details of the order but he has to complete the login/registration to proceed. Once an order is confirmed the payment page is displayed.</a:t>
            </a:r>
          </a:p>
        </p:txBody>
      </p:sp>
      <p:pic>
        <p:nvPicPr>
          <p:cNvPr id="6" name="Segnaposto contenuto 5">
            <a:extLst>
              <a:ext uri="{FF2B5EF4-FFF2-40B4-BE49-F238E27FC236}">
                <a16:creationId xmlns:a16="http://schemas.microsoft.com/office/drawing/2014/main" id="{1ADB4569-E02F-9465-990B-B80D657735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8410" y="1768808"/>
            <a:ext cx="9658602" cy="5425864"/>
          </a:xfrm>
        </p:spPr>
      </p:pic>
      <p:sp>
        <p:nvSpPr>
          <p:cNvPr id="7" name="CasellaDiTesto 6">
            <a:extLst>
              <a:ext uri="{FF2B5EF4-FFF2-40B4-BE49-F238E27FC236}">
                <a16:creationId xmlns:a16="http://schemas.microsoft.com/office/drawing/2014/main" id="{E3913663-CBE9-4B64-BC14-E74EA55B3743}"/>
              </a:ext>
            </a:extLst>
          </p:cNvPr>
          <p:cNvSpPr txBox="1"/>
          <p:nvPr/>
        </p:nvSpPr>
        <p:spPr>
          <a:xfrm>
            <a:off x="1300454" y="3844409"/>
            <a:ext cx="271462" cy="261610"/>
          </a:xfrm>
          <a:prstGeom prst="rect">
            <a:avLst/>
          </a:prstGeom>
          <a:noFill/>
        </p:spPr>
        <p:txBody>
          <a:bodyPr wrap="square">
            <a:spAutoFit/>
          </a:bodyPr>
          <a:lstStyle/>
          <a:p>
            <a:r>
              <a:rPr lang="en-GB" sz="1100" dirty="0"/>
              <a:t>u</a:t>
            </a:r>
            <a:endParaRPr lang="it-IT" sz="1100" dirty="0"/>
          </a:p>
        </p:txBody>
      </p:sp>
    </p:spTree>
    <p:extLst>
      <p:ext uri="{BB962C8B-B14F-4D97-AF65-F5344CB8AC3E}">
        <p14:creationId xmlns:p14="http://schemas.microsoft.com/office/powerpoint/2010/main" val="233004545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702C-D484-421B-B89A-F53BA38ED0B5}"/>
              </a:ext>
            </a:extLst>
          </p:cNvPr>
          <p:cNvSpPr>
            <a:spLocks noGrp="1"/>
          </p:cNvSpPr>
          <p:nvPr>
            <p:ph type="title"/>
          </p:nvPr>
        </p:nvSpPr>
        <p:spPr/>
        <p:txBody>
          <a:bodyPr/>
          <a:lstStyle/>
          <a:p>
            <a:r>
              <a:rPr lang="en-US" dirty="0"/>
              <a:t>Functional analysis of the interaction</a:t>
            </a:r>
            <a:endParaRPr lang="it-IT" dirty="0"/>
          </a:p>
        </p:txBody>
      </p:sp>
      <p:sp>
        <p:nvSpPr>
          <p:cNvPr id="27" name="CasellaDiTesto 26">
            <a:extLst>
              <a:ext uri="{FF2B5EF4-FFF2-40B4-BE49-F238E27FC236}">
                <a16:creationId xmlns:a16="http://schemas.microsoft.com/office/drawing/2014/main" id="{4B53FF9C-0F94-9D92-B927-33AD4A4B3475}"/>
              </a:ext>
            </a:extLst>
          </p:cNvPr>
          <p:cNvSpPr txBox="1"/>
          <p:nvPr/>
        </p:nvSpPr>
        <p:spPr>
          <a:xfrm>
            <a:off x="659757" y="1169582"/>
            <a:ext cx="11076973" cy="646331"/>
          </a:xfrm>
          <a:prstGeom prst="rect">
            <a:avLst/>
          </a:prstGeom>
          <a:noFill/>
        </p:spPr>
        <p:txBody>
          <a:bodyPr wrap="square">
            <a:spAutoFit/>
          </a:bodyPr>
          <a:lstStyle/>
          <a:p>
            <a:r>
              <a:rPr lang="en-GB" dirty="0"/>
              <a:t>Finally, a logged user, can access the payment page. Once selected the payment method it is possible to confirm the operation, and the result is then displayed.</a:t>
            </a:r>
          </a:p>
        </p:txBody>
      </p:sp>
      <p:pic>
        <p:nvPicPr>
          <p:cNvPr id="7" name="Segnaposto contenuto 6">
            <a:extLst>
              <a:ext uri="{FF2B5EF4-FFF2-40B4-BE49-F238E27FC236}">
                <a16:creationId xmlns:a16="http://schemas.microsoft.com/office/drawing/2014/main" id="{8DF93606-A80F-70B1-2977-5707306952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4942" y="2045807"/>
            <a:ext cx="7742115" cy="4351338"/>
          </a:xfrm>
        </p:spPr>
      </p:pic>
    </p:spTree>
    <p:extLst>
      <p:ext uri="{BB962C8B-B14F-4D97-AF65-F5344CB8AC3E}">
        <p14:creationId xmlns:p14="http://schemas.microsoft.com/office/powerpoint/2010/main" val="4289409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541</TotalTime>
  <Words>10482</Words>
  <Application>Microsoft Office PowerPoint</Application>
  <PresentationFormat>Widescreen</PresentationFormat>
  <Paragraphs>1081</Paragraphs>
  <Slides>111</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111</vt:i4>
      </vt:variant>
    </vt:vector>
  </HeadingPairs>
  <TitlesOfParts>
    <vt:vector size="115" baseType="lpstr">
      <vt:lpstr>Arial</vt:lpstr>
      <vt:lpstr>Calibri</vt:lpstr>
      <vt:lpstr>Calibri Light</vt:lpstr>
      <vt:lpstr>Office Theme</vt:lpstr>
      <vt:lpstr>DATA BASES 2 JPA Project</vt:lpstr>
      <vt:lpstr>Index</vt:lpstr>
      <vt:lpstr>Specification</vt:lpstr>
      <vt:lpstr>Specifications – Customer Application</vt:lpstr>
      <vt:lpstr>Specifications – Employee Application</vt:lpstr>
      <vt:lpstr>Specification interpretation</vt:lpstr>
      <vt:lpstr>ER Diagrams</vt:lpstr>
      <vt:lpstr>Entity Relationship</vt:lpstr>
      <vt:lpstr>Entity Relationship</vt:lpstr>
      <vt:lpstr>Entity Relationship – Materialized View</vt:lpstr>
      <vt:lpstr>SQL DDL</vt:lpstr>
      <vt:lpstr>SQL DDL</vt:lpstr>
      <vt:lpstr>SQL DDL</vt:lpstr>
      <vt:lpstr>SQL DDL</vt:lpstr>
      <vt:lpstr>SQL DDL</vt:lpstr>
      <vt:lpstr>SQL DDL</vt:lpstr>
      <vt:lpstr>SQL DDL</vt:lpstr>
      <vt:lpstr>SQL DDL</vt:lpstr>
      <vt:lpstr>SQL DDL – Materialized Views</vt:lpstr>
      <vt:lpstr>SQL DDL – Materialized Views</vt:lpstr>
      <vt:lpstr>SQL DDL – Materialized Views</vt:lpstr>
      <vt:lpstr>SQL DDL – Materialized Views</vt:lpstr>
      <vt:lpstr>SQL DDL – Materialized Views</vt:lpstr>
      <vt:lpstr>SQL DDL - View</vt:lpstr>
      <vt:lpstr>Trigger design &amp; code</vt:lpstr>
      <vt:lpstr>check_validity_period_validity</vt:lpstr>
      <vt:lpstr>create_activation_record</vt:lpstr>
      <vt:lpstr>create_failure_user</vt:lpstr>
      <vt:lpstr>create_purchase_optional</vt:lpstr>
      <vt:lpstr>create_purchase_optional_avg</vt:lpstr>
      <vt:lpstr>create_purchase_package</vt:lpstr>
      <vt:lpstr>create_purchase_package_optional</vt:lpstr>
      <vt:lpstr>create_purchase_package_validity</vt:lpstr>
      <vt:lpstr>create_tot_value_package</vt:lpstr>
      <vt:lpstr>delete_failure_user</vt:lpstr>
      <vt:lpstr>delete_purchase_optional</vt:lpstr>
      <vt:lpstr>delete_purchase_optional_avg</vt:lpstr>
      <vt:lpstr>delete_purchase_package</vt:lpstr>
      <vt:lpstr>delete_purchase_package_optional</vt:lpstr>
      <vt:lpstr>delete_purchase_package_validity</vt:lpstr>
      <vt:lpstr>delete_tot_value_package</vt:lpstr>
      <vt:lpstr>manage_insolvent_user</vt:lpstr>
      <vt:lpstr>optional_in_package_for_order</vt:lpstr>
      <vt:lpstr>raise_new_alert</vt:lpstr>
      <vt:lpstr>retrieve_insolvent_users</vt:lpstr>
      <vt:lpstr>retrieve_suspended_orders</vt:lpstr>
      <vt:lpstr>set_base_price</vt:lpstr>
      <vt:lpstr>update_failed_payment</vt:lpstr>
      <vt:lpstr>update_order_price_optional</vt:lpstr>
      <vt:lpstr>update_order_status</vt:lpstr>
      <vt:lpstr>update_purchase_optional</vt:lpstr>
      <vt:lpstr>update_purchase_package</vt:lpstr>
      <vt:lpstr>update_purchase_package_avg</vt:lpstr>
      <vt:lpstr>update_purchase_package_optional</vt:lpstr>
      <vt:lpstr>update_purchase_package_validity</vt:lpstr>
      <vt:lpstr>update_tot_value_package</vt:lpstr>
      <vt:lpstr>ORM design</vt:lpstr>
      <vt:lpstr>Relationship ”Payed”</vt:lpstr>
      <vt:lpstr>Relationship ”Fill”</vt:lpstr>
      <vt:lpstr>Relationship ”Raise”</vt:lpstr>
      <vt:lpstr>Relationship ”Acquire”</vt:lpstr>
      <vt:lpstr>Relationship ”Provide”</vt:lpstr>
      <vt:lpstr>Relationship ”Assigned”</vt:lpstr>
      <vt:lpstr>Relationship ”Used”</vt:lpstr>
      <vt:lpstr>Relationship ”Contain”</vt:lpstr>
      <vt:lpstr>Relationship ”Inserted”</vt:lpstr>
      <vt:lpstr>Relationship ”Done”</vt:lpstr>
      <vt:lpstr>Relationship ”Choose”</vt:lpstr>
      <vt:lpstr>Relationship ”Activated”</vt:lpstr>
      <vt:lpstr>Entities</vt:lpstr>
      <vt:lpstr>Activation</vt:lpstr>
      <vt:lpstr>Administrator</vt:lpstr>
      <vt:lpstr>Alert</vt:lpstr>
      <vt:lpstr>AveragePurchaseOptionalPackage</vt:lpstr>
      <vt:lpstr>FailedPayment</vt:lpstr>
      <vt:lpstr>InsolventUser</vt:lpstr>
      <vt:lpstr>OptionalProduct</vt:lpstr>
      <vt:lpstr>OptionalProductInPackage</vt:lpstr>
      <vt:lpstr>OptionalProductOrder</vt:lpstr>
      <vt:lpstr>Order</vt:lpstr>
      <vt:lpstr>PackagePrice</vt:lpstr>
      <vt:lpstr>PaymentHistory</vt:lpstr>
      <vt:lpstr>Service</vt:lpstr>
      <vt:lpstr>ServiceInPackage</vt:lpstr>
      <vt:lpstr>ServicePackage</vt:lpstr>
      <vt:lpstr>SuspendedOrder</vt:lpstr>
      <vt:lpstr>TotalPurchaseOptional</vt:lpstr>
      <vt:lpstr>TotalPurchasePackage</vt:lpstr>
      <vt:lpstr>TotalPurchasePackageOptional</vt:lpstr>
      <vt:lpstr>TotalPurchasePackageValidity</vt:lpstr>
      <vt:lpstr>TotValueOptionalNoOptional</vt:lpstr>
      <vt:lpstr>User</vt:lpstr>
      <vt:lpstr>Entities with @EmbeddedId interpretation </vt:lpstr>
      <vt:lpstr>Functional analysis of the interactions</vt:lpstr>
      <vt:lpstr>Functional analysis of the interaction</vt:lpstr>
      <vt:lpstr>Functional analysis of the interaction</vt:lpstr>
      <vt:lpstr>Functional analysis of the interaction</vt:lpstr>
      <vt:lpstr>Functional analysis of the interaction</vt:lpstr>
      <vt:lpstr>Functional analysis of the interaction</vt:lpstr>
      <vt:lpstr>Components</vt:lpstr>
      <vt:lpstr>Client components</vt:lpstr>
      <vt:lpstr>Client components</vt:lpstr>
      <vt:lpstr>Views</vt:lpstr>
      <vt:lpstr>Java beans</vt:lpstr>
      <vt:lpstr>Business tier</vt:lpstr>
      <vt:lpstr>Business tier</vt:lpstr>
      <vt:lpstr>Additional info of the components design</vt:lpstr>
      <vt:lpstr>UML sequence diagrams</vt:lpstr>
      <vt:lpstr>Create order</vt:lpstr>
      <vt:lpstr>Confirm order</vt:lpstr>
      <vt:lpstr>Payment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Mattia Siriani</dc:creator>
  <cp:lastModifiedBy>Mattia Siriani</cp:lastModifiedBy>
  <cp:revision>51</cp:revision>
  <dcterms:created xsi:type="dcterms:W3CDTF">2022-04-22T14:28:53Z</dcterms:created>
  <dcterms:modified xsi:type="dcterms:W3CDTF">2022-05-01T16:50:51Z</dcterms:modified>
</cp:coreProperties>
</file>