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3" r:id="rId9"/>
    <p:sldId id="273" r:id="rId10"/>
    <p:sldId id="262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265" r:id="rId42"/>
    <p:sldId id="266" r:id="rId43"/>
    <p:sldId id="267" r:id="rId44"/>
    <p:sldId id="304" r:id="rId45"/>
    <p:sldId id="268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269" r:id="rId69"/>
    <p:sldId id="270" r:id="rId70"/>
    <p:sldId id="271" r:id="rId71"/>
    <p:sldId id="327" r:id="rId72"/>
    <p:sldId id="272" r:id="rId73"/>
    <p:sldId id="328" r:id="rId74"/>
    <p:sldId id="329" r:id="rId7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21" autoAdjust="0"/>
    <p:restoredTop sz="94660"/>
  </p:normalViewPr>
  <p:slideViewPr>
    <p:cSldViewPr snapToGrid="0">
      <p:cViewPr varScale="1">
        <p:scale>
          <a:sx n="174" d="100"/>
          <a:sy n="174" d="100"/>
        </p:scale>
        <p:origin x="13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B3699-A550-4082-B3B4-76259EA95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4394C9-FAD4-437C-9E55-726E46475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CCE1F-153B-4DD1-A121-6800CD1CD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55FA-71D0-40E3-8412-38112021179B}" type="datetimeFigureOut">
              <a:rPr lang="it-IT" smtClean="0"/>
              <a:t>22/04/22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AF5BB-99A3-42BF-8C3A-A702C2745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4D0C1-A60E-4623-A8FB-8CE4571BE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A70F-C40E-4C24-B845-F98421B63B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1599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4C7C4-946E-424A-B343-0815BB1CA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2A922-70E2-4025-9D67-BF8A385D6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C6753-C6DC-4641-A069-9E24E259B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55FA-71D0-40E3-8412-38112021179B}" type="datetimeFigureOut">
              <a:rPr lang="it-IT" smtClean="0"/>
              <a:t>22/04/22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16446-4F15-4C48-B911-FB67AC022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3A5A0-40DF-4A37-A2C8-E16106EA0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A70F-C40E-4C24-B845-F98421B63B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2784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729450-AEF6-421F-8ACD-A34F35C129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8DB1D-4DCB-4DB9-A984-3483CEB9C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66CAB-5E7C-443B-B278-FAB4E27A9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55FA-71D0-40E3-8412-38112021179B}" type="datetimeFigureOut">
              <a:rPr lang="it-IT" smtClean="0"/>
              <a:t>22/04/22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3FF28-CA01-4A01-B8D5-3D6489602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4ADD4-1737-431D-88F2-A86D867C2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A70F-C40E-4C24-B845-F98421B63B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8313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A3DA0-D9C4-49CE-9893-26AC4E60F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57289-43AA-4754-B366-F56ED005C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C4672-58C1-4EED-813A-96916559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55FA-71D0-40E3-8412-38112021179B}" type="datetimeFigureOut">
              <a:rPr lang="it-IT" smtClean="0"/>
              <a:t>22/04/22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2CE65-35FF-43E3-9531-39B68757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432CA-CC98-4EDB-A1C6-6E0E8B304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A70F-C40E-4C24-B845-F98421B63B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4534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9F0AE-5540-44A9-AECD-FDB1BD89E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842E1-1288-43E5-BD2C-DA80701FB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C2D6D-BC1F-4FA6-8339-F01CFAE42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55FA-71D0-40E3-8412-38112021179B}" type="datetimeFigureOut">
              <a:rPr lang="it-IT" smtClean="0"/>
              <a:t>22/04/22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A5E89-3DEC-4F9E-8D5E-16075CC03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2C77B-B297-499E-A241-9495C098B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A70F-C40E-4C24-B845-F98421B63B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3418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3D6B4-5752-4459-BD6A-FECFA9B9F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45BEF-E521-4649-9395-BEC23E7500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B2BD8D-E057-4997-BA2B-08408E57D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CFBC0-2DC3-4A89-A5F5-5B216A3EE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55FA-71D0-40E3-8412-38112021179B}" type="datetimeFigureOut">
              <a:rPr lang="it-IT" smtClean="0"/>
              <a:t>22/04/22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DF3D0-1A84-4462-A19D-AC9EF91FA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1BE81-1EDF-47FA-B2EA-D5939156A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A70F-C40E-4C24-B845-F98421B63B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1135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BE757-54BC-4AF1-82A5-EF68D1C5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157EB-9912-4185-ADC5-A2C71A908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303F2-7E49-4017-A0F3-6DAE5CD4D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87780A-9BBF-4C6F-951E-81EB89E305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E70193-519D-4A88-BA93-F02296488E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A40DF5-D396-4CA3-A579-1B4BB143A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55FA-71D0-40E3-8412-38112021179B}" type="datetimeFigureOut">
              <a:rPr lang="it-IT" smtClean="0"/>
              <a:t>22/04/22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D270E4-6124-4E06-8D71-3A2A63C1A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AFCD8D-A623-474B-AB23-7F8BC5C66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A70F-C40E-4C24-B845-F98421B63B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2614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8E5A-EF64-47B4-94AB-6DC54D060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ACD214-3EF1-46B9-AF81-B1F187503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55FA-71D0-40E3-8412-38112021179B}" type="datetimeFigureOut">
              <a:rPr lang="it-IT" smtClean="0"/>
              <a:t>22/04/22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6F8C79-084C-43BD-89BD-BE65C3BBF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87D5DA-10C8-4B62-97A0-883AA381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A70F-C40E-4C24-B845-F98421B63B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9422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DB0E1F-F1BA-40A0-A185-B6BB5E608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55FA-71D0-40E3-8412-38112021179B}" type="datetimeFigureOut">
              <a:rPr lang="it-IT" smtClean="0"/>
              <a:t>22/04/22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ABE9CB-94F5-46C4-BFA9-4D7A1093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451E22-4943-4705-A81D-290455ED7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A70F-C40E-4C24-B845-F98421B63B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3699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F2DCD-6EC1-4DAE-8FB0-A8189ED66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EBCED-46C2-42E0-B278-D8B83F12D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7DAB37-B307-4087-B883-051832D9F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893FB-82FE-45E4-B7E4-5766F82AD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55FA-71D0-40E3-8412-38112021179B}" type="datetimeFigureOut">
              <a:rPr lang="it-IT" smtClean="0"/>
              <a:t>22/04/22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FD99A-F355-4394-914A-EF5CF3D9F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7EE71-8AD9-4BB8-99A3-016EAFCC5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A70F-C40E-4C24-B845-F98421B63B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5220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C7D9A-F0C2-4184-A278-1C8AE6A8F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DC3247-5F38-4583-810F-C4F9B52B00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2B2A9-CD54-4B8A-B68E-F3EBFD65F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AE88A-6902-4955-984B-D5E41B9EE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55FA-71D0-40E3-8412-38112021179B}" type="datetimeFigureOut">
              <a:rPr lang="it-IT" smtClean="0"/>
              <a:t>22/04/22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02FF9-43CE-486F-970A-404360BF3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39632-FE60-4F45-A40C-75DFBCFFC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A70F-C40E-4C24-B845-F98421B63B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3439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E583FE-CEFE-48DE-9E0F-35DC56AFC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0CF5D-0C89-415C-85CA-AC06A4228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0B5D0-347F-46B3-9B1E-4FB5CB6B03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655FA-71D0-40E3-8412-38112021179B}" type="datetimeFigureOut">
              <a:rPr lang="it-IT" smtClean="0"/>
              <a:t>22/04/22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54EE9-5A70-4050-ACFA-9CCC7684F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98B26-795D-4675-8F79-35FC3FE1D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DA70F-C40E-4C24-B845-F98421B63B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4422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92C21-DFE0-4E5C-8D96-623CED9F6D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bases 2</a:t>
            </a:r>
            <a:endParaRPr lang="it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C41DBC-D5A0-4E8E-96A6-BE5BE37E5D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presentation of</a:t>
            </a:r>
          </a:p>
          <a:p>
            <a:r>
              <a:rPr lang="en-US" dirty="0"/>
              <a:t>Mattia Siriani</a:t>
            </a:r>
          </a:p>
          <a:p>
            <a:r>
              <a:rPr lang="en-US" dirty="0"/>
              <a:t>Matteo </a:t>
            </a:r>
            <a:r>
              <a:rPr lang="en-US" dirty="0" err="1"/>
              <a:t>Visotto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5577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FCFA1-6C46-458F-B69C-FE6E8400F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check_validity_period_validity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C89B8-B5A5-41C0-8CD6-5110B09C04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500" dirty="0"/>
              <a:t>BEGIN</a:t>
            </a:r>
          </a:p>
          <a:p>
            <a:pPr marL="0" indent="0">
              <a:buNone/>
            </a:pPr>
            <a:r>
              <a:rPr lang="it-IT" sz="1500" dirty="0"/>
              <a:t>DECLARE val INT;</a:t>
            </a:r>
          </a:p>
          <a:p>
            <a:pPr marL="0" indent="0">
              <a:buNone/>
            </a:pPr>
            <a:r>
              <a:rPr lang="it-IT" sz="1500" dirty="0"/>
              <a:t>SET val = (SELECT COUNT(*) FROM </a:t>
            </a:r>
            <a:r>
              <a:rPr lang="it-IT" sz="1500" dirty="0" err="1"/>
              <a:t>package_price</a:t>
            </a:r>
            <a:r>
              <a:rPr lang="it-IT" sz="1500" dirty="0"/>
              <a:t> AS p WHERE </a:t>
            </a:r>
            <a:r>
              <a:rPr lang="it-IT" sz="1500" dirty="0" err="1"/>
              <a:t>p.package_id</a:t>
            </a:r>
            <a:r>
              <a:rPr lang="it-IT" sz="1500" dirty="0"/>
              <a:t> = </a:t>
            </a:r>
            <a:r>
              <a:rPr lang="it-IT" sz="1500" dirty="0" err="1"/>
              <a:t>new.package_id</a:t>
            </a:r>
            <a:r>
              <a:rPr lang="it-IT" sz="1500" dirty="0"/>
              <a:t> AND </a:t>
            </a:r>
            <a:r>
              <a:rPr lang="it-IT" sz="1500" dirty="0" err="1"/>
              <a:t>p.validity_period</a:t>
            </a:r>
            <a:r>
              <a:rPr lang="it-IT" sz="1500" dirty="0"/>
              <a:t> = </a:t>
            </a:r>
            <a:r>
              <a:rPr lang="it-IT" sz="1500" dirty="0" err="1"/>
              <a:t>new.validity_period</a:t>
            </a:r>
            <a:r>
              <a:rPr lang="it-IT" sz="1500" dirty="0"/>
              <a:t>);</a:t>
            </a:r>
          </a:p>
          <a:p>
            <a:pPr marL="0" indent="0">
              <a:buNone/>
            </a:pPr>
            <a:r>
              <a:rPr lang="it-IT" sz="1500" dirty="0"/>
              <a:t>IF val = 0 THEN</a:t>
            </a:r>
          </a:p>
          <a:p>
            <a:pPr marL="0" indent="0">
              <a:buNone/>
            </a:pPr>
            <a:r>
              <a:rPr lang="it-IT" sz="1500" dirty="0"/>
              <a:t>	SIGNAL SQLSTATE '23000' SET MESSAGE_TEXT = 	'</a:t>
            </a:r>
            <a:r>
              <a:rPr lang="it-IT" sz="1500" dirty="0" err="1"/>
              <a:t>Invalid</a:t>
            </a:r>
            <a:r>
              <a:rPr lang="it-IT" sz="1500" dirty="0"/>
              <a:t> </a:t>
            </a:r>
            <a:r>
              <a:rPr lang="it-IT" sz="1500" dirty="0" err="1"/>
              <a:t>validity</a:t>
            </a:r>
            <a:r>
              <a:rPr lang="it-IT" sz="1500" dirty="0"/>
              <a:t> </a:t>
            </a:r>
            <a:r>
              <a:rPr lang="it-IT" sz="1500" dirty="0" err="1"/>
              <a:t>period</a:t>
            </a:r>
            <a:r>
              <a:rPr lang="it-IT" sz="1500" dirty="0"/>
              <a:t>’;</a:t>
            </a:r>
          </a:p>
          <a:p>
            <a:pPr marL="0" indent="0">
              <a:buNone/>
            </a:pPr>
            <a:r>
              <a:rPr lang="it-IT" sz="1500" dirty="0"/>
              <a:t>END IF;</a:t>
            </a:r>
          </a:p>
          <a:p>
            <a:pPr marL="0" indent="0">
              <a:buNone/>
            </a:pPr>
            <a:r>
              <a:rPr lang="it-IT" sz="1500" dirty="0"/>
              <a:t>END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248C8B-A50E-43F0-A64D-C83B95EE31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</a:t>
            </a:r>
            <a:r>
              <a:rPr lang="it-IT" dirty="0" err="1"/>
              <a:t>orders</a:t>
            </a:r>
            <a:r>
              <a:rPr lang="it-IT" dirty="0"/>
              <a:t> BEFORE INSERT</a:t>
            </a:r>
          </a:p>
          <a:p>
            <a:r>
              <a:rPr lang="it-IT" dirty="0" err="1"/>
              <a:t>This</a:t>
            </a:r>
            <a:r>
              <a:rPr lang="it-IT" dirty="0"/>
              <a:t> trigger checks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inserted</a:t>
            </a:r>
            <a:r>
              <a:rPr lang="it-IT" dirty="0"/>
              <a:t> </a:t>
            </a:r>
            <a:r>
              <a:rPr lang="it-IT" dirty="0" err="1"/>
              <a:t>validity</a:t>
            </a:r>
            <a:r>
              <a:rPr lang="it-IT" dirty="0"/>
              <a:t> </a:t>
            </a:r>
            <a:r>
              <a:rPr lang="it-IT" dirty="0" err="1"/>
              <a:t>period</a:t>
            </a:r>
            <a:r>
              <a:rPr lang="it-IT" dirty="0"/>
              <a:t> for the new order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allowed</a:t>
            </a:r>
            <a:r>
              <a:rPr lang="it-IT" dirty="0"/>
              <a:t> or </a:t>
            </a:r>
            <a:r>
              <a:rPr lang="it-IT" dirty="0" err="1"/>
              <a:t>not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6690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4A9D6-3CA0-4C1E-AE56-6FDA9DF28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create_activation_record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084B4-9990-4CA9-ABF6-F4AC03363E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sz="1500" dirty="0"/>
              <a:t>BEGIN</a:t>
            </a:r>
          </a:p>
          <a:p>
            <a:pPr marL="0" indent="0">
              <a:buNone/>
            </a:pPr>
            <a:r>
              <a:rPr lang="it-IT" sz="1500" dirty="0"/>
              <a:t>DECLARE </a:t>
            </a:r>
            <a:r>
              <a:rPr lang="it-IT" sz="1500" dirty="0" err="1"/>
              <a:t>l_package_id</a:t>
            </a:r>
            <a:r>
              <a:rPr lang="it-IT" sz="1500" dirty="0"/>
              <a:t> INT;</a:t>
            </a:r>
          </a:p>
          <a:p>
            <a:pPr marL="0" indent="0">
              <a:buNone/>
            </a:pPr>
            <a:r>
              <a:rPr lang="it-IT" sz="1500" dirty="0"/>
              <a:t>DECLARE </a:t>
            </a:r>
            <a:r>
              <a:rPr lang="it-IT" sz="1500" dirty="0" err="1"/>
              <a:t>l_start_date</a:t>
            </a:r>
            <a:r>
              <a:rPr lang="it-IT" sz="1500" dirty="0"/>
              <a:t> date;</a:t>
            </a:r>
          </a:p>
          <a:p>
            <a:pPr marL="0" indent="0">
              <a:buNone/>
            </a:pPr>
            <a:r>
              <a:rPr lang="it-IT" sz="1500" dirty="0"/>
              <a:t>DECLARE </a:t>
            </a:r>
            <a:r>
              <a:rPr lang="it-IT" sz="1500" dirty="0" err="1"/>
              <a:t>l_validity_period</a:t>
            </a:r>
            <a:r>
              <a:rPr lang="it-IT" sz="1500" dirty="0"/>
              <a:t> INT;</a:t>
            </a:r>
          </a:p>
          <a:p>
            <a:pPr marL="0" indent="0">
              <a:buNone/>
            </a:pPr>
            <a:r>
              <a:rPr lang="it-IT" sz="1500" dirty="0"/>
              <a:t>SET </a:t>
            </a:r>
            <a:r>
              <a:rPr lang="it-IT" sz="1500" dirty="0" err="1"/>
              <a:t>l_package_id</a:t>
            </a:r>
            <a:r>
              <a:rPr lang="it-IT" sz="1500" dirty="0"/>
              <a:t> = (SELECT </a:t>
            </a:r>
            <a:r>
              <a:rPr lang="it-IT" sz="1500" dirty="0" err="1"/>
              <a:t>package_id</a:t>
            </a:r>
            <a:r>
              <a:rPr lang="it-IT" sz="1500" dirty="0"/>
              <a:t> FROM </a:t>
            </a:r>
            <a:r>
              <a:rPr lang="it-IT" sz="1500" dirty="0" err="1"/>
              <a:t>orders</a:t>
            </a:r>
            <a:r>
              <a:rPr lang="it-IT" sz="1500" dirty="0"/>
              <a:t> WHERE id = </a:t>
            </a:r>
            <a:r>
              <a:rPr lang="it-IT" sz="1500" dirty="0" err="1"/>
              <a:t>new.order_id</a:t>
            </a:r>
            <a:r>
              <a:rPr lang="it-IT" sz="1500" dirty="0"/>
              <a:t>);</a:t>
            </a:r>
          </a:p>
          <a:p>
            <a:pPr marL="0" indent="0">
              <a:buNone/>
            </a:pPr>
            <a:r>
              <a:rPr lang="it-IT" sz="1500" dirty="0"/>
              <a:t>SET </a:t>
            </a:r>
            <a:r>
              <a:rPr lang="it-IT" sz="1500" dirty="0" err="1"/>
              <a:t>l_start_date</a:t>
            </a:r>
            <a:r>
              <a:rPr lang="it-IT" sz="1500" dirty="0"/>
              <a:t> = (SELECT </a:t>
            </a:r>
            <a:r>
              <a:rPr lang="it-IT" sz="1500" dirty="0" err="1"/>
              <a:t>start_date</a:t>
            </a:r>
            <a:r>
              <a:rPr lang="it-IT" sz="1500" dirty="0"/>
              <a:t> FROM </a:t>
            </a:r>
            <a:r>
              <a:rPr lang="it-IT" sz="1500" dirty="0" err="1"/>
              <a:t>orders</a:t>
            </a:r>
            <a:r>
              <a:rPr lang="it-IT" sz="1500" dirty="0"/>
              <a:t> WHERE id = </a:t>
            </a:r>
            <a:r>
              <a:rPr lang="it-IT" sz="1500" dirty="0" err="1"/>
              <a:t>new.order_id</a:t>
            </a:r>
            <a:r>
              <a:rPr lang="it-IT" sz="1500" dirty="0"/>
              <a:t>);</a:t>
            </a:r>
          </a:p>
          <a:p>
            <a:pPr marL="0" indent="0">
              <a:buNone/>
            </a:pPr>
            <a:r>
              <a:rPr lang="it-IT" sz="1500" dirty="0"/>
              <a:t>SET </a:t>
            </a:r>
            <a:r>
              <a:rPr lang="it-IT" sz="1500" dirty="0" err="1"/>
              <a:t>l_validity_period</a:t>
            </a:r>
            <a:r>
              <a:rPr lang="it-IT" sz="1500" dirty="0"/>
              <a:t> = (SELECT </a:t>
            </a:r>
            <a:r>
              <a:rPr lang="it-IT" sz="1500" dirty="0" err="1"/>
              <a:t>validity_period</a:t>
            </a:r>
            <a:r>
              <a:rPr lang="it-IT" sz="1500" dirty="0"/>
              <a:t> FROM </a:t>
            </a:r>
            <a:r>
              <a:rPr lang="it-IT" sz="1500" dirty="0" err="1"/>
              <a:t>orders</a:t>
            </a:r>
            <a:r>
              <a:rPr lang="it-IT" sz="1500" dirty="0"/>
              <a:t> WHERE id = </a:t>
            </a:r>
            <a:r>
              <a:rPr lang="it-IT" sz="1500" dirty="0" err="1"/>
              <a:t>new.order_id</a:t>
            </a:r>
            <a:r>
              <a:rPr lang="it-IT" sz="1500" dirty="0"/>
              <a:t>);</a:t>
            </a:r>
          </a:p>
          <a:p>
            <a:pPr marL="0" indent="0">
              <a:buNone/>
            </a:pPr>
            <a:r>
              <a:rPr lang="it-IT" sz="1500" dirty="0"/>
              <a:t>IF </a:t>
            </a:r>
            <a:r>
              <a:rPr lang="it-IT" sz="1500" dirty="0" err="1"/>
              <a:t>new.payment_status</a:t>
            </a:r>
            <a:r>
              <a:rPr lang="it-IT" sz="1500" dirty="0"/>
              <a:t> = 1 THEN</a:t>
            </a:r>
          </a:p>
          <a:p>
            <a:pPr marL="0" indent="0">
              <a:buNone/>
            </a:pPr>
            <a:r>
              <a:rPr lang="it-IT" sz="1500" dirty="0"/>
              <a:t>	INSERT INTO activation (</a:t>
            </a:r>
            <a:r>
              <a:rPr lang="it-IT" sz="1500" dirty="0" err="1"/>
              <a:t>user_id</a:t>
            </a:r>
            <a:r>
              <a:rPr lang="it-IT" sz="1500" dirty="0"/>
              <a:t>, </a:t>
            </a:r>
            <a:r>
              <a:rPr lang="it-IT" sz="1500" dirty="0" err="1"/>
              <a:t>package_id</a:t>
            </a:r>
            <a:r>
              <a:rPr lang="it-IT" sz="1500" dirty="0"/>
              <a:t>, </a:t>
            </a:r>
            <a:r>
              <a:rPr lang="it-IT" sz="1500" dirty="0" err="1"/>
              <a:t>start_date</a:t>
            </a:r>
            <a:r>
              <a:rPr lang="it-IT" sz="1500" dirty="0"/>
              <a:t>, 	</a:t>
            </a:r>
            <a:r>
              <a:rPr lang="it-IT" sz="1500" dirty="0" err="1"/>
              <a:t>end_date</a:t>
            </a:r>
            <a:r>
              <a:rPr lang="it-IT" sz="1500" dirty="0"/>
              <a:t>, </a:t>
            </a:r>
            <a:r>
              <a:rPr lang="it-IT" sz="1500" dirty="0" err="1"/>
              <a:t>order_id</a:t>
            </a:r>
            <a:r>
              <a:rPr lang="it-IT" sz="1500" dirty="0"/>
              <a:t>) VALUES (</a:t>
            </a:r>
            <a:r>
              <a:rPr lang="it-IT" sz="1500" dirty="0" err="1"/>
              <a:t>new.user_id</a:t>
            </a:r>
            <a:r>
              <a:rPr lang="it-IT" sz="1500" dirty="0"/>
              <a:t>, </a:t>
            </a:r>
            <a:r>
              <a:rPr lang="it-IT" sz="1500" dirty="0" err="1"/>
              <a:t>l_package_id</a:t>
            </a:r>
            <a:r>
              <a:rPr lang="it-IT" sz="1500" dirty="0"/>
              <a:t>, 	</a:t>
            </a:r>
            <a:r>
              <a:rPr lang="it-IT" sz="1500" dirty="0" err="1"/>
              <a:t>l_start_date</a:t>
            </a:r>
            <a:r>
              <a:rPr lang="it-IT" sz="1500" dirty="0"/>
              <a:t>, DATE_ADD(</a:t>
            </a:r>
            <a:r>
              <a:rPr lang="it-IT" sz="1500" dirty="0" err="1"/>
              <a:t>l_start_date</a:t>
            </a:r>
            <a:r>
              <a:rPr lang="it-IT" sz="1500" dirty="0"/>
              <a:t>, INTERVAL 	</a:t>
            </a:r>
            <a:r>
              <a:rPr lang="it-IT" sz="1500" dirty="0" err="1"/>
              <a:t>l_validity_period</a:t>
            </a:r>
            <a:r>
              <a:rPr lang="it-IT" sz="1500" dirty="0"/>
              <a:t> MONTH), </a:t>
            </a:r>
            <a:r>
              <a:rPr lang="it-IT" sz="1500" dirty="0" err="1"/>
              <a:t>new.order_id</a:t>
            </a:r>
            <a:r>
              <a:rPr lang="it-IT" sz="1500" dirty="0"/>
              <a:t>);</a:t>
            </a:r>
          </a:p>
          <a:p>
            <a:pPr marL="0" indent="0">
              <a:buNone/>
            </a:pPr>
            <a:r>
              <a:rPr lang="it-IT" sz="1500" dirty="0"/>
              <a:t>END IF;</a:t>
            </a:r>
          </a:p>
          <a:p>
            <a:pPr marL="0" indent="0">
              <a:buNone/>
            </a:pPr>
            <a:r>
              <a:rPr lang="it-IT" sz="1500" dirty="0"/>
              <a:t>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86624-18F8-4FF4-B9F1-FFEC15F605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ON </a:t>
            </a:r>
            <a:r>
              <a:rPr lang="it-IT" dirty="0" err="1"/>
              <a:t>payment_history</a:t>
            </a:r>
            <a:r>
              <a:rPr lang="it-IT" dirty="0"/>
              <a:t> AFTER INSERT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create </a:t>
            </a:r>
            <a:r>
              <a:rPr lang="it-IT" dirty="0" err="1"/>
              <a:t>automatically</a:t>
            </a:r>
            <a:r>
              <a:rPr lang="it-IT" dirty="0"/>
              <a:t> the activation record for the user order after a payment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completed</a:t>
            </a:r>
            <a:r>
              <a:rPr lang="it-IT" dirty="0"/>
              <a:t> </a:t>
            </a:r>
            <a:r>
              <a:rPr lang="it-IT" dirty="0" err="1"/>
              <a:t>successfully</a:t>
            </a:r>
            <a:r>
              <a:rPr lang="it-IT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12025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90729-316B-41D8-811E-D9C4CAA52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create_failure_user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BC174-BD39-441D-8ACC-EE5DBE88C5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BEGIN</a:t>
            </a:r>
          </a:p>
          <a:p>
            <a:pPr marL="0" indent="0">
              <a:buNone/>
            </a:pPr>
            <a:r>
              <a:rPr lang="en-US" sz="1500" dirty="0"/>
              <a:t>INSERT INTO </a:t>
            </a:r>
            <a:r>
              <a:rPr lang="en-US" sz="1500" dirty="0" err="1"/>
              <a:t>failed_payment</a:t>
            </a:r>
            <a:r>
              <a:rPr lang="en-US" sz="1500" dirty="0"/>
              <a:t> (</a:t>
            </a:r>
            <a:r>
              <a:rPr lang="en-US" sz="1500" dirty="0" err="1"/>
              <a:t>user_id</a:t>
            </a:r>
            <a:r>
              <a:rPr lang="en-US" sz="1500" dirty="0"/>
              <a:t>, </a:t>
            </a:r>
            <a:r>
              <a:rPr lang="en-US" sz="1500" dirty="0" err="1"/>
              <a:t>last_failure</a:t>
            </a:r>
            <a:r>
              <a:rPr lang="en-US" sz="1500" dirty="0"/>
              <a:t>, </a:t>
            </a:r>
            <a:r>
              <a:rPr lang="en-US" sz="1500" dirty="0" err="1"/>
              <a:t>n_failures</a:t>
            </a:r>
            <a:r>
              <a:rPr lang="en-US" sz="1500" dirty="0"/>
              <a:t>) VALUES (new.id, NULL, 0);</a:t>
            </a:r>
          </a:p>
          <a:p>
            <a:pPr marL="0" indent="0">
              <a:buNone/>
            </a:pPr>
            <a:r>
              <a:rPr lang="en-US" sz="1500" dirty="0"/>
              <a:t>END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DB91C3-858A-4DC1-8E8D-5A63C05EE4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user AFTER INSERT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populate</a:t>
            </a:r>
            <a:r>
              <a:rPr lang="it-IT" dirty="0"/>
              <a:t> the </a:t>
            </a:r>
            <a:r>
              <a:rPr lang="it-IT" dirty="0" err="1"/>
              <a:t>failed_payment</a:t>
            </a:r>
            <a:r>
              <a:rPr lang="it-IT" dirty="0"/>
              <a:t> </a:t>
            </a:r>
            <a:r>
              <a:rPr lang="it-IT" dirty="0" err="1"/>
              <a:t>table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a new user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, </a:t>
            </a:r>
            <a:r>
              <a:rPr lang="it-IT" dirty="0" err="1"/>
              <a:t>initializing</a:t>
            </a:r>
            <a:r>
              <a:rPr lang="it-IT" dirty="0"/>
              <a:t> the record to 0 </a:t>
            </a:r>
            <a:r>
              <a:rPr lang="it-IT" dirty="0" err="1"/>
              <a:t>failure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1188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ACF7A-6979-4929-BE09-C4E20D010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create_purchase_optional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FC912-2358-4322-B78F-E53911AFE4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BEGIN</a:t>
            </a:r>
          </a:p>
          <a:p>
            <a:pPr marL="0" indent="0">
              <a:buNone/>
            </a:pPr>
            <a:r>
              <a:rPr lang="en-US" sz="1500" dirty="0"/>
              <a:t>INSERT INTO </a:t>
            </a:r>
            <a:r>
              <a:rPr lang="en-US" sz="1500" dirty="0" err="1"/>
              <a:t>total_purchase_optional</a:t>
            </a:r>
            <a:r>
              <a:rPr lang="en-US" sz="1500" dirty="0"/>
              <a:t> (</a:t>
            </a:r>
            <a:r>
              <a:rPr lang="en-US" sz="1500" dirty="0" err="1"/>
              <a:t>tot_purchase</a:t>
            </a:r>
            <a:r>
              <a:rPr lang="en-US" sz="1500" dirty="0"/>
              <a:t>, </a:t>
            </a:r>
            <a:r>
              <a:rPr lang="en-US" sz="1500" dirty="0" err="1"/>
              <a:t>optional_id</a:t>
            </a:r>
            <a:r>
              <a:rPr lang="en-US" sz="1500" dirty="0"/>
              <a:t>, </a:t>
            </a:r>
            <a:r>
              <a:rPr lang="en-US" sz="1500" dirty="0" err="1"/>
              <a:t>optional_name</a:t>
            </a:r>
            <a:r>
              <a:rPr lang="en-US" sz="1500" dirty="0"/>
              <a:t>) VALUES (0, new.id, new.name);</a:t>
            </a:r>
          </a:p>
          <a:p>
            <a:pPr marL="0" indent="0">
              <a:buNone/>
            </a:pPr>
            <a:r>
              <a:rPr lang="en-US" sz="1500" dirty="0"/>
              <a:t>END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D01FB-6A28-4D5B-A111-776FB16FEF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</a:t>
            </a:r>
            <a:r>
              <a:rPr lang="it-IT" dirty="0" err="1"/>
              <a:t>optional_product</a:t>
            </a:r>
            <a:r>
              <a:rPr lang="it-IT" dirty="0"/>
              <a:t> AFTER INSERT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populate</a:t>
            </a:r>
            <a:r>
              <a:rPr lang="it-IT" dirty="0"/>
              <a:t> the </a:t>
            </a:r>
            <a:r>
              <a:rPr lang="it-IT" dirty="0" err="1"/>
              <a:t>total_purchase_optional</a:t>
            </a:r>
            <a:r>
              <a:rPr lang="it-IT" dirty="0"/>
              <a:t> </a:t>
            </a:r>
            <a:r>
              <a:rPr lang="it-IT" dirty="0" err="1"/>
              <a:t>table</a:t>
            </a:r>
            <a:r>
              <a:rPr lang="it-IT" dirty="0"/>
              <a:t> for </a:t>
            </a:r>
            <a:r>
              <a:rPr lang="it-IT" dirty="0" err="1"/>
              <a:t>statistic</a:t>
            </a:r>
            <a:r>
              <a:rPr lang="it-IT" dirty="0"/>
              <a:t> </a:t>
            </a:r>
            <a:r>
              <a:rPr lang="it-IT" dirty="0" err="1"/>
              <a:t>purpouse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a new optional product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8906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B4EB5-595E-4C8C-A275-6D0A4E988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create_purchase_optional_avg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3EB1F-6CD4-4F0B-B6E7-AB9711027C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500" dirty="0"/>
              <a:t>BEGIN</a:t>
            </a:r>
          </a:p>
          <a:p>
            <a:pPr marL="0" indent="0">
              <a:buNone/>
            </a:pPr>
            <a:r>
              <a:rPr lang="it-IT" sz="1500" dirty="0"/>
              <a:t>INSERT INTO </a:t>
            </a:r>
            <a:r>
              <a:rPr lang="it-IT" sz="1500" dirty="0" err="1"/>
              <a:t>avarage_purchase_optional_package</a:t>
            </a:r>
            <a:r>
              <a:rPr lang="it-IT" sz="1500" dirty="0"/>
              <a:t> (</a:t>
            </a:r>
            <a:r>
              <a:rPr lang="it-IT" sz="1500" dirty="0" err="1"/>
              <a:t>package_id</a:t>
            </a:r>
            <a:r>
              <a:rPr lang="it-IT" sz="1500" dirty="0"/>
              <a:t>, </a:t>
            </a:r>
            <a:r>
              <a:rPr lang="it-IT" sz="1500" dirty="0" err="1"/>
              <a:t>package_name</a:t>
            </a:r>
            <a:r>
              <a:rPr lang="it-IT" sz="1500" dirty="0"/>
              <a:t>, </a:t>
            </a:r>
            <a:r>
              <a:rPr lang="it-IT" sz="1500" dirty="0" err="1"/>
              <a:t>avg_optional</a:t>
            </a:r>
            <a:r>
              <a:rPr lang="it-IT" sz="1500" dirty="0"/>
              <a:t>) VALUES (new.id, new.name, 0);</a:t>
            </a:r>
          </a:p>
          <a:p>
            <a:pPr marL="0" indent="0">
              <a:buNone/>
            </a:pPr>
            <a:r>
              <a:rPr lang="it-IT" sz="1500" dirty="0"/>
              <a:t>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FD7C7-1EA7-437B-84CB-C3F888A583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</a:t>
            </a:r>
            <a:r>
              <a:rPr lang="it-IT" dirty="0" err="1"/>
              <a:t>service_package</a:t>
            </a:r>
            <a:r>
              <a:rPr lang="it-IT" dirty="0"/>
              <a:t> AFTER INSERT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populate</a:t>
            </a:r>
            <a:r>
              <a:rPr lang="it-IT" dirty="0"/>
              <a:t> the </a:t>
            </a:r>
            <a:r>
              <a:rPr lang="it-IT" dirty="0" err="1"/>
              <a:t>avarage_purchase_optional_package</a:t>
            </a:r>
            <a:r>
              <a:rPr lang="it-IT" dirty="0"/>
              <a:t> </a:t>
            </a:r>
            <a:r>
              <a:rPr lang="it-IT" dirty="0" err="1"/>
              <a:t>table</a:t>
            </a:r>
            <a:r>
              <a:rPr lang="it-IT" dirty="0"/>
              <a:t> for </a:t>
            </a:r>
            <a:r>
              <a:rPr lang="it-IT" dirty="0" err="1"/>
              <a:t>statistic</a:t>
            </a:r>
            <a:r>
              <a:rPr lang="it-IT" dirty="0"/>
              <a:t> </a:t>
            </a:r>
            <a:r>
              <a:rPr lang="it-IT" dirty="0" err="1"/>
              <a:t>purpouse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a new service package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08315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96B59-F23F-40DD-AF62-A2B97BB02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create_purchase_package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6D39A-B94E-4F18-93F9-396D6A6412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BEGIN </a:t>
            </a:r>
          </a:p>
          <a:p>
            <a:pPr marL="0" indent="0">
              <a:buNone/>
            </a:pPr>
            <a:r>
              <a:rPr lang="en-US" sz="1500" dirty="0"/>
              <a:t>INSERT INTO </a:t>
            </a:r>
            <a:r>
              <a:rPr lang="en-US" sz="1500" dirty="0" err="1"/>
              <a:t>total_purchase_package</a:t>
            </a:r>
            <a:r>
              <a:rPr lang="en-US" sz="1500" dirty="0"/>
              <a:t> (</a:t>
            </a:r>
            <a:r>
              <a:rPr lang="en-US" sz="1500" dirty="0" err="1"/>
              <a:t>package_id</a:t>
            </a:r>
            <a:r>
              <a:rPr lang="en-US" sz="1500" dirty="0"/>
              <a:t>, </a:t>
            </a:r>
            <a:r>
              <a:rPr lang="en-US" sz="1500" dirty="0" err="1"/>
              <a:t>package_name</a:t>
            </a:r>
            <a:r>
              <a:rPr lang="en-US" sz="1500" dirty="0"/>
              <a:t>, </a:t>
            </a:r>
            <a:r>
              <a:rPr lang="en-US" sz="1500" dirty="0" err="1"/>
              <a:t>tot_purchase</a:t>
            </a:r>
            <a:r>
              <a:rPr lang="en-US" sz="1500" dirty="0"/>
              <a:t>) VALUES (NEW.id, NEW.name, 0);</a:t>
            </a:r>
          </a:p>
          <a:p>
            <a:pPr marL="0" indent="0">
              <a:buNone/>
            </a:pPr>
            <a:r>
              <a:rPr lang="en-US" sz="1500" dirty="0"/>
              <a:t>END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7DC92-1BCF-4214-8934-9757097147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</a:t>
            </a:r>
            <a:r>
              <a:rPr lang="it-IT" dirty="0" err="1"/>
              <a:t>service_package</a:t>
            </a:r>
            <a:r>
              <a:rPr lang="it-IT" dirty="0"/>
              <a:t> AFTER INSERT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populate</a:t>
            </a:r>
            <a:r>
              <a:rPr lang="it-IT" dirty="0"/>
              <a:t> the </a:t>
            </a:r>
            <a:r>
              <a:rPr lang="it-IT" dirty="0" err="1"/>
              <a:t>total_purchase_package</a:t>
            </a:r>
            <a:r>
              <a:rPr lang="it-IT" dirty="0"/>
              <a:t> </a:t>
            </a:r>
            <a:r>
              <a:rPr lang="it-IT" dirty="0" err="1"/>
              <a:t>table</a:t>
            </a:r>
            <a:r>
              <a:rPr lang="it-IT" dirty="0"/>
              <a:t> for </a:t>
            </a:r>
            <a:r>
              <a:rPr lang="it-IT" dirty="0" err="1"/>
              <a:t>statistic</a:t>
            </a:r>
            <a:r>
              <a:rPr lang="it-IT" dirty="0"/>
              <a:t> </a:t>
            </a:r>
            <a:r>
              <a:rPr lang="it-IT" dirty="0" err="1"/>
              <a:t>purpouse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a new service package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0145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3FDCA-FD9C-4A00-90D9-97A15ED5D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create_purchase_package_optional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C8F0A-FEB6-4229-AC05-3D52158E83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BEGIN</a:t>
            </a:r>
          </a:p>
          <a:p>
            <a:pPr marL="0" indent="0">
              <a:buNone/>
            </a:pPr>
            <a:r>
              <a:rPr lang="en-US" sz="1500" dirty="0"/>
              <a:t>INSERT INTO </a:t>
            </a:r>
            <a:r>
              <a:rPr lang="en-US" sz="1500" dirty="0" err="1"/>
              <a:t>total_purchase_package_optional</a:t>
            </a:r>
            <a:r>
              <a:rPr lang="en-US" sz="1500" dirty="0"/>
              <a:t> (</a:t>
            </a:r>
            <a:r>
              <a:rPr lang="en-US" sz="1500" dirty="0" err="1"/>
              <a:t>tot_purchase</a:t>
            </a:r>
            <a:r>
              <a:rPr lang="en-US" sz="1500" dirty="0"/>
              <a:t>, </a:t>
            </a:r>
            <a:r>
              <a:rPr lang="en-US" sz="1500" dirty="0" err="1"/>
              <a:t>package_id</a:t>
            </a:r>
            <a:r>
              <a:rPr lang="en-US" sz="1500" dirty="0"/>
              <a:t>, </a:t>
            </a:r>
            <a:r>
              <a:rPr lang="en-US" sz="1500" dirty="0" err="1"/>
              <a:t>package_name</a:t>
            </a:r>
            <a:r>
              <a:rPr lang="en-US" sz="1500" dirty="0"/>
              <a:t>, </a:t>
            </a:r>
            <a:r>
              <a:rPr lang="en-US" sz="1500" dirty="0" err="1"/>
              <a:t>has_optional_product</a:t>
            </a:r>
            <a:r>
              <a:rPr lang="en-US" sz="1500" dirty="0"/>
              <a:t>) VALUES (0, new.id, NEW.name, 0), (0, new.id, NEW.name, 1);</a:t>
            </a:r>
          </a:p>
          <a:p>
            <a:pPr marL="0" indent="0">
              <a:buNone/>
            </a:pPr>
            <a:r>
              <a:rPr lang="en-US" sz="1500" dirty="0"/>
              <a:t>END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9BA35-5C93-4071-8029-07590AD330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</a:t>
            </a:r>
            <a:r>
              <a:rPr lang="it-IT" dirty="0" err="1"/>
              <a:t>service_package</a:t>
            </a:r>
            <a:r>
              <a:rPr lang="it-IT" dirty="0"/>
              <a:t> AFTER INSERT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populate</a:t>
            </a:r>
            <a:r>
              <a:rPr lang="it-IT" dirty="0"/>
              <a:t> the </a:t>
            </a:r>
            <a:r>
              <a:rPr lang="en-US" dirty="0" err="1"/>
              <a:t>total_purchase_package_optional</a:t>
            </a:r>
            <a:r>
              <a:rPr lang="it-IT" dirty="0"/>
              <a:t> </a:t>
            </a:r>
            <a:r>
              <a:rPr lang="it-IT" dirty="0" err="1"/>
              <a:t>table</a:t>
            </a:r>
            <a:r>
              <a:rPr lang="it-IT" dirty="0"/>
              <a:t> for </a:t>
            </a:r>
            <a:r>
              <a:rPr lang="it-IT" dirty="0" err="1"/>
              <a:t>statistic</a:t>
            </a:r>
            <a:r>
              <a:rPr lang="it-IT" dirty="0"/>
              <a:t> </a:t>
            </a:r>
            <a:r>
              <a:rPr lang="it-IT" dirty="0" err="1"/>
              <a:t>purpouse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a new service package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52886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A6117-C76B-4EDF-A08A-7A3D1FBC1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create_purchase_package_validity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ED72C-68A0-4F16-86A6-39105DF792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500" dirty="0"/>
              <a:t>BEGIN</a:t>
            </a:r>
          </a:p>
          <a:p>
            <a:pPr marL="0" indent="0">
              <a:buNone/>
            </a:pPr>
            <a:r>
              <a:rPr lang="it-IT" sz="1500" dirty="0"/>
              <a:t>INSERT INTO </a:t>
            </a:r>
            <a:r>
              <a:rPr lang="it-IT" sz="1500" dirty="0" err="1"/>
              <a:t>total_purchase_package_validity</a:t>
            </a:r>
            <a:r>
              <a:rPr lang="it-IT" sz="1500" dirty="0"/>
              <a:t> (</a:t>
            </a:r>
            <a:r>
              <a:rPr lang="it-IT" sz="1500" dirty="0" err="1"/>
              <a:t>tot_purchase</a:t>
            </a:r>
            <a:r>
              <a:rPr lang="it-IT" sz="1500" dirty="0"/>
              <a:t>, </a:t>
            </a:r>
            <a:r>
              <a:rPr lang="it-IT" sz="1500" dirty="0" err="1"/>
              <a:t>package_id</a:t>
            </a:r>
            <a:r>
              <a:rPr lang="it-IT" sz="1500" dirty="0"/>
              <a:t>, </a:t>
            </a:r>
            <a:r>
              <a:rPr lang="it-IT" sz="1500" dirty="0" err="1"/>
              <a:t>package_name</a:t>
            </a:r>
            <a:r>
              <a:rPr lang="it-IT" sz="1500" dirty="0"/>
              <a:t>, </a:t>
            </a:r>
            <a:r>
              <a:rPr lang="it-IT" sz="1500" dirty="0" err="1"/>
              <a:t>validity_period</a:t>
            </a:r>
            <a:r>
              <a:rPr lang="it-IT" sz="1500" dirty="0"/>
              <a:t>) VALUES (0, new.id, new.name, 12), (0, new.id, new.name, 24), (0, new.id, new.name, 36);</a:t>
            </a:r>
          </a:p>
          <a:p>
            <a:pPr marL="0" indent="0">
              <a:buNone/>
            </a:pPr>
            <a:r>
              <a:rPr lang="it-IT" sz="1500" dirty="0"/>
              <a:t>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6B382F-60B7-466B-90CD-8BFA20732F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</a:t>
            </a:r>
            <a:r>
              <a:rPr lang="it-IT" dirty="0" err="1"/>
              <a:t>service_package</a:t>
            </a:r>
            <a:r>
              <a:rPr lang="it-IT" dirty="0"/>
              <a:t> AFTER INSERT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populate</a:t>
            </a:r>
            <a:r>
              <a:rPr lang="it-IT" dirty="0"/>
              <a:t> the </a:t>
            </a:r>
            <a:r>
              <a:rPr lang="en-US" dirty="0" err="1"/>
              <a:t>total_purchase_package_validity</a:t>
            </a:r>
            <a:r>
              <a:rPr lang="it-IT" dirty="0"/>
              <a:t> </a:t>
            </a:r>
            <a:r>
              <a:rPr lang="it-IT" dirty="0" err="1"/>
              <a:t>table</a:t>
            </a:r>
            <a:r>
              <a:rPr lang="it-IT" dirty="0"/>
              <a:t> for </a:t>
            </a:r>
            <a:r>
              <a:rPr lang="it-IT" dirty="0" err="1"/>
              <a:t>statistic</a:t>
            </a:r>
            <a:r>
              <a:rPr lang="it-IT" dirty="0"/>
              <a:t> </a:t>
            </a:r>
            <a:r>
              <a:rPr lang="it-IT" dirty="0" err="1"/>
              <a:t>purpouse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a new service package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671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AA8FF-4CFC-46EE-8D31-44492C1B5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create_tot_value_package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DDF5D-1AE2-449E-AE85-9A8DAE52C1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BEGIN</a:t>
            </a:r>
          </a:p>
          <a:p>
            <a:pPr marL="0" indent="0">
              <a:buNone/>
            </a:pPr>
            <a:r>
              <a:rPr lang="en-US" sz="1500" dirty="0"/>
              <a:t>INSERT INTO </a:t>
            </a:r>
            <a:r>
              <a:rPr lang="en-US" sz="1500" dirty="0" err="1"/>
              <a:t>tot_value_optional_no_optional</a:t>
            </a:r>
            <a:r>
              <a:rPr lang="en-US" sz="1500" dirty="0"/>
              <a:t> (</a:t>
            </a:r>
            <a:r>
              <a:rPr lang="en-US" sz="1500" dirty="0" err="1"/>
              <a:t>tot_value</a:t>
            </a:r>
            <a:r>
              <a:rPr lang="en-US" sz="1500" dirty="0"/>
              <a:t>, </a:t>
            </a:r>
            <a:r>
              <a:rPr lang="en-US" sz="1500" dirty="0" err="1"/>
              <a:t>package_id</a:t>
            </a:r>
            <a:r>
              <a:rPr lang="en-US" sz="1500" dirty="0"/>
              <a:t>, </a:t>
            </a:r>
            <a:r>
              <a:rPr lang="en-US" sz="1500" dirty="0" err="1"/>
              <a:t>package_name</a:t>
            </a:r>
            <a:r>
              <a:rPr lang="en-US" sz="1500" dirty="0"/>
              <a:t>, </a:t>
            </a:r>
            <a:r>
              <a:rPr lang="en-US" sz="1500" dirty="0" err="1"/>
              <a:t>with_optional</a:t>
            </a:r>
            <a:r>
              <a:rPr lang="en-US" sz="1500" dirty="0"/>
              <a:t>) VALUES (0, new.id, NEW.name, 0), (0, new.id, NEW.name, 1);</a:t>
            </a:r>
          </a:p>
          <a:p>
            <a:pPr marL="0" indent="0">
              <a:buNone/>
            </a:pPr>
            <a:r>
              <a:rPr lang="en-US" sz="1500" dirty="0"/>
              <a:t>END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4C3C1-FD53-4F7E-A4E1-A21EAF6D30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</a:t>
            </a:r>
            <a:r>
              <a:rPr lang="it-IT" dirty="0" err="1"/>
              <a:t>service_package</a:t>
            </a:r>
            <a:r>
              <a:rPr lang="it-IT" dirty="0"/>
              <a:t> AFTER INSERT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populate</a:t>
            </a:r>
            <a:r>
              <a:rPr lang="it-IT" dirty="0"/>
              <a:t> the </a:t>
            </a:r>
            <a:r>
              <a:rPr lang="it-IT" dirty="0" err="1"/>
              <a:t>tot_value_optional_no_optional</a:t>
            </a:r>
            <a:r>
              <a:rPr lang="it-IT" dirty="0"/>
              <a:t> </a:t>
            </a:r>
            <a:r>
              <a:rPr lang="it-IT" dirty="0" err="1"/>
              <a:t>table</a:t>
            </a:r>
            <a:r>
              <a:rPr lang="it-IT" dirty="0"/>
              <a:t> for </a:t>
            </a:r>
            <a:r>
              <a:rPr lang="it-IT" dirty="0" err="1"/>
              <a:t>statistic</a:t>
            </a:r>
            <a:r>
              <a:rPr lang="it-IT" dirty="0"/>
              <a:t> </a:t>
            </a:r>
            <a:r>
              <a:rPr lang="it-IT" dirty="0" err="1"/>
              <a:t>purpouse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a new service package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62273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A6BE-38BA-4ABD-910F-E5DC6FB67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delete_failure_user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429BE-38CD-4382-A3B4-4DB3ACCD74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BEGIN</a:t>
            </a:r>
          </a:p>
          <a:p>
            <a:pPr marL="0" indent="0">
              <a:buNone/>
            </a:pPr>
            <a:r>
              <a:rPr lang="en-US" sz="1500" dirty="0"/>
              <a:t>DELETE FROM </a:t>
            </a:r>
            <a:r>
              <a:rPr lang="en-US" sz="1500" dirty="0" err="1"/>
              <a:t>failed_payment</a:t>
            </a:r>
            <a:r>
              <a:rPr lang="en-US" sz="1500" dirty="0"/>
              <a:t> WHERE </a:t>
            </a:r>
            <a:r>
              <a:rPr lang="en-US" sz="1500" dirty="0" err="1"/>
              <a:t>user_id</a:t>
            </a:r>
            <a:r>
              <a:rPr lang="en-US" sz="1500" dirty="0"/>
              <a:t> = old.id;</a:t>
            </a:r>
          </a:p>
          <a:p>
            <a:pPr marL="0" indent="0">
              <a:buNone/>
            </a:pPr>
            <a:r>
              <a:rPr lang="en-US" sz="1500" dirty="0"/>
              <a:t>END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42DBB-3BCA-4DB6-8824-2E0EBC631F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user AFTER DELETE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remove</a:t>
            </a:r>
            <a:r>
              <a:rPr lang="it-IT" dirty="0"/>
              <a:t> the user from </a:t>
            </a:r>
            <a:r>
              <a:rPr lang="it-IT" dirty="0" err="1"/>
              <a:t>failed_payment</a:t>
            </a:r>
            <a:r>
              <a:rPr lang="it-IT" dirty="0"/>
              <a:t> </a:t>
            </a:r>
            <a:r>
              <a:rPr lang="it-IT" dirty="0" err="1"/>
              <a:t>table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the user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deleted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67189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AEA10-49AF-43E6-9A01-ACCAF1C88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900D1-E1F0-4015-8CCF-AA77DE976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sz="2400" dirty="0" err="1"/>
              <a:t>Specification</a:t>
            </a:r>
            <a:endParaRPr lang="it-IT" sz="2400" dirty="0"/>
          </a:p>
          <a:p>
            <a:pPr lvl="1"/>
            <a:r>
              <a:rPr lang="it-IT" sz="2000" dirty="0" err="1"/>
              <a:t>Revision</a:t>
            </a:r>
            <a:r>
              <a:rPr lang="it-IT" sz="2000" dirty="0"/>
              <a:t> of the </a:t>
            </a:r>
            <a:r>
              <a:rPr lang="it-IT" sz="2000" dirty="0" err="1"/>
              <a:t>specifications</a:t>
            </a:r>
            <a:r>
              <a:rPr lang="it-IT" sz="2000" dirty="0"/>
              <a:t> (if </a:t>
            </a:r>
            <a:r>
              <a:rPr lang="it-IT" sz="2000" dirty="0" err="1"/>
              <a:t>needed</a:t>
            </a:r>
            <a:r>
              <a:rPr lang="it-IT" sz="2000" dirty="0"/>
              <a:t>)</a:t>
            </a:r>
          </a:p>
          <a:p>
            <a:r>
              <a:rPr lang="it-IT" sz="2400" dirty="0" err="1"/>
              <a:t>Conceptual</a:t>
            </a:r>
            <a:r>
              <a:rPr lang="it-IT" sz="2400" dirty="0"/>
              <a:t> (ER) and </a:t>
            </a:r>
            <a:r>
              <a:rPr lang="it-IT" sz="2400" dirty="0" err="1"/>
              <a:t>logical</a:t>
            </a:r>
            <a:r>
              <a:rPr lang="it-IT" sz="2400" dirty="0"/>
              <a:t> data models</a:t>
            </a:r>
          </a:p>
          <a:p>
            <a:pPr lvl="1"/>
            <a:r>
              <a:rPr lang="it-IT" sz="2000" dirty="0" err="1"/>
              <a:t>Explanation</a:t>
            </a:r>
            <a:r>
              <a:rPr lang="it-IT" sz="2000" dirty="0"/>
              <a:t> of the ER </a:t>
            </a:r>
            <a:r>
              <a:rPr lang="it-IT" sz="2000" dirty="0" err="1"/>
              <a:t>diagram</a:t>
            </a:r>
            <a:r>
              <a:rPr lang="it-IT" sz="2000" dirty="0"/>
              <a:t> (if </a:t>
            </a:r>
            <a:r>
              <a:rPr lang="it-IT" sz="2000" dirty="0" err="1"/>
              <a:t>needed</a:t>
            </a:r>
            <a:r>
              <a:rPr lang="it-IT" sz="2000" dirty="0"/>
              <a:t>)</a:t>
            </a:r>
          </a:p>
          <a:p>
            <a:pPr lvl="1"/>
            <a:r>
              <a:rPr lang="it-IT" sz="2000" dirty="0" err="1"/>
              <a:t>Explanation</a:t>
            </a:r>
            <a:r>
              <a:rPr lang="it-IT" sz="2000" dirty="0"/>
              <a:t> of the </a:t>
            </a:r>
            <a:r>
              <a:rPr lang="it-IT" sz="2000" dirty="0" err="1"/>
              <a:t>logical</a:t>
            </a:r>
            <a:r>
              <a:rPr lang="it-IT" sz="2000" dirty="0"/>
              <a:t> model (if </a:t>
            </a:r>
            <a:r>
              <a:rPr lang="it-IT" sz="2000" dirty="0" err="1"/>
              <a:t>needed</a:t>
            </a:r>
            <a:r>
              <a:rPr lang="it-IT" sz="2000" dirty="0"/>
              <a:t>)</a:t>
            </a:r>
          </a:p>
          <a:p>
            <a:r>
              <a:rPr lang="it-IT" sz="2400" dirty="0"/>
              <a:t>Trigger design and code</a:t>
            </a:r>
          </a:p>
          <a:p>
            <a:r>
              <a:rPr lang="it-IT" sz="2400" dirty="0"/>
              <a:t>ORM </a:t>
            </a:r>
            <a:r>
              <a:rPr lang="it-IT" sz="2400" dirty="0" err="1"/>
              <a:t>relationship</a:t>
            </a:r>
            <a:r>
              <a:rPr lang="it-IT" sz="2400" dirty="0"/>
              <a:t> design with </a:t>
            </a:r>
            <a:r>
              <a:rPr lang="it-IT" sz="2400" dirty="0" err="1"/>
              <a:t>explanations</a:t>
            </a:r>
            <a:endParaRPr lang="it-IT" sz="2400" dirty="0"/>
          </a:p>
          <a:p>
            <a:r>
              <a:rPr lang="it-IT" sz="2400" dirty="0" err="1"/>
              <a:t>Entities</a:t>
            </a:r>
            <a:r>
              <a:rPr lang="it-IT" sz="2400" dirty="0"/>
              <a:t> code</a:t>
            </a:r>
          </a:p>
          <a:p>
            <a:r>
              <a:rPr lang="it-IT" sz="2400" dirty="0"/>
              <a:t>Interface </a:t>
            </a:r>
            <a:r>
              <a:rPr lang="it-IT" sz="2400" dirty="0" err="1"/>
              <a:t>diagrams</a:t>
            </a:r>
            <a:r>
              <a:rPr lang="it-IT" sz="2400" dirty="0"/>
              <a:t> or </a:t>
            </a:r>
            <a:r>
              <a:rPr lang="it-IT" sz="2400" dirty="0" err="1"/>
              <a:t>functional</a:t>
            </a:r>
            <a:r>
              <a:rPr lang="it-IT" sz="2400" dirty="0"/>
              <a:t> </a:t>
            </a:r>
            <a:r>
              <a:rPr lang="it-IT" sz="2400" dirty="0" err="1"/>
              <a:t>analysis</a:t>
            </a:r>
            <a:r>
              <a:rPr lang="it-IT" sz="2400" dirty="0"/>
              <a:t> of the </a:t>
            </a:r>
            <a:r>
              <a:rPr lang="it-IT" sz="2400" dirty="0" err="1"/>
              <a:t>specifications</a:t>
            </a:r>
            <a:endParaRPr lang="it-IT" sz="2400" dirty="0"/>
          </a:p>
          <a:p>
            <a:r>
              <a:rPr lang="it-IT" sz="2400" dirty="0"/>
              <a:t>List of </a:t>
            </a:r>
            <a:r>
              <a:rPr lang="it-IT" sz="2400" dirty="0" err="1"/>
              <a:t>components</a:t>
            </a:r>
            <a:endParaRPr lang="it-IT" sz="2400" dirty="0"/>
          </a:p>
          <a:p>
            <a:pPr lvl="1"/>
            <a:r>
              <a:rPr lang="it-IT" sz="2000" dirty="0" err="1"/>
              <a:t>Motivations</a:t>
            </a:r>
            <a:r>
              <a:rPr lang="it-IT" sz="2000" dirty="0"/>
              <a:t> of the </a:t>
            </a:r>
            <a:r>
              <a:rPr lang="it-IT" sz="2000" dirty="0" err="1"/>
              <a:t>components</a:t>
            </a:r>
            <a:r>
              <a:rPr lang="it-IT" sz="2000" dirty="0"/>
              <a:t> design (if </a:t>
            </a:r>
            <a:r>
              <a:rPr lang="it-IT" sz="2000" dirty="0" err="1"/>
              <a:t>needed</a:t>
            </a:r>
            <a:r>
              <a:rPr lang="it-IT" sz="2000" dirty="0"/>
              <a:t>)</a:t>
            </a:r>
          </a:p>
          <a:p>
            <a:r>
              <a:rPr lang="it-IT" sz="2400" dirty="0"/>
              <a:t>UML </a:t>
            </a:r>
            <a:r>
              <a:rPr lang="it-IT" sz="2400" dirty="0" err="1"/>
              <a:t>sequence</a:t>
            </a:r>
            <a:r>
              <a:rPr lang="it-IT" sz="2400" dirty="0"/>
              <a:t> </a:t>
            </a:r>
            <a:r>
              <a:rPr lang="it-IT" sz="2400" dirty="0" err="1"/>
              <a:t>diagrams</a:t>
            </a:r>
            <a:r>
              <a:rPr lang="it-IT" sz="2400" dirty="0"/>
              <a:t> (optional, </a:t>
            </a:r>
            <a:r>
              <a:rPr lang="it-IT" sz="2400" dirty="0" err="1"/>
              <a:t>only</a:t>
            </a:r>
            <a:r>
              <a:rPr lang="it-IT" sz="2400" dirty="0"/>
              <a:t> for </a:t>
            </a:r>
            <a:r>
              <a:rPr lang="it-IT" sz="2400" dirty="0" err="1"/>
              <a:t>salient</a:t>
            </a:r>
            <a:r>
              <a:rPr lang="it-IT" sz="2400" dirty="0"/>
              <a:t> events)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4884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05C88-3432-4662-9837-6092196ED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delete_purchase_optional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84089-69E4-49CD-96D5-3CC4ECA9F0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BEGIN</a:t>
            </a:r>
          </a:p>
          <a:p>
            <a:pPr marL="0" indent="0">
              <a:buNone/>
            </a:pPr>
            <a:r>
              <a:rPr lang="en-US" sz="1500" dirty="0"/>
              <a:t>DELETE FROM </a:t>
            </a:r>
            <a:r>
              <a:rPr lang="en-US" sz="1500" dirty="0" err="1"/>
              <a:t>total_purchase_optional</a:t>
            </a:r>
            <a:r>
              <a:rPr lang="en-US" sz="1500" dirty="0"/>
              <a:t> WHERE </a:t>
            </a:r>
            <a:r>
              <a:rPr lang="en-US" sz="1500" dirty="0" err="1"/>
              <a:t>optional_id</a:t>
            </a:r>
            <a:r>
              <a:rPr lang="en-US" sz="1500" dirty="0"/>
              <a:t> = old.id;</a:t>
            </a:r>
          </a:p>
          <a:p>
            <a:pPr marL="0" indent="0">
              <a:buNone/>
            </a:pPr>
            <a:r>
              <a:rPr lang="en-US" sz="1500" dirty="0"/>
              <a:t>END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81FD0F-E2B4-4BA1-91C7-06D8AE03BC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</a:t>
            </a:r>
            <a:r>
              <a:rPr lang="it-IT" dirty="0" err="1"/>
              <a:t>optional_product</a:t>
            </a:r>
            <a:r>
              <a:rPr lang="it-IT" dirty="0"/>
              <a:t> AFTER DELETE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remove</a:t>
            </a:r>
            <a:r>
              <a:rPr lang="it-IT" dirty="0"/>
              <a:t> the </a:t>
            </a:r>
            <a:r>
              <a:rPr lang="it-IT" dirty="0" err="1"/>
              <a:t>corresponding</a:t>
            </a:r>
            <a:r>
              <a:rPr lang="it-IT" dirty="0"/>
              <a:t> record from </a:t>
            </a:r>
            <a:r>
              <a:rPr lang="it-IT" dirty="0" err="1"/>
              <a:t>total_purhcase_optional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an optional product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deleted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9404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0F79F-8BA3-4319-85B4-93CCC00BE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delete_purchase_optional_avg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80CCD-E74A-4146-BBD9-CB8CA311F6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BEGIN</a:t>
            </a:r>
          </a:p>
          <a:p>
            <a:pPr marL="0" indent="0">
              <a:buNone/>
            </a:pPr>
            <a:r>
              <a:rPr lang="en-US" sz="1500" dirty="0"/>
              <a:t>DELETE FROM </a:t>
            </a:r>
            <a:r>
              <a:rPr lang="en-US" sz="1500" dirty="0" err="1"/>
              <a:t>avarage_purchase_optional_package</a:t>
            </a:r>
            <a:r>
              <a:rPr lang="en-US" sz="1500" dirty="0"/>
              <a:t> WHERE </a:t>
            </a:r>
            <a:r>
              <a:rPr lang="en-US" sz="1500" dirty="0" err="1"/>
              <a:t>package_id</a:t>
            </a:r>
            <a:r>
              <a:rPr lang="en-US" sz="1500" dirty="0"/>
              <a:t> = old.id;</a:t>
            </a:r>
          </a:p>
          <a:p>
            <a:pPr marL="0" indent="0">
              <a:buNone/>
            </a:pPr>
            <a:r>
              <a:rPr lang="en-US" sz="1500" dirty="0"/>
              <a:t>END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36410B-D40F-48BE-BB9C-956453421D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</a:t>
            </a:r>
            <a:r>
              <a:rPr lang="it-IT" dirty="0" err="1"/>
              <a:t>service_packege</a:t>
            </a:r>
            <a:r>
              <a:rPr lang="it-IT" dirty="0"/>
              <a:t> AFTER DELETE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remove</a:t>
            </a:r>
            <a:r>
              <a:rPr lang="it-IT" dirty="0"/>
              <a:t> the </a:t>
            </a:r>
            <a:r>
              <a:rPr lang="it-IT" dirty="0" err="1"/>
              <a:t>corresponding</a:t>
            </a:r>
            <a:r>
              <a:rPr lang="it-IT" dirty="0"/>
              <a:t> record from </a:t>
            </a:r>
            <a:r>
              <a:rPr lang="en-US" dirty="0" err="1"/>
              <a:t>avarage_purchase_optional_package</a:t>
            </a:r>
            <a:r>
              <a:rPr lang="en-US" dirty="0"/>
              <a:t> </a:t>
            </a:r>
            <a:r>
              <a:rPr lang="it-IT" dirty="0" err="1"/>
              <a:t>when</a:t>
            </a:r>
            <a:r>
              <a:rPr lang="it-IT" dirty="0"/>
              <a:t> a service package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deleted</a:t>
            </a:r>
            <a:r>
              <a:rPr lang="it-IT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98979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B2125-ED9D-4842-AA7B-660C1C0DC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delete_purchase_package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23146-50C5-4CD5-B69E-4918094E89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BEGIN </a:t>
            </a:r>
          </a:p>
          <a:p>
            <a:pPr marL="0" indent="0">
              <a:buNone/>
            </a:pPr>
            <a:r>
              <a:rPr lang="en-US" sz="1500" dirty="0"/>
              <a:t>DELETE FROM </a:t>
            </a:r>
            <a:r>
              <a:rPr lang="en-US" sz="1500" dirty="0" err="1"/>
              <a:t>total_purchase_package</a:t>
            </a:r>
            <a:r>
              <a:rPr lang="en-US" sz="1500" dirty="0"/>
              <a:t> WHERE </a:t>
            </a:r>
            <a:r>
              <a:rPr lang="en-US" sz="1500" dirty="0" err="1"/>
              <a:t>package_id</a:t>
            </a:r>
            <a:r>
              <a:rPr lang="en-US" sz="1500" dirty="0"/>
              <a:t> = old.id; </a:t>
            </a:r>
          </a:p>
          <a:p>
            <a:pPr marL="0" indent="0">
              <a:buNone/>
            </a:pPr>
            <a:r>
              <a:rPr lang="en-US" sz="1500" dirty="0"/>
              <a:t>END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78D9C-B6D7-49E4-9745-4D5B6A7B6F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</a:t>
            </a:r>
            <a:r>
              <a:rPr lang="it-IT" dirty="0" err="1"/>
              <a:t>service_packege</a:t>
            </a:r>
            <a:r>
              <a:rPr lang="it-IT" dirty="0"/>
              <a:t> AFTER DELETE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remove</a:t>
            </a:r>
            <a:r>
              <a:rPr lang="it-IT" dirty="0"/>
              <a:t> the </a:t>
            </a:r>
            <a:r>
              <a:rPr lang="it-IT" dirty="0" err="1"/>
              <a:t>corresponding</a:t>
            </a:r>
            <a:r>
              <a:rPr lang="it-IT" dirty="0"/>
              <a:t> record from </a:t>
            </a:r>
            <a:r>
              <a:rPr lang="en-US" dirty="0" err="1"/>
              <a:t>total_purchase_package</a:t>
            </a:r>
            <a:r>
              <a:rPr lang="en-US" dirty="0"/>
              <a:t> </a:t>
            </a:r>
            <a:r>
              <a:rPr lang="it-IT" dirty="0" err="1"/>
              <a:t>when</a:t>
            </a:r>
            <a:r>
              <a:rPr lang="it-IT" dirty="0"/>
              <a:t> a service package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deleted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14731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26484-92AF-475F-9196-1EF1BDBC1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delete_purchase_package_optional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EC81C-F1A6-4A14-BC70-AD5FE68FD5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BEGIN</a:t>
            </a:r>
          </a:p>
          <a:p>
            <a:pPr marL="0" indent="0">
              <a:buNone/>
            </a:pPr>
            <a:r>
              <a:rPr lang="en-US" sz="1500" dirty="0"/>
              <a:t>DELETE FROM </a:t>
            </a:r>
            <a:r>
              <a:rPr lang="en-US" sz="1500" dirty="0" err="1"/>
              <a:t>total_purchase_package_optional</a:t>
            </a:r>
            <a:r>
              <a:rPr lang="en-US" sz="1500" dirty="0"/>
              <a:t> WHERE </a:t>
            </a:r>
            <a:r>
              <a:rPr lang="en-US" sz="1500" dirty="0" err="1"/>
              <a:t>package_id</a:t>
            </a:r>
            <a:r>
              <a:rPr lang="en-US" sz="1500" dirty="0"/>
              <a:t> = old.id;</a:t>
            </a:r>
          </a:p>
          <a:p>
            <a:pPr marL="0" indent="0">
              <a:buNone/>
            </a:pPr>
            <a:r>
              <a:rPr lang="en-US" sz="1500" dirty="0"/>
              <a:t>END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D4C131-A5D8-4AAC-A369-ED25D51A7F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</a:t>
            </a:r>
            <a:r>
              <a:rPr lang="it-IT" dirty="0" err="1"/>
              <a:t>service_packege</a:t>
            </a:r>
            <a:r>
              <a:rPr lang="it-IT" dirty="0"/>
              <a:t> AFTER DELETE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remove</a:t>
            </a:r>
            <a:r>
              <a:rPr lang="it-IT" dirty="0"/>
              <a:t> the </a:t>
            </a:r>
            <a:r>
              <a:rPr lang="it-IT" dirty="0" err="1"/>
              <a:t>corresponding</a:t>
            </a:r>
            <a:r>
              <a:rPr lang="it-IT" dirty="0"/>
              <a:t> record from </a:t>
            </a:r>
            <a:r>
              <a:rPr lang="en-US" dirty="0" err="1"/>
              <a:t>total_purchase_package_optional</a:t>
            </a:r>
            <a:r>
              <a:rPr lang="en-US" dirty="0"/>
              <a:t> </a:t>
            </a:r>
            <a:r>
              <a:rPr lang="it-IT" dirty="0" err="1"/>
              <a:t>when</a:t>
            </a:r>
            <a:r>
              <a:rPr lang="it-IT" dirty="0"/>
              <a:t> a service package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deleted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905074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5315D-2709-4EFA-9DFD-89BB4A4A2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delete_purchase_package_validity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9A0CC-9DAE-4050-ABA6-0BDE298FE1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BEGIN</a:t>
            </a:r>
          </a:p>
          <a:p>
            <a:pPr marL="0" indent="0">
              <a:buNone/>
            </a:pPr>
            <a:r>
              <a:rPr lang="en-US" sz="1500" dirty="0"/>
              <a:t>DELETE FROM </a:t>
            </a:r>
            <a:r>
              <a:rPr lang="en-US" sz="1500" dirty="0" err="1"/>
              <a:t>total_purchase_package_validity</a:t>
            </a:r>
            <a:r>
              <a:rPr lang="en-US" sz="1500" dirty="0"/>
              <a:t> WHERE </a:t>
            </a:r>
            <a:r>
              <a:rPr lang="en-US" sz="1500" dirty="0" err="1"/>
              <a:t>package_id</a:t>
            </a:r>
            <a:r>
              <a:rPr lang="en-US" sz="1500" dirty="0"/>
              <a:t> = old.id;</a:t>
            </a:r>
          </a:p>
          <a:p>
            <a:pPr marL="0" indent="0">
              <a:buNone/>
            </a:pPr>
            <a:r>
              <a:rPr lang="en-US" sz="1500" dirty="0"/>
              <a:t>END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18DCD-4BDB-4988-BDCC-35A865295E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</a:t>
            </a:r>
            <a:r>
              <a:rPr lang="it-IT" dirty="0" err="1"/>
              <a:t>service_packege</a:t>
            </a:r>
            <a:r>
              <a:rPr lang="it-IT" dirty="0"/>
              <a:t> AFTER DELETE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remove</a:t>
            </a:r>
            <a:r>
              <a:rPr lang="it-IT" dirty="0"/>
              <a:t> the </a:t>
            </a:r>
            <a:r>
              <a:rPr lang="it-IT" dirty="0" err="1"/>
              <a:t>corresponding</a:t>
            </a:r>
            <a:r>
              <a:rPr lang="it-IT" dirty="0"/>
              <a:t> record from </a:t>
            </a:r>
            <a:r>
              <a:rPr lang="en-US" dirty="0" err="1"/>
              <a:t>total_purchase_package_validity</a:t>
            </a:r>
            <a:r>
              <a:rPr lang="en-US" dirty="0"/>
              <a:t> </a:t>
            </a:r>
            <a:r>
              <a:rPr lang="it-IT" dirty="0" err="1"/>
              <a:t>when</a:t>
            </a:r>
            <a:r>
              <a:rPr lang="it-IT" dirty="0"/>
              <a:t> a service package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deleted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17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6A50D-8BA9-4454-B1FC-A8D717F40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delete_tot_value_package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A3EE8-8E79-4EAF-878B-103A5C80EA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BEGIN</a:t>
            </a:r>
          </a:p>
          <a:p>
            <a:pPr marL="0" indent="0">
              <a:buNone/>
            </a:pPr>
            <a:r>
              <a:rPr lang="en-US" sz="1500" dirty="0"/>
              <a:t>DELETE FROM </a:t>
            </a:r>
            <a:r>
              <a:rPr lang="en-US" sz="1500" dirty="0" err="1"/>
              <a:t>tot_value_optional_no_optional</a:t>
            </a:r>
            <a:r>
              <a:rPr lang="en-US" sz="1500" dirty="0"/>
              <a:t> WHERE </a:t>
            </a:r>
            <a:r>
              <a:rPr lang="en-US" sz="1500" dirty="0" err="1"/>
              <a:t>package_id</a:t>
            </a:r>
            <a:r>
              <a:rPr lang="en-US" sz="1500" dirty="0"/>
              <a:t> = old.id;</a:t>
            </a:r>
          </a:p>
          <a:p>
            <a:pPr marL="0" indent="0">
              <a:buNone/>
            </a:pPr>
            <a:r>
              <a:rPr lang="en-US" sz="1500" dirty="0"/>
              <a:t>END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D44515-08A1-4620-91C1-F93554F671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</a:t>
            </a:r>
            <a:r>
              <a:rPr lang="it-IT" dirty="0" err="1"/>
              <a:t>service_packege</a:t>
            </a:r>
            <a:r>
              <a:rPr lang="it-IT" dirty="0"/>
              <a:t> AFTER DELETE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remove</a:t>
            </a:r>
            <a:r>
              <a:rPr lang="it-IT" dirty="0"/>
              <a:t> the </a:t>
            </a:r>
            <a:r>
              <a:rPr lang="it-IT" dirty="0" err="1"/>
              <a:t>corresponding</a:t>
            </a:r>
            <a:r>
              <a:rPr lang="it-IT" dirty="0"/>
              <a:t> record from </a:t>
            </a:r>
            <a:r>
              <a:rPr lang="en-US" dirty="0" err="1"/>
              <a:t>tot_value_optional_no_optional</a:t>
            </a:r>
            <a:r>
              <a:rPr lang="en-US" dirty="0"/>
              <a:t> </a:t>
            </a:r>
            <a:r>
              <a:rPr lang="it-IT" dirty="0" err="1"/>
              <a:t>when</a:t>
            </a:r>
            <a:r>
              <a:rPr lang="it-IT" dirty="0"/>
              <a:t> a service package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deleted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0467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B918B-0350-4B13-978C-982785EE5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manage_insolvent_user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38F78-69EA-4511-8DF5-81D671F5F8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500" dirty="0"/>
              <a:t>BEGIN</a:t>
            </a:r>
          </a:p>
          <a:p>
            <a:pPr marL="0" indent="0">
              <a:buNone/>
            </a:pPr>
            <a:r>
              <a:rPr lang="en-US" sz="1500" dirty="0"/>
              <a:t>DECLARE number int;</a:t>
            </a:r>
          </a:p>
          <a:p>
            <a:pPr marL="0" indent="0">
              <a:buNone/>
            </a:pPr>
            <a:r>
              <a:rPr lang="en-US" sz="1500" dirty="0"/>
              <a:t>IF </a:t>
            </a:r>
            <a:r>
              <a:rPr lang="en-US" sz="1500" dirty="0" err="1"/>
              <a:t>new.payment_status</a:t>
            </a:r>
            <a:r>
              <a:rPr lang="en-US" sz="1500" dirty="0"/>
              <a:t> = 0 THEN</a:t>
            </a:r>
          </a:p>
          <a:p>
            <a:pPr marL="0" indent="0">
              <a:buNone/>
            </a:pPr>
            <a:r>
              <a:rPr lang="en-US" sz="1500" dirty="0"/>
              <a:t>	UPDATE user set insolvent = 1 WHERE id = </a:t>
            </a:r>
            <a:r>
              <a:rPr lang="en-US" sz="1500" dirty="0" err="1"/>
              <a:t>new.user_id</a:t>
            </a:r>
            <a:r>
              <a:rPr lang="en-US" sz="1500" dirty="0"/>
              <a:t>;</a:t>
            </a:r>
          </a:p>
          <a:p>
            <a:pPr marL="0" indent="0">
              <a:buNone/>
            </a:pPr>
            <a:r>
              <a:rPr lang="en-US" sz="1500" dirty="0"/>
              <a:t>ELSE</a:t>
            </a:r>
          </a:p>
          <a:p>
            <a:pPr marL="0" indent="0">
              <a:buNone/>
            </a:pPr>
            <a:r>
              <a:rPr lang="en-US" sz="1500" dirty="0"/>
              <a:t>	SET number = (SELECT COUNT(*) FROM 	</a:t>
            </a:r>
            <a:r>
              <a:rPr lang="en-US" sz="1500" dirty="0" err="1"/>
              <a:t>payment_history</a:t>
            </a:r>
            <a:r>
              <a:rPr lang="en-US" sz="1500" dirty="0"/>
              <a:t> AS p1 WHERE p1.payment_status = 0 	AND p1.user_id = </a:t>
            </a:r>
            <a:r>
              <a:rPr lang="en-US" sz="1500" dirty="0" err="1"/>
              <a:t>new.user_id</a:t>
            </a:r>
            <a:r>
              <a:rPr lang="en-US" sz="1500" dirty="0"/>
              <a:t> AND p1.order_id NOT IN 	(SELECT p2.order_id FROM </a:t>
            </a:r>
            <a:r>
              <a:rPr lang="en-US" sz="1500" dirty="0" err="1"/>
              <a:t>payment_history</a:t>
            </a:r>
            <a:r>
              <a:rPr lang="en-US" sz="1500" dirty="0"/>
              <a:t> AS p2 	WHERE p2.payment_status = 1 AND p2.user_id = 	</a:t>
            </a:r>
            <a:r>
              <a:rPr lang="en-US" sz="1500" dirty="0" err="1"/>
              <a:t>new.user_id</a:t>
            </a:r>
            <a:r>
              <a:rPr lang="en-US" sz="1500" dirty="0"/>
              <a:t>));</a:t>
            </a:r>
          </a:p>
          <a:p>
            <a:pPr marL="0" indent="0">
              <a:buNone/>
            </a:pPr>
            <a:r>
              <a:rPr lang="en-US" sz="1500" dirty="0"/>
              <a:t>IF number = 0 THEN</a:t>
            </a:r>
          </a:p>
          <a:p>
            <a:pPr marL="0" indent="0">
              <a:buNone/>
            </a:pPr>
            <a:r>
              <a:rPr lang="en-US" sz="1500" dirty="0"/>
              <a:t>	UPDATE user set insolvent = 0 WHERE id = </a:t>
            </a:r>
            <a:r>
              <a:rPr lang="en-US" sz="1500" dirty="0" err="1"/>
              <a:t>new.user_id</a:t>
            </a:r>
            <a:r>
              <a:rPr lang="en-US" sz="1500" dirty="0"/>
              <a:t>;</a:t>
            </a:r>
          </a:p>
          <a:p>
            <a:pPr marL="0" indent="0">
              <a:buNone/>
            </a:pPr>
            <a:r>
              <a:rPr lang="en-US" sz="1500" dirty="0"/>
              <a:t>END IF;</a:t>
            </a:r>
          </a:p>
          <a:p>
            <a:pPr marL="0" indent="0">
              <a:buNone/>
            </a:pPr>
            <a:r>
              <a:rPr lang="en-US" sz="1500" dirty="0"/>
              <a:t>END IF;</a:t>
            </a:r>
          </a:p>
          <a:p>
            <a:pPr marL="0" indent="0">
              <a:buNone/>
            </a:pPr>
            <a:r>
              <a:rPr lang="en-US" sz="1500" dirty="0"/>
              <a:t>END;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F668F-DD06-4123-999A-F2FEE09BE5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ON </a:t>
            </a:r>
            <a:r>
              <a:rPr lang="it-IT" dirty="0" err="1"/>
              <a:t>payment_history</a:t>
            </a:r>
            <a:r>
              <a:rPr lang="it-IT" dirty="0"/>
              <a:t> AFTER INSERT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set a user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insolvent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a new payment </a:t>
            </a:r>
            <a:r>
              <a:rPr lang="it-IT" dirty="0" err="1"/>
              <a:t>fails</a:t>
            </a:r>
            <a:r>
              <a:rPr lang="it-IT" dirty="0"/>
              <a:t>, </a:t>
            </a:r>
            <a:r>
              <a:rPr lang="it-IT" dirty="0" err="1"/>
              <a:t>otherwise</a:t>
            </a:r>
            <a:r>
              <a:rPr lang="it-IT" dirty="0"/>
              <a:t> to </a:t>
            </a:r>
            <a:r>
              <a:rPr lang="it-IT" dirty="0" err="1"/>
              <a:t>remove</a:t>
            </a:r>
            <a:r>
              <a:rPr lang="it-IT" dirty="0"/>
              <a:t> the </a:t>
            </a:r>
            <a:r>
              <a:rPr lang="it-IT" dirty="0" err="1"/>
              <a:t>insolvent</a:t>
            </a:r>
            <a:r>
              <a:rPr lang="it-IT" dirty="0"/>
              <a:t> status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his</a:t>
            </a:r>
            <a:r>
              <a:rPr lang="it-IT" dirty="0"/>
              <a:t> </a:t>
            </a:r>
            <a:r>
              <a:rPr lang="it-IT" dirty="0" err="1"/>
              <a:t>pending</a:t>
            </a:r>
            <a:r>
              <a:rPr lang="it-IT" dirty="0"/>
              <a:t> payments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payed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006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E70ED-885C-4978-A366-3FF3A4011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optional_in_package_for_order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3DB9C-528A-47D8-8E52-D3B1BCDA6A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500" dirty="0"/>
              <a:t>BEGIN</a:t>
            </a:r>
          </a:p>
          <a:p>
            <a:pPr marL="0" indent="0">
              <a:buNone/>
            </a:pPr>
            <a:r>
              <a:rPr lang="it-IT" sz="1500" dirty="0"/>
              <a:t>DECLARE val INT DEFAULT 0;</a:t>
            </a:r>
          </a:p>
          <a:p>
            <a:pPr marL="0" indent="0">
              <a:buNone/>
            </a:pPr>
            <a:r>
              <a:rPr lang="it-IT" sz="1500" dirty="0"/>
              <a:t>SET val = (SELECT COUNT(*) </a:t>
            </a:r>
            <a:r>
              <a:rPr lang="it-IT" sz="1500" dirty="0" err="1"/>
              <a:t>as</a:t>
            </a:r>
            <a:r>
              <a:rPr lang="it-IT" sz="1500" dirty="0"/>
              <a:t> </a:t>
            </a:r>
            <a:r>
              <a:rPr lang="it-IT" sz="1500" dirty="0" err="1"/>
              <a:t>verify</a:t>
            </a:r>
            <a:r>
              <a:rPr lang="it-IT" sz="1500" dirty="0"/>
              <a:t> FROM </a:t>
            </a:r>
            <a:r>
              <a:rPr lang="it-IT" sz="1500" dirty="0" err="1"/>
              <a:t>optional_product_in_package</a:t>
            </a:r>
            <a:r>
              <a:rPr lang="it-IT" sz="1500" dirty="0"/>
              <a:t> AS o JOIN </a:t>
            </a:r>
            <a:r>
              <a:rPr lang="it-IT" sz="1500" dirty="0" err="1"/>
              <a:t>orders</a:t>
            </a:r>
            <a:r>
              <a:rPr lang="it-IT" sz="1500" dirty="0"/>
              <a:t> AS t ON </a:t>
            </a:r>
            <a:r>
              <a:rPr lang="it-IT" sz="1500" dirty="0" err="1"/>
              <a:t>t.package_id</a:t>
            </a:r>
            <a:r>
              <a:rPr lang="it-IT" sz="1500" dirty="0"/>
              <a:t> = </a:t>
            </a:r>
            <a:r>
              <a:rPr lang="it-IT" sz="1500" dirty="0" err="1"/>
              <a:t>o.package_id</a:t>
            </a:r>
            <a:r>
              <a:rPr lang="it-IT" sz="1500" dirty="0"/>
              <a:t> WHERE t.id=</a:t>
            </a:r>
            <a:r>
              <a:rPr lang="it-IT" sz="1500" dirty="0" err="1"/>
              <a:t>new.order_id</a:t>
            </a:r>
            <a:r>
              <a:rPr lang="it-IT" sz="1500" dirty="0"/>
              <a:t> AND </a:t>
            </a:r>
            <a:r>
              <a:rPr lang="it-IT" sz="1500" dirty="0" err="1"/>
              <a:t>o.optional_product_id</a:t>
            </a:r>
            <a:r>
              <a:rPr lang="it-IT" sz="1500" dirty="0"/>
              <a:t> = </a:t>
            </a:r>
            <a:r>
              <a:rPr lang="it-IT" sz="1500" dirty="0" err="1"/>
              <a:t>new.optional_id</a:t>
            </a:r>
            <a:r>
              <a:rPr lang="it-IT" sz="1500" dirty="0"/>
              <a:t>);</a:t>
            </a:r>
          </a:p>
          <a:p>
            <a:pPr marL="0" indent="0">
              <a:buNone/>
            </a:pPr>
            <a:r>
              <a:rPr lang="it-IT" sz="1500" dirty="0"/>
              <a:t>IF val = 0 THEN</a:t>
            </a:r>
          </a:p>
          <a:p>
            <a:pPr marL="0" indent="0">
              <a:buNone/>
            </a:pPr>
            <a:r>
              <a:rPr lang="it-IT" sz="1500" dirty="0"/>
              <a:t>	SIGNAL SQLSTATE '23000'</a:t>
            </a:r>
          </a:p>
          <a:p>
            <a:pPr marL="0" indent="0">
              <a:buNone/>
            </a:pPr>
            <a:r>
              <a:rPr lang="it-IT" sz="1500" dirty="0"/>
              <a:t>	SET MESSAGE_TEXT = 'Optional product not in 	package';</a:t>
            </a:r>
          </a:p>
          <a:p>
            <a:pPr marL="0" indent="0">
              <a:buNone/>
            </a:pPr>
            <a:r>
              <a:rPr lang="it-IT" sz="1500" dirty="0"/>
              <a:t>END IF;</a:t>
            </a:r>
          </a:p>
          <a:p>
            <a:pPr marL="0" indent="0">
              <a:buNone/>
            </a:pPr>
            <a:r>
              <a:rPr lang="it-IT" sz="1500" dirty="0"/>
              <a:t>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DC423-F3CC-44BA-A679-E71CD78EC8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</a:t>
            </a:r>
            <a:r>
              <a:rPr lang="it-IT" dirty="0" err="1"/>
              <a:t>optional_product_order</a:t>
            </a:r>
            <a:r>
              <a:rPr lang="it-IT" dirty="0"/>
              <a:t> BEFORE INSERT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verify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the optional products </a:t>
            </a:r>
            <a:r>
              <a:rPr lang="it-IT" dirty="0" err="1"/>
              <a:t>associated</a:t>
            </a:r>
            <a:r>
              <a:rPr lang="it-IT" dirty="0"/>
              <a:t> with a service package in an order </a:t>
            </a:r>
            <a:r>
              <a:rPr lang="it-IT" dirty="0" err="1"/>
              <a:t>really</a:t>
            </a:r>
            <a:r>
              <a:rPr lang="it-IT" dirty="0"/>
              <a:t> </a:t>
            </a:r>
            <a:r>
              <a:rPr lang="it-IT" dirty="0" err="1"/>
              <a:t>belongs</a:t>
            </a:r>
            <a:r>
              <a:rPr lang="it-IT" dirty="0"/>
              <a:t> to the service package. </a:t>
            </a:r>
          </a:p>
        </p:txBody>
      </p:sp>
    </p:spTree>
    <p:extLst>
      <p:ext uri="{BB962C8B-B14F-4D97-AF65-F5344CB8AC3E}">
        <p14:creationId xmlns:p14="http://schemas.microsoft.com/office/powerpoint/2010/main" val="42920245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26D75-2CB9-493B-8026-549F2788B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raise_new_alert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E40CA-7D7D-4CAA-8B03-B6D0B41541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sz="1500" dirty="0"/>
              <a:t>BEGIN</a:t>
            </a:r>
          </a:p>
          <a:p>
            <a:pPr marL="0" indent="0">
              <a:buNone/>
            </a:pPr>
            <a:r>
              <a:rPr lang="it-IT" sz="1500" dirty="0"/>
              <a:t>DECLARE </a:t>
            </a:r>
            <a:r>
              <a:rPr lang="it-IT" sz="1500" dirty="0" err="1"/>
              <a:t>l_username</a:t>
            </a:r>
            <a:r>
              <a:rPr lang="it-IT" sz="1500" dirty="0"/>
              <a:t> </a:t>
            </a:r>
            <a:r>
              <a:rPr lang="it-IT" sz="1500" dirty="0" err="1"/>
              <a:t>varchar</a:t>
            </a:r>
            <a:r>
              <a:rPr lang="it-IT" sz="1500" dirty="0"/>
              <a:t>(255);</a:t>
            </a:r>
          </a:p>
          <a:p>
            <a:pPr marL="0" indent="0">
              <a:buNone/>
            </a:pPr>
            <a:r>
              <a:rPr lang="it-IT" sz="1500" dirty="0"/>
              <a:t>DECLARE </a:t>
            </a:r>
            <a:r>
              <a:rPr lang="it-IT" sz="1500" dirty="0" err="1"/>
              <a:t>l_email</a:t>
            </a:r>
            <a:r>
              <a:rPr lang="it-IT" sz="1500" dirty="0"/>
              <a:t> </a:t>
            </a:r>
            <a:r>
              <a:rPr lang="it-IT" sz="1500" dirty="0" err="1"/>
              <a:t>varchar</a:t>
            </a:r>
            <a:r>
              <a:rPr lang="it-IT" sz="1500" dirty="0"/>
              <a:t>(255);</a:t>
            </a:r>
          </a:p>
          <a:p>
            <a:pPr marL="0" indent="0">
              <a:buNone/>
            </a:pPr>
            <a:r>
              <a:rPr lang="it-IT" sz="1500" dirty="0"/>
              <a:t>DECLARE </a:t>
            </a:r>
            <a:r>
              <a:rPr lang="it-IT" sz="1500" dirty="0" err="1"/>
              <a:t>l_amount</a:t>
            </a:r>
            <a:r>
              <a:rPr lang="it-IT" sz="1500" dirty="0"/>
              <a:t> double;</a:t>
            </a:r>
          </a:p>
          <a:p>
            <a:pPr marL="0" indent="0">
              <a:buNone/>
            </a:pPr>
            <a:r>
              <a:rPr lang="it-IT" sz="1500" dirty="0"/>
              <a:t>SET </a:t>
            </a:r>
            <a:r>
              <a:rPr lang="it-IT" sz="1500" dirty="0" err="1"/>
              <a:t>l_amount</a:t>
            </a:r>
            <a:r>
              <a:rPr lang="it-IT" sz="1500" dirty="0"/>
              <a:t> = (SELECT SUM(price) FROM </a:t>
            </a:r>
            <a:r>
              <a:rPr lang="it-IT" sz="1500" dirty="0" err="1"/>
              <a:t>orders</a:t>
            </a:r>
            <a:r>
              <a:rPr lang="it-IT" sz="1500" dirty="0"/>
              <a:t> AS o WHERE </a:t>
            </a:r>
            <a:r>
              <a:rPr lang="it-IT" sz="1500" dirty="0" err="1"/>
              <a:t>o.user_id</a:t>
            </a:r>
            <a:r>
              <a:rPr lang="it-IT" sz="1500" dirty="0"/>
              <a:t> = </a:t>
            </a:r>
            <a:r>
              <a:rPr lang="it-IT" sz="1500" dirty="0" err="1"/>
              <a:t>new.user_id</a:t>
            </a:r>
            <a:r>
              <a:rPr lang="it-IT" sz="1500" dirty="0"/>
              <a:t> AND o.id NOT IN (SELECT </a:t>
            </a:r>
            <a:r>
              <a:rPr lang="it-IT" sz="1500" dirty="0" err="1"/>
              <a:t>p.order_id</a:t>
            </a:r>
            <a:r>
              <a:rPr lang="it-IT" sz="1500" dirty="0"/>
              <a:t> FROM </a:t>
            </a:r>
            <a:r>
              <a:rPr lang="it-IT" sz="1500" dirty="0" err="1"/>
              <a:t>payment_history</a:t>
            </a:r>
            <a:r>
              <a:rPr lang="it-IT" sz="1500" dirty="0"/>
              <a:t> AS p WHERE </a:t>
            </a:r>
            <a:r>
              <a:rPr lang="it-IT" sz="1500" dirty="0" err="1"/>
              <a:t>p.user_id</a:t>
            </a:r>
            <a:r>
              <a:rPr lang="it-IT" sz="1500" dirty="0"/>
              <a:t> = </a:t>
            </a:r>
            <a:r>
              <a:rPr lang="it-IT" sz="1500" dirty="0" err="1"/>
              <a:t>new.user_id</a:t>
            </a:r>
            <a:r>
              <a:rPr lang="it-IT" sz="1500" dirty="0"/>
              <a:t> AND </a:t>
            </a:r>
            <a:r>
              <a:rPr lang="it-IT" sz="1500" dirty="0" err="1"/>
              <a:t>p.payment_status</a:t>
            </a:r>
            <a:r>
              <a:rPr lang="it-IT" sz="1500" dirty="0"/>
              <a:t> = 1));</a:t>
            </a:r>
          </a:p>
          <a:p>
            <a:pPr marL="0" indent="0">
              <a:buNone/>
            </a:pPr>
            <a:r>
              <a:rPr lang="it-IT" sz="1500" dirty="0"/>
              <a:t>SET </a:t>
            </a:r>
            <a:r>
              <a:rPr lang="it-IT" sz="1500" dirty="0" err="1"/>
              <a:t>l_email</a:t>
            </a:r>
            <a:r>
              <a:rPr lang="it-IT" sz="1500" dirty="0"/>
              <a:t> = (SELECT email FROM user WHERE id = </a:t>
            </a:r>
            <a:r>
              <a:rPr lang="it-IT" sz="1500" dirty="0" err="1"/>
              <a:t>new.user_id</a:t>
            </a:r>
            <a:r>
              <a:rPr lang="it-IT" sz="1500" dirty="0"/>
              <a:t>);</a:t>
            </a:r>
          </a:p>
          <a:p>
            <a:pPr marL="0" indent="0">
              <a:buNone/>
            </a:pPr>
            <a:r>
              <a:rPr lang="it-IT" sz="1500" dirty="0"/>
              <a:t>SET </a:t>
            </a:r>
            <a:r>
              <a:rPr lang="it-IT" sz="1500" dirty="0" err="1"/>
              <a:t>l_username</a:t>
            </a:r>
            <a:r>
              <a:rPr lang="it-IT" sz="1500" dirty="0"/>
              <a:t> = (SELECT username FROM user WHERE id = </a:t>
            </a:r>
            <a:r>
              <a:rPr lang="it-IT" sz="1500" dirty="0" err="1"/>
              <a:t>new.user_id</a:t>
            </a:r>
            <a:r>
              <a:rPr lang="it-IT" sz="1500" dirty="0"/>
              <a:t>);</a:t>
            </a:r>
          </a:p>
          <a:p>
            <a:pPr marL="0" indent="0">
              <a:buNone/>
            </a:pPr>
            <a:r>
              <a:rPr lang="it-IT" sz="1500" dirty="0"/>
              <a:t>IF </a:t>
            </a:r>
            <a:r>
              <a:rPr lang="it-IT" sz="1500" dirty="0" err="1"/>
              <a:t>new.n_failures</a:t>
            </a:r>
            <a:r>
              <a:rPr lang="it-IT" sz="1500" dirty="0"/>
              <a:t> = 3 THEN</a:t>
            </a:r>
          </a:p>
          <a:p>
            <a:pPr marL="0" indent="0">
              <a:buNone/>
            </a:pPr>
            <a:r>
              <a:rPr lang="it-IT" sz="1500" dirty="0"/>
              <a:t>	INSERT INTO </a:t>
            </a:r>
            <a:r>
              <a:rPr lang="it-IT" sz="1500" dirty="0" err="1"/>
              <a:t>alerts</a:t>
            </a:r>
            <a:r>
              <a:rPr lang="it-IT" sz="1500" dirty="0"/>
              <a:t> (</a:t>
            </a:r>
            <a:r>
              <a:rPr lang="it-IT" sz="1500" dirty="0" err="1"/>
              <a:t>user_id</a:t>
            </a:r>
            <a:r>
              <a:rPr lang="it-IT" sz="1500" dirty="0"/>
              <a:t>, email, username, </a:t>
            </a:r>
            <a:r>
              <a:rPr lang="it-IT" sz="1500" dirty="0" err="1"/>
              <a:t>amount</a:t>
            </a:r>
            <a:r>
              <a:rPr lang="it-IT" sz="1500" dirty="0"/>
              <a:t>, 	</a:t>
            </a:r>
            <a:r>
              <a:rPr lang="it-IT" sz="1500" dirty="0" err="1"/>
              <a:t>date_time</a:t>
            </a:r>
            <a:r>
              <a:rPr lang="it-IT" sz="1500" dirty="0"/>
              <a:t>) VALUES (</a:t>
            </a:r>
            <a:r>
              <a:rPr lang="it-IT" sz="1500" dirty="0" err="1"/>
              <a:t>new.user_id</a:t>
            </a:r>
            <a:r>
              <a:rPr lang="it-IT" sz="1500" dirty="0"/>
              <a:t>, </a:t>
            </a:r>
            <a:r>
              <a:rPr lang="it-IT" sz="1500" dirty="0" err="1"/>
              <a:t>l_email</a:t>
            </a:r>
            <a:r>
              <a:rPr lang="it-IT" sz="1500" dirty="0"/>
              <a:t>, </a:t>
            </a:r>
            <a:r>
              <a:rPr lang="it-IT" sz="1500" dirty="0" err="1"/>
              <a:t>l_username</a:t>
            </a:r>
            <a:r>
              <a:rPr lang="it-IT" sz="1500" dirty="0"/>
              <a:t>, 	</a:t>
            </a:r>
            <a:r>
              <a:rPr lang="it-IT" sz="1500" dirty="0" err="1"/>
              <a:t>l_amount</a:t>
            </a:r>
            <a:r>
              <a:rPr lang="it-IT" sz="1500" dirty="0"/>
              <a:t>, </a:t>
            </a:r>
            <a:r>
              <a:rPr lang="it-IT" sz="1500" dirty="0" err="1"/>
              <a:t>new.last_failure</a:t>
            </a:r>
            <a:r>
              <a:rPr lang="it-IT" sz="1500" dirty="0"/>
              <a:t>);</a:t>
            </a:r>
          </a:p>
          <a:p>
            <a:pPr marL="0" indent="0">
              <a:buNone/>
            </a:pPr>
            <a:r>
              <a:rPr lang="it-IT" sz="1500" dirty="0"/>
              <a:t>END IF;</a:t>
            </a:r>
          </a:p>
          <a:p>
            <a:pPr marL="0" indent="0">
              <a:buNone/>
            </a:pPr>
            <a:r>
              <a:rPr lang="it-IT" sz="1500" dirty="0"/>
              <a:t>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C2195-2EF4-405C-B669-BF87F1259E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ON </a:t>
            </a:r>
            <a:r>
              <a:rPr lang="it-IT" dirty="0" err="1"/>
              <a:t>failed_payments</a:t>
            </a:r>
            <a:r>
              <a:rPr lang="it-IT" dirty="0"/>
              <a:t> AFTER UPDATE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rise an </a:t>
            </a:r>
            <a:r>
              <a:rPr lang="it-IT" dirty="0" err="1"/>
              <a:t>alert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failed</a:t>
            </a:r>
            <a:r>
              <a:rPr lang="it-IT" dirty="0"/>
              <a:t> payment for a user </a:t>
            </a:r>
            <a:r>
              <a:rPr lang="it-IT" dirty="0" err="1"/>
              <a:t>reach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3.</a:t>
            </a:r>
          </a:p>
        </p:txBody>
      </p:sp>
    </p:spTree>
    <p:extLst>
      <p:ext uri="{BB962C8B-B14F-4D97-AF65-F5344CB8AC3E}">
        <p14:creationId xmlns:p14="http://schemas.microsoft.com/office/powerpoint/2010/main" val="14731775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2164D-5B6D-4F72-9C2D-292A9E4C2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retrieve_insolvent_users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00E8D-1BA5-4091-ADD0-7445A0F6B8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500" dirty="0"/>
              <a:t>BEGIN</a:t>
            </a:r>
          </a:p>
          <a:p>
            <a:pPr marL="0" indent="0">
              <a:buNone/>
            </a:pPr>
            <a:r>
              <a:rPr lang="it-IT" sz="1500" dirty="0"/>
              <a:t>IF </a:t>
            </a:r>
            <a:r>
              <a:rPr lang="it-IT" sz="1500" dirty="0" err="1"/>
              <a:t>old.insolvent</a:t>
            </a:r>
            <a:r>
              <a:rPr lang="it-IT" sz="1500" dirty="0"/>
              <a:t> = 0 and </a:t>
            </a:r>
            <a:r>
              <a:rPr lang="it-IT" sz="1500" dirty="0" err="1"/>
              <a:t>new.insolvent</a:t>
            </a:r>
            <a:r>
              <a:rPr lang="it-IT" sz="1500" dirty="0"/>
              <a:t> = 1 THEN</a:t>
            </a:r>
          </a:p>
          <a:p>
            <a:pPr marL="0" indent="0">
              <a:buNone/>
            </a:pPr>
            <a:r>
              <a:rPr lang="it-IT" sz="1500" dirty="0"/>
              <a:t>	INSERT INTO </a:t>
            </a:r>
            <a:r>
              <a:rPr lang="it-IT" sz="1500" dirty="0" err="1"/>
              <a:t>insolvent_user</a:t>
            </a:r>
            <a:r>
              <a:rPr lang="it-IT" sz="1500" dirty="0"/>
              <a:t> (id, name, </a:t>
            </a:r>
            <a:r>
              <a:rPr lang="it-IT" sz="1500" dirty="0" err="1"/>
              <a:t>surname</a:t>
            </a:r>
            <a:r>
              <a:rPr lang="it-IT" sz="1500" dirty="0"/>
              <a:t>, 	username, email) VALUES (new.id, new.name, 	</a:t>
            </a:r>
            <a:r>
              <a:rPr lang="it-IT" sz="1500" dirty="0" err="1"/>
              <a:t>new.surname</a:t>
            </a:r>
            <a:r>
              <a:rPr lang="it-IT" sz="1500" dirty="0"/>
              <a:t>, </a:t>
            </a:r>
            <a:r>
              <a:rPr lang="it-IT" sz="1500" dirty="0" err="1"/>
              <a:t>new.username</a:t>
            </a:r>
            <a:r>
              <a:rPr lang="it-IT" sz="1500" dirty="0"/>
              <a:t>, </a:t>
            </a:r>
            <a:r>
              <a:rPr lang="it-IT" sz="1500" dirty="0" err="1"/>
              <a:t>new.email</a:t>
            </a:r>
            <a:r>
              <a:rPr lang="it-IT" sz="1500" dirty="0"/>
              <a:t>);</a:t>
            </a:r>
          </a:p>
          <a:p>
            <a:pPr marL="0" indent="0">
              <a:buNone/>
            </a:pPr>
            <a:r>
              <a:rPr lang="it-IT" sz="1500" dirty="0"/>
              <a:t>ELSEIF </a:t>
            </a:r>
            <a:r>
              <a:rPr lang="it-IT" sz="1500" dirty="0" err="1"/>
              <a:t>old.insolvent</a:t>
            </a:r>
            <a:r>
              <a:rPr lang="it-IT" sz="1500" dirty="0"/>
              <a:t> = 1 and </a:t>
            </a:r>
            <a:r>
              <a:rPr lang="it-IT" sz="1500" dirty="0" err="1"/>
              <a:t>new.insolvent</a:t>
            </a:r>
            <a:r>
              <a:rPr lang="it-IT" sz="1500" dirty="0"/>
              <a:t> = 0 THEN</a:t>
            </a:r>
          </a:p>
          <a:p>
            <a:pPr marL="0" indent="0">
              <a:buNone/>
            </a:pPr>
            <a:r>
              <a:rPr lang="it-IT" sz="1500" dirty="0"/>
              <a:t>	DELETE FROM </a:t>
            </a:r>
            <a:r>
              <a:rPr lang="it-IT" sz="1500" dirty="0" err="1"/>
              <a:t>insolvent_user</a:t>
            </a:r>
            <a:r>
              <a:rPr lang="it-IT" sz="1500" dirty="0"/>
              <a:t> WHERE id = new.id;</a:t>
            </a:r>
          </a:p>
          <a:p>
            <a:pPr marL="0" indent="0">
              <a:buNone/>
            </a:pPr>
            <a:r>
              <a:rPr lang="it-IT" sz="1500" dirty="0"/>
              <a:t>END IF;</a:t>
            </a:r>
          </a:p>
          <a:p>
            <a:pPr marL="0" indent="0">
              <a:buNone/>
            </a:pPr>
            <a:r>
              <a:rPr lang="it-IT" sz="1500" dirty="0"/>
              <a:t>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9BF9E-F8B3-44A5-9752-95AA1FB538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user BEFORE UPDATE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add</a:t>
            </a:r>
            <a:r>
              <a:rPr lang="it-IT" dirty="0"/>
              <a:t> a user to the </a:t>
            </a:r>
            <a:r>
              <a:rPr lang="it-IT" dirty="0" err="1"/>
              <a:t>insolvent</a:t>
            </a:r>
            <a:r>
              <a:rPr lang="it-IT" dirty="0"/>
              <a:t> user lists </a:t>
            </a:r>
            <a:r>
              <a:rPr lang="it-IT" dirty="0" err="1"/>
              <a:t>when</a:t>
            </a:r>
            <a:r>
              <a:rPr lang="it-IT" dirty="0"/>
              <a:t> he </a:t>
            </a:r>
            <a:r>
              <a:rPr lang="it-IT" dirty="0" err="1"/>
              <a:t>wasn’t</a:t>
            </a:r>
            <a:r>
              <a:rPr lang="it-IT" dirty="0"/>
              <a:t> </a:t>
            </a:r>
            <a:r>
              <a:rPr lang="it-IT" dirty="0" err="1"/>
              <a:t>insolvent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he </a:t>
            </a:r>
            <a:r>
              <a:rPr lang="it-IT" dirty="0" err="1"/>
              <a:t>fails</a:t>
            </a:r>
            <a:r>
              <a:rPr lang="it-IT" dirty="0"/>
              <a:t> a payment.</a:t>
            </a:r>
          </a:p>
        </p:txBody>
      </p:sp>
    </p:spTree>
    <p:extLst>
      <p:ext uri="{BB962C8B-B14F-4D97-AF65-F5344CB8AC3E}">
        <p14:creationId xmlns:p14="http://schemas.microsoft.com/office/powerpoint/2010/main" val="4276558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EDBAD-8941-47DA-80E3-F22052EE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2561A-1913-41AA-8E43-85689D874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If </a:t>
            </a:r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aspects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had</a:t>
            </a:r>
            <a:r>
              <a:rPr lang="it-IT" dirty="0"/>
              <a:t> to </a:t>
            </a:r>
            <a:r>
              <a:rPr lang="it-IT" dirty="0" err="1"/>
              <a:t>interpret</a:t>
            </a:r>
            <a:r>
              <a:rPr lang="it-IT" dirty="0"/>
              <a:t> or </a:t>
            </a:r>
            <a:r>
              <a:rPr lang="it-IT" dirty="0" err="1"/>
              <a:t>clarify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the </a:t>
            </a:r>
            <a:r>
              <a:rPr lang="it-IT" dirty="0" err="1"/>
              <a:t>specifications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affect</a:t>
            </a:r>
            <a:r>
              <a:rPr lang="it-IT" dirty="0"/>
              <a:t> the </a:t>
            </a:r>
            <a:r>
              <a:rPr lang="it-IT" dirty="0" err="1"/>
              <a:t>application</a:t>
            </a:r>
            <a:r>
              <a:rPr lang="it-IT" dirty="0"/>
              <a:t> design and </a:t>
            </a:r>
            <a:r>
              <a:rPr lang="it-IT" dirty="0" err="1"/>
              <a:t>development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can list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here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51907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AC5EA-7ECF-4E7C-A63B-5766CDCF4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retrieve_suspended_orders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96294-579C-4B28-A406-07938D06B5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1500" dirty="0"/>
              <a:t>BEGIN</a:t>
            </a:r>
          </a:p>
          <a:p>
            <a:pPr marL="0" indent="0">
              <a:buNone/>
            </a:pPr>
            <a:r>
              <a:rPr lang="it-IT" sz="1500" dirty="0"/>
              <a:t>DECLARE number int;</a:t>
            </a:r>
          </a:p>
          <a:p>
            <a:pPr marL="0" indent="0">
              <a:buNone/>
            </a:pPr>
            <a:r>
              <a:rPr lang="it-IT" sz="1500" dirty="0"/>
              <a:t>IF </a:t>
            </a:r>
            <a:r>
              <a:rPr lang="it-IT" sz="1500" dirty="0" err="1"/>
              <a:t>new.order_status</a:t>
            </a:r>
            <a:r>
              <a:rPr lang="it-IT" sz="1500" dirty="0"/>
              <a:t> = 2 THEN</a:t>
            </a:r>
          </a:p>
          <a:p>
            <a:pPr marL="0" indent="0">
              <a:buNone/>
            </a:pPr>
            <a:r>
              <a:rPr lang="it-IT" sz="1500" dirty="0"/>
              <a:t>	SET number = (SELECT count(*) FROM 	</a:t>
            </a:r>
            <a:r>
              <a:rPr lang="it-IT" sz="1500" dirty="0" err="1"/>
              <a:t>suspended_orders</a:t>
            </a:r>
            <a:r>
              <a:rPr lang="it-IT" sz="1500" dirty="0"/>
              <a:t> WHERE order_id=new.id AND 	</a:t>
            </a:r>
            <a:r>
              <a:rPr lang="it-IT" sz="1500" dirty="0" err="1"/>
              <a:t>user_id</a:t>
            </a:r>
            <a:r>
              <a:rPr lang="it-IT" sz="1500" dirty="0"/>
              <a:t>=</a:t>
            </a:r>
            <a:r>
              <a:rPr lang="it-IT" sz="1500" dirty="0" err="1"/>
              <a:t>new.user_id</a:t>
            </a:r>
            <a:r>
              <a:rPr lang="it-IT" sz="1500" dirty="0"/>
              <a:t>);</a:t>
            </a:r>
          </a:p>
          <a:p>
            <a:pPr marL="0" indent="0">
              <a:buNone/>
            </a:pPr>
            <a:r>
              <a:rPr lang="it-IT" sz="1500" dirty="0"/>
              <a:t>	IF number = 0 THEN</a:t>
            </a:r>
          </a:p>
          <a:p>
            <a:pPr marL="0" indent="0">
              <a:buNone/>
            </a:pPr>
            <a:r>
              <a:rPr lang="it-IT" sz="1500" dirty="0"/>
              <a:t>		INSERT INTO </a:t>
            </a:r>
            <a:r>
              <a:rPr lang="it-IT" sz="1500" dirty="0" err="1"/>
              <a:t>suspended_orders</a:t>
            </a:r>
            <a:r>
              <a:rPr lang="it-IT" sz="1500" dirty="0"/>
              <a:t> 			(</a:t>
            </a:r>
            <a:r>
              <a:rPr lang="it-IT" sz="1500" dirty="0" err="1"/>
              <a:t>order_id</a:t>
            </a:r>
            <a:r>
              <a:rPr lang="it-IT" sz="1500" dirty="0"/>
              <a:t>, </a:t>
            </a:r>
            <a:r>
              <a:rPr lang="it-IT" sz="1500" dirty="0" err="1"/>
              <a:t>user_id</a:t>
            </a:r>
            <a:r>
              <a:rPr lang="it-IT" sz="1500" dirty="0"/>
              <a:t>) VALUES (new.id, 		</a:t>
            </a:r>
            <a:r>
              <a:rPr lang="it-IT" sz="1500" dirty="0" err="1"/>
              <a:t>new.user_id</a:t>
            </a:r>
            <a:r>
              <a:rPr lang="it-IT" sz="1500" dirty="0"/>
              <a:t>);</a:t>
            </a:r>
          </a:p>
          <a:p>
            <a:pPr marL="0" indent="0">
              <a:buNone/>
            </a:pPr>
            <a:r>
              <a:rPr lang="it-IT" sz="1500" dirty="0"/>
              <a:t>	END IF;</a:t>
            </a:r>
          </a:p>
          <a:p>
            <a:pPr marL="0" indent="0">
              <a:buNone/>
            </a:pPr>
            <a:r>
              <a:rPr lang="it-IT" sz="1500" dirty="0"/>
              <a:t>ELSEIF </a:t>
            </a:r>
            <a:r>
              <a:rPr lang="it-IT" sz="1500" dirty="0" err="1"/>
              <a:t>new.order_status</a:t>
            </a:r>
            <a:r>
              <a:rPr lang="it-IT" sz="1500" dirty="0"/>
              <a:t> = 1 or </a:t>
            </a:r>
            <a:r>
              <a:rPr lang="it-IT" sz="1500" dirty="0" err="1"/>
              <a:t>new.order_status</a:t>
            </a:r>
            <a:r>
              <a:rPr lang="it-IT" sz="1500" dirty="0"/>
              <a:t> = 0 THEN</a:t>
            </a:r>
          </a:p>
          <a:p>
            <a:pPr marL="0" indent="0">
              <a:buNone/>
            </a:pPr>
            <a:r>
              <a:rPr lang="it-IT" sz="1500" dirty="0"/>
              <a:t>	DELETE FROM </a:t>
            </a:r>
            <a:r>
              <a:rPr lang="it-IT" sz="1500" dirty="0" err="1"/>
              <a:t>suspended_orders</a:t>
            </a:r>
            <a:r>
              <a:rPr lang="it-IT" sz="1500" dirty="0"/>
              <a:t> WHERE </a:t>
            </a:r>
            <a:r>
              <a:rPr lang="it-IT" sz="1500" dirty="0" err="1"/>
              <a:t>order_id</a:t>
            </a:r>
            <a:r>
              <a:rPr lang="it-IT" sz="1500" dirty="0"/>
              <a:t> = 	new.id;</a:t>
            </a:r>
          </a:p>
          <a:p>
            <a:pPr marL="0" indent="0">
              <a:buNone/>
            </a:pPr>
            <a:r>
              <a:rPr lang="it-IT" sz="1500" dirty="0"/>
              <a:t>END IF;</a:t>
            </a:r>
          </a:p>
          <a:p>
            <a:pPr marL="0" indent="0">
              <a:buNone/>
            </a:pPr>
            <a:r>
              <a:rPr lang="it-IT" sz="1500" dirty="0"/>
              <a:t>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13775-7EC6-4265-A7A9-0A8F01B4A4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ON </a:t>
            </a:r>
            <a:r>
              <a:rPr lang="it-IT" dirty="0" err="1"/>
              <a:t>orders</a:t>
            </a:r>
            <a:r>
              <a:rPr lang="it-IT" dirty="0"/>
              <a:t> AFTER UPDATE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add</a:t>
            </a:r>
            <a:r>
              <a:rPr lang="it-IT" dirty="0"/>
              <a:t> an order to the </a:t>
            </a:r>
            <a:r>
              <a:rPr lang="it-IT" dirty="0" err="1"/>
              <a:t>suspended</a:t>
            </a:r>
            <a:r>
              <a:rPr lang="it-IT" dirty="0"/>
              <a:t> list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its</a:t>
            </a:r>
            <a:r>
              <a:rPr lang="it-IT" dirty="0"/>
              <a:t> status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failed</a:t>
            </a:r>
            <a:r>
              <a:rPr lang="it-IT" dirty="0"/>
              <a:t> payment (status=2), </a:t>
            </a:r>
            <a:r>
              <a:rPr lang="it-IT" dirty="0" err="1"/>
              <a:t>otherwise</a:t>
            </a:r>
            <a:r>
              <a:rPr lang="it-IT" dirty="0"/>
              <a:t>, the order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removed</a:t>
            </a:r>
            <a:r>
              <a:rPr lang="it-IT" dirty="0"/>
              <a:t> from the </a:t>
            </a:r>
            <a:r>
              <a:rPr lang="it-IT" dirty="0" err="1"/>
              <a:t>suspended</a:t>
            </a:r>
            <a:r>
              <a:rPr lang="it-IT" dirty="0"/>
              <a:t> list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payed</a:t>
            </a:r>
            <a:r>
              <a:rPr lang="it-IT" dirty="0"/>
              <a:t> (status = 1) or </a:t>
            </a:r>
            <a:r>
              <a:rPr lang="it-IT" dirty="0" err="1"/>
              <a:t>created</a:t>
            </a:r>
            <a:r>
              <a:rPr lang="it-IT" dirty="0"/>
              <a:t> (status=0).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301901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195E2-FF8D-4647-A3C3-6FA5B602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set_base_price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CD305-E964-420A-9CF8-6AE33979A0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BEGIN</a:t>
            </a:r>
          </a:p>
          <a:p>
            <a:pPr marL="0" indent="0">
              <a:buNone/>
            </a:pPr>
            <a:r>
              <a:rPr lang="en-US" sz="1500" dirty="0"/>
              <a:t>DECLARE amount double;</a:t>
            </a:r>
          </a:p>
          <a:p>
            <a:pPr marL="0" indent="0">
              <a:buNone/>
            </a:pPr>
            <a:r>
              <a:rPr lang="en-US" sz="1500" dirty="0"/>
              <a:t>SET amount = (SELECT price FROM </a:t>
            </a:r>
            <a:r>
              <a:rPr lang="en-US" sz="1500" dirty="0" err="1"/>
              <a:t>package_price</a:t>
            </a:r>
            <a:r>
              <a:rPr lang="en-US" sz="1500" dirty="0"/>
              <a:t> WHERE </a:t>
            </a:r>
            <a:r>
              <a:rPr lang="en-US" sz="1500" dirty="0" err="1"/>
              <a:t>package_id</a:t>
            </a:r>
            <a:r>
              <a:rPr lang="en-US" sz="1500" dirty="0"/>
              <a:t> = </a:t>
            </a:r>
            <a:r>
              <a:rPr lang="en-US" sz="1500" dirty="0" err="1"/>
              <a:t>new.package_id</a:t>
            </a:r>
            <a:r>
              <a:rPr lang="en-US" sz="1500" dirty="0"/>
              <a:t> AND </a:t>
            </a:r>
            <a:r>
              <a:rPr lang="en-US" sz="1500" dirty="0" err="1"/>
              <a:t>validity_period</a:t>
            </a:r>
            <a:r>
              <a:rPr lang="en-US" sz="1500" dirty="0"/>
              <a:t> = </a:t>
            </a:r>
            <a:r>
              <a:rPr lang="en-US" sz="1500" dirty="0" err="1"/>
              <a:t>new.validity_period</a:t>
            </a:r>
            <a:r>
              <a:rPr lang="en-US" sz="1500" dirty="0"/>
              <a:t>);</a:t>
            </a:r>
          </a:p>
          <a:p>
            <a:pPr marL="0" indent="0">
              <a:buNone/>
            </a:pPr>
            <a:r>
              <a:rPr lang="en-US" sz="1500" dirty="0"/>
              <a:t>SET </a:t>
            </a:r>
            <a:r>
              <a:rPr lang="en-US" sz="1500" dirty="0" err="1"/>
              <a:t>new.price</a:t>
            </a:r>
            <a:r>
              <a:rPr lang="en-US" sz="1500" dirty="0"/>
              <a:t> = amount * </a:t>
            </a:r>
            <a:r>
              <a:rPr lang="en-US" sz="1500" dirty="0" err="1"/>
              <a:t>new.validity_period</a:t>
            </a:r>
            <a:r>
              <a:rPr lang="en-US" sz="1500" dirty="0"/>
              <a:t>;</a:t>
            </a:r>
          </a:p>
          <a:p>
            <a:pPr marL="0" indent="0">
              <a:buNone/>
            </a:pPr>
            <a:r>
              <a:rPr lang="en-US" sz="1500" dirty="0"/>
              <a:t>END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8A841-AAC0-459B-9E1C-ECE8F34DBB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</a:t>
            </a:r>
            <a:r>
              <a:rPr lang="it-IT" dirty="0" err="1"/>
              <a:t>orders</a:t>
            </a:r>
            <a:r>
              <a:rPr lang="it-IT" dirty="0"/>
              <a:t> BEFORE INSERT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calculate</a:t>
            </a:r>
            <a:r>
              <a:rPr lang="it-IT" dirty="0"/>
              <a:t> and set the price for a new order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taking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account the </a:t>
            </a:r>
            <a:r>
              <a:rPr lang="it-IT" dirty="0" err="1"/>
              <a:t>value</a:t>
            </a:r>
            <a:r>
              <a:rPr lang="it-IT" dirty="0"/>
              <a:t> of the optional product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included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116619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E5AD-694E-4FDA-93BC-79F11DDA0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update_failed_payment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E60A7-CC89-4CB9-AE4B-A77C05C81A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BEGIN</a:t>
            </a:r>
          </a:p>
          <a:p>
            <a:pPr marL="0" indent="0">
              <a:buNone/>
            </a:pPr>
            <a:r>
              <a:rPr lang="en-US" sz="1500" dirty="0"/>
              <a:t>IF </a:t>
            </a:r>
            <a:r>
              <a:rPr lang="en-US" sz="1500" dirty="0" err="1"/>
              <a:t>new.payment_status</a:t>
            </a:r>
            <a:r>
              <a:rPr lang="en-US" sz="1500" dirty="0"/>
              <a:t> = 0 THEN</a:t>
            </a:r>
          </a:p>
          <a:p>
            <a:pPr marL="0" indent="0">
              <a:buNone/>
            </a:pPr>
            <a:r>
              <a:rPr lang="en-US" sz="1500" dirty="0"/>
              <a:t>	UPDATE </a:t>
            </a:r>
            <a:r>
              <a:rPr lang="en-US" sz="1500" dirty="0" err="1"/>
              <a:t>failed_payment</a:t>
            </a:r>
            <a:r>
              <a:rPr lang="en-US" sz="1500" dirty="0"/>
              <a:t> SET </a:t>
            </a:r>
            <a:r>
              <a:rPr lang="en-US" sz="1500" dirty="0" err="1"/>
              <a:t>n_failures</a:t>
            </a:r>
            <a:r>
              <a:rPr lang="en-US" sz="1500" dirty="0"/>
              <a:t> = </a:t>
            </a:r>
            <a:r>
              <a:rPr lang="en-US" sz="1500" dirty="0" err="1"/>
              <a:t>n_failures</a:t>
            </a:r>
            <a:r>
              <a:rPr lang="en-US" sz="1500" dirty="0"/>
              <a:t> + 	1, </a:t>
            </a:r>
            <a:r>
              <a:rPr lang="en-US" sz="1500" dirty="0" err="1"/>
              <a:t>last_failure</a:t>
            </a:r>
            <a:r>
              <a:rPr lang="en-US" sz="1500" dirty="0"/>
              <a:t> = CURRENT_TIMESTAMP() WHERE 	</a:t>
            </a:r>
            <a:r>
              <a:rPr lang="en-US" sz="1500" dirty="0" err="1"/>
              <a:t>user_id</a:t>
            </a:r>
            <a:r>
              <a:rPr lang="en-US" sz="1500" dirty="0"/>
              <a:t> = </a:t>
            </a:r>
            <a:r>
              <a:rPr lang="en-US" sz="1500" dirty="0" err="1"/>
              <a:t>new.user_id</a:t>
            </a:r>
            <a:r>
              <a:rPr lang="en-US" sz="1500" dirty="0"/>
              <a:t>;</a:t>
            </a:r>
          </a:p>
          <a:p>
            <a:pPr marL="0" indent="0">
              <a:buNone/>
            </a:pPr>
            <a:r>
              <a:rPr lang="en-US" sz="1500" dirty="0"/>
              <a:t>END IF;</a:t>
            </a:r>
          </a:p>
          <a:p>
            <a:pPr marL="0" indent="0">
              <a:buNone/>
            </a:pPr>
            <a:r>
              <a:rPr lang="en-US" sz="1500" dirty="0"/>
              <a:t>END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0BE2C-DD6C-4C00-8F70-F40778F621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</a:t>
            </a:r>
            <a:r>
              <a:rPr lang="it-IT" dirty="0" err="1"/>
              <a:t>payment_history</a:t>
            </a:r>
            <a:r>
              <a:rPr lang="it-IT" dirty="0"/>
              <a:t> AFTER INSERT</a:t>
            </a:r>
          </a:p>
          <a:p>
            <a:r>
              <a:rPr lang="it-IT" dirty="0" err="1"/>
              <a:t>This</a:t>
            </a:r>
            <a:r>
              <a:rPr lang="it-IT" dirty="0"/>
              <a:t> trigger in </a:t>
            </a:r>
            <a:r>
              <a:rPr lang="it-IT" dirty="0" err="1"/>
              <a:t>used</a:t>
            </a:r>
            <a:r>
              <a:rPr lang="it-IT" dirty="0"/>
              <a:t> to update the </a:t>
            </a:r>
            <a:r>
              <a:rPr lang="it-IT" dirty="0" err="1"/>
              <a:t>number</a:t>
            </a:r>
            <a:r>
              <a:rPr lang="it-IT" dirty="0"/>
              <a:t> of payment </a:t>
            </a:r>
            <a:r>
              <a:rPr lang="it-IT" dirty="0" err="1"/>
              <a:t>failures</a:t>
            </a:r>
            <a:r>
              <a:rPr lang="it-IT" dirty="0"/>
              <a:t> of an user </a:t>
            </a:r>
            <a:r>
              <a:rPr lang="it-IT" dirty="0" err="1"/>
              <a:t>when</a:t>
            </a:r>
            <a:r>
              <a:rPr lang="it-IT" dirty="0"/>
              <a:t> a new </a:t>
            </a:r>
            <a:r>
              <a:rPr lang="it-IT" dirty="0" err="1"/>
              <a:t>failed</a:t>
            </a:r>
            <a:r>
              <a:rPr lang="it-IT" dirty="0"/>
              <a:t> payment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inserted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32266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68068-AF45-4530-9D45-E6C427E8A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update_order_price_optional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393FC-FDA5-4CC7-91E0-2CC07C1B44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500" dirty="0"/>
              <a:t>BEGIN</a:t>
            </a:r>
          </a:p>
          <a:p>
            <a:pPr marL="0" indent="0">
              <a:buNone/>
            </a:pPr>
            <a:r>
              <a:rPr lang="it-IT" sz="1500" dirty="0"/>
              <a:t>DECLARE p DOUBLE;</a:t>
            </a:r>
          </a:p>
          <a:p>
            <a:pPr marL="0" indent="0">
              <a:buNone/>
            </a:pPr>
            <a:r>
              <a:rPr lang="it-IT" sz="1500" dirty="0"/>
              <a:t>DECLARE </a:t>
            </a:r>
            <a:r>
              <a:rPr lang="it-IT" sz="1500" dirty="0" err="1"/>
              <a:t>v_period</a:t>
            </a:r>
            <a:r>
              <a:rPr lang="it-IT" sz="1500" dirty="0"/>
              <a:t> INT;</a:t>
            </a:r>
          </a:p>
          <a:p>
            <a:pPr marL="0" indent="0">
              <a:buNone/>
            </a:pPr>
            <a:r>
              <a:rPr lang="it-IT" sz="1500" dirty="0"/>
              <a:t>SET p = (SELECT price FROM </a:t>
            </a:r>
            <a:r>
              <a:rPr lang="it-IT" sz="1500" dirty="0" err="1"/>
              <a:t>optional_product</a:t>
            </a:r>
            <a:r>
              <a:rPr lang="it-IT" sz="1500" dirty="0"/>
              <a:t> WHERE id = </a:t>
            </a:r>
            <a:r>
              <a:rPr lang="it-IT" sz="1500" dirty="0" err="1"/>
              <a:t>new.optional_id</a:t>
            </a:r>
            <a:r>
              <a:rPr lang="it-IT" sz="1500" dirty="0"/>
              <a:t>);</a:t>
            </a:r>
          </a:p>
          <a:p>
            <a:pPr marL="0" indent="0">
              <a:buNone/>
            </a:pPr>
            <a:r>
              <a:rPr lang="it-IT" sz="1500" dirty="0"/>
              <a:t>SET </a:t>
            </a:r>
            <a:r>
              <a:rPr lang="it-IT" sz="1500" dirty="0" err="1"/>
              <a:t>v_period</a:t>
            </a:r>
            <a:r>
              <a:rPr lang="it-IT" sz="1500" dirty="0"/>
              <a:t> = (SELECT </a:t>
            </a:r>
            <a:r>
              <a:rPr lang="it-IT" sz="1500" dirty="0" err="1"/>
              <a:t>validity_period</a:t>
            </a:r>
            <a:r>
              <a:rPr lang="it-IT" sz="1500" dirty="0"/>
              <a:t> FROM </a:t>
            </a:r>
            <a:r>
              <a:rPr lang="it-IT" sz="1500" dirty="0" err="1"/>
              <a:t>orders</a:t>
            </a:r>
            <a:r>
              <a:rPr lang="it-IT" sz="1500" dirty="0"/>
              <a:t> WHERE id=</a:t>
            </a:r>
            <a:r>
              <a:rPr lang="it-IT" sz="1500" dirty="0" err="1"/>
              <a:t>new.order_id</a:t>
            </a:r>
            <a:r>
              <a:rPr lang="it-IT" sz="1500" dirty="0"/>
              <a:t>);</a:t>
            </a:r>
          </a:p>
          <a:p>
            <a:pPr marL="0" indent="0">
              <a:buNone/>
            </a:pPr>
            <a:r>
              <a:rPr lang="it-IT" sz="1500" dirty="0"/>
              <a:t>UPDATE </a:t>
            </a:r>
            <a:r>
              <a:rPr lang="it-IT" sz="1500" dirty="0" err="1"/>
              <a:t>orders</a:t>
            </a:r>
            <a:r>
              <a:rPr lang="it-IT" sz="1500" dirty="0"/>
              <a:t> SET price = price + (p*</a:t>
            </a:r>
            <a:r>
              <a:rPr lang="it-IT" sz="1500" dirty="0" err="1"/>
              <a:t>v_period</a:t>
            </a:r>
            <a:r>
              <a:rPr lang="it-IT" sz="1500" dirty="0"/>
              <a:t>) WHERE id = </a:t>
            </a:r>
            <a:r>
              <a:rPr lang="it-IT" sz="1500" dirty="0" err="1"/>
              <a:t>new.order_id</a:t>
            </a:r>
            <a:r>
              <a:rPr lang="it-IT" sz="1500" dirty="0"/>
              <a:t>;</a:t>
            </a:r>
          </a:p>
          <a:p>
            <a:pPr marL="0" indent="0">
              <a:buNone/>
            </a:pPr>
            <a:r>
              <a:rPr lang="it-IT" sz="1500" dirty="0"/>
              <a:t>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D26B5D-71AB-4E68-89DA-4487170373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</a:t>
            </a:r>
            <a:r>
              <a:rPr lang="it-IT" dirty="0" err="1"/>
              <a:t>optional_product_order</a:t>
            </a:r>
            <a:r>
              <a:rPr lang="it-IT" dirty="0"/>
              <a:t> AFTER INSERT</a:t>
            </a:r>
          </a:p>
          <a:p>
            <a:r>
              <a:rPr lang="it-IT" dirty="0" err="1"/>
              <a:t>This</a:t>
            </a:r>
            <a:r>
              <a:rPr lang="it-IT" dirty="0"/>
              <a:t> trigger update the </a:t>
            </a:r>
            <a:r>
              <a:rPr lang="it-IT" dirty="0" err="1"/>
              <a:t>amount</a:t>
            </a:r>
            <a:r>
              <a:rPr lang="it-IT" dirty="0"/>
              <a:t> of an order </a:t>
            </a:r>
            <a:r>
              <a:rPr lang="it-IT" dirty="0" err="1"/>
              <a:t>summing</a:t>
            </a:r>
            <a:r>
              <a:rPr lang="it-IT" dirty="0"/>
              <a:t> the price of the optional products </a:t>
            </a:r>
            <a:r>
              <a:rPr lang="it-IT" dirty="0" err="1"/>
              <a:t>bought</a:t>
            </a:r>
            <a:r>
              <a:rPr lang="it-IT" dirty="0"/>
              <a:t> with (</a:t>
            </a:r>
            <a:r>
              <a:rPr lang="it-IT" dirty="0" err="1"/>
              <a:t>considering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the </a:t>
            </a:r>
            <a:r>
              <a:rPr lang="it-IT" dirty="0" err="1"/>
              <a:t>validity</a:t>
            </a:r>
            <a:r>
              <a:rPr lang="it-IT" dirty="0"/>
              <a:t> </a:t>
            </a:r>
            <a:r>
              <a:rPr lang="it-IT" dirty="0" err="1"/>
              <a:t>period</a:t>
            </a:r>
            <a:r>
              <a:rPr lang="it-IT" dirty="0"/>
              <a:t> </a:t>
            </a:r>
            <a:r>
              <a:rPr lang="it-IT" dirty="0" err="1"/>
              <a:t>selected</a:t>
            </a:r>
            <a:r>
              <a:rPr lang="it-IT" dirty="0"/>
              <a:t> </a:t>
            </a:r>
            <a:r>
              <a:rPr lang="it-IT" dirty="0" err="1"/>
              <a:t>within</a:t>
            </a:r>
            <a:r>
              <a:rPr lang="it-IT" dirty="0"/>
              <a:t> the order). </a:t>
            </a:r>
          </a:p>
        </p:txBody>
      </p:sp>
    </p:spTree>
    <p:extLst>
      <p:ext uri="{BB962C8B-B14F-4D97-AF65-F5344CB8AC3E}">
        <p14:creationId xmlns:p14="http://schemas.microsoft.com/office/powerpoint/2010/main" val="20141793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EA766-9E58-4ED9-B018-1D3D4D687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update_order_status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94037-924B-4F67-9B3B-46F8D7B966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BEGIN</a:t>
            </a:r>
          </a:p>
          <a:p>
            <a:pPr marL="0" indent="0">
              <a:buNone/>
            </a:pPr>
            <a:r>
              <a:rPr lang="en-US" sz="1500" dirty="0"/>
              <a:t>IF </a:t>
            </a:r>
            <a:r>
              <a:rPr lang="en-US" sz="1500" dirty="0" err="1"/>
              <a:t>new.payment_status</a:t>
            </a:r>
            <a:r>
              <a:rPr lang="en-US" sz="1500" dirty="0"/>
              <a:t> = 0 THEN</a:t>
            </a:r>
          </a:p>
          <a:p>
            <a:pPr marL="0" indent="0">
              <a:buNone/>
            </a:pPr>
            <a:r>
              <a:rPr lang="en-US" sz="1500" dirty="0"/>
              <a:t>	UPDATE orders SET </a:t>
            </a:r>
            <a:r>
              <a:rPr lang="en-US" sz="1500" dirty="0" err="1"/>
              <a:t>order_status</a:t>
            </a:r>
            <a:r>
              <a:rPr lang="en-US" sz="1500" dirty="0"/>
              <a:t> = 2 WHERE id = 	</a:t>
            </a:r>
            <a:r>
              <a:rPr lang="en-US" sz="1500" dirty="0" err="1"/>
              <a:t>new.order_id</a:t>
            </a:r>
            <a:r>
              <a:rPr lang="en-US" sz="1500" dirty="0"/>
              <a:t>;</a:t>
            </a:r>
          </a:p>
          <a:p>
            <a:pPr marL="0" indent="0">
              <a:buNone/>
            </a:pPr>
            <a:r>
              <a:rPr lang="en-US" sz="1500" dirty="0"/>
              <a:t>ELSE</a:t>
            </a:r>
          </a:p>
          <a:p>
            <a:pPr marL="0" indent="0">
              <a:buNone/>
            </a:pPr>
            <a:r>
              <a:rPr lang="en-US" sz="1500" dirty="0"/>
              <a:t>	UPDATE orders SET </a:t>
            </a:r>
            <a:r>
              <a:rPr lang="en-US" sz="1500" dirty="0" err="1"/>
              <a:t>order_status</a:t>
            </a:r>
            <a:r>
              <a:rPr lang="en-US" sz="1500" dirty="0"/>
              <a:t> = 1 WHERE id = 	</a:t>
            </a:r>
            <a:r>
              <a:rPr lang="en-US" sz="1500" dirty="0" err="1"/>
              <a:t>new.order_id</a:t>
            </a:r>
            <a:r>
              <a:rPr lang="en-US" sz="1500" dirty="0"/>
              <a:t>;</a:t>
            </a:r>
          </a:p>
          <a:p>
            <a:pPr marL="0" indent="0">
              <a:buNone/>
            </a:pPr>
            <a:r>
              <a:rPr lang="en-US" sz="1500" dirty="0"/>
              <a:t>END IF;</a:t>
            </a:r>
          </a:p>
          <a:p>
            <a:pPr marL="0" indent="0">
              <a:buNone/>
            </a:pPr>
            <a:r>
              <a:rPr lang="en-US" sz="1500" dirty="0"/>
              <a:t>END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E8AE63-0B5E-4F63-88F1-FECA9AF2AC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</a:t>
            </a:r>
            <a:r>
              <a:rPr lang="it-IT" dirty="0" err="1"/>
              <a:t>payment_history</a:t>
            </a:r>
            <a:r>
              <a:rPr lang="it-IT" dirty="0"/>
              <a:t> AFTER INSERT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update the order for </a:t>
            </a:r>
            <a:r>
              <a:rPr lang="it-IT" dirty="0" err="1"/>
              <a:t>which</a:t>
            </a:r>
            <a:r>
              <a:rPr lang="it-IT" dirty="0"/>
              <a:t> a user make a payment. Status 2 </a:t>
            </a:r>
            <a:r>
              <a:rPr lang="it-IT" dirty="0" err="1"/>
              <a:t>means</a:t>
            </a:r>
            <a:r>
              <a:rPr lang="it-IT" dirty="0"/>
              <a:t> </a:t>
            </a:r>
            <a:r>
              <a:rPr lang="it-IT" dirty="0" err="1"/>
              <a:t>suspended</a:t>
            </a:r>
            <a:r>
              <a:rPr lang="it-IT" dirty="0"/>
              <a:t> (payment </a:t>
            </a:r>
            <a:r>
              <a:rPr lang="it-IT" dirty="0" err="1"/>
              <a:t>failure</a:t>
            </a:r>
            <a:r>
              <a:rPr lang="it-IT" dirty="0"/>
              <a:t> -&gt; 0), status 1 </a:t>
            </a:r>
            <a:r>
              <a:rPr lang="it-IT" dirty="0" err="1"/>
              <a:t>means</a:t>
            </a:r>
            <a:r>
              <a:rPr lang="it-IT" dirty="0"/>
              <a:t> success. </a:t>
            </a:r>
          </a:p>
        </p:txBody>
      </p:sp>
    </p:spTree>
    <p:extLst>
      <p:ext uri="{BB962C8B-B14F-4D97-AF65-F5344CB8AC3E}">
        <p14:creationId xmlns:p14="http://schemas.microsoft.com/office/powerpoint/2010/main" val="8001881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2FD61-B177-48A6-97CA-0F30F59BB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update_purchase_optional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A9A35-F57C-4733-90F6-4F838CA6B5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022284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sz="1500" dirty="0"/>
              <a:t>BEGIN</a:t>
            </a:r>
          </a:p>
          <a:p>
            <a:pPr marL="0" indent="0">
              <a:buNone/>
            </a:pPr>
            <a:r>
              <a:rPr lang="it-IT" sz="1500" dirty="0"/>
              <a:t>DECLARE </a:t>
            </a:r>
            <a:r>
              <a:rPr lang="it-IT" sz="1500" dirty="0" err="1"/>
              <a:t>oId</a:t>
            </a:r>
            <a:r>
              <a:rPr lang="it-IT" sz="1500" dirty="0"/>
              <a:t> int;</a:t>
            </a:r>
          </a:p>
          <a:p>
            <a:pPr marL="0" indent="0">
              <a:buNone/>
            </a:pPr>
            <a:r>
              <a:rPr lang="it-IT" sz="1500" dirty="0"/>
              <a:t>DECLARE </a:t>
            </a:r>
            <a:r>
              <a:rPr lang="it-IT" sz="1500" dirty="0" err="1"/>
              <a:t>done</a:t>
            </a:r>
            <a:r>
              <a:rPr lang="it-IT" sz="1500" dirty="0"/>
              <a:t> INT DEFAULT FALSE;</a:t>
            </a:r>
          </a:p>
          <a:p>
            <a:pPr marL="0" indent="0">
              <a:buNone/>
            </a:pPr>
            <a:r>
              <a:rPr lang="it-IT" sz="1500" dirty="0"/>
              <a:t>DECLARE </a:t>
            </a:r>
            <a:r>
              <a:rPr lang="it-IT" sz="1500" dirty="0" err="1"/>
              <a:t>cur</a:t>
            </a:r>
            <a:r>
              <a:rPr lang="it-IT" sz="1500" dirty="0"/>
              <a:t> CURSOR FOR select </a:t>
            </a:r>
            <a:r>
              <a:rPr lang="it-IT" sz="1500" dirty="0" err="1"/>
              <a:t>optional_id</a:t>
            </a:r>
            <a:r>
              <a:rPr lang="it-IT" sz="1500" dirty="0"/>
              <a:t> from </a:t>
            </a:r>
            <a:r>
              <a:rPr lang="it-IT" sz="1500" dirty="0" err="1"/>
              <a:t>optional_product_order</a:t>
            </a:r>
            <a:r>
              <a:rPr lang="it-IT" sz="1500" dirty="0"/>
              <a:t> where </a:t>
            </a:r>
            <a:r>
              <a:rPr lang="it-IT" sz="1500" dirty="0" err="1"/>
              <a:t>order_id</a:t>
            </a:r>
            <a:r>
              <a:rPr lang="it-IT" sz="1500" dirty="0"/>
              <a:t> = new.id;</a:t>
            </a:r>
          </a:p>
          <a:p>
            <a:pPr marL="0" indent="0">
              <a:buNone/>
            </a:pPr>
            <a:r>
              <a:rPr lang="it-IT" sz="1500" dirty="0"/>
              <a:t>DECLARE CONTINUE HANDLER FOR NOT FOUND SET </a:t>
            </a:r>
            <a:r>
              <a:rPr lang="it-IT" sz="1500" dirty="0" err="1"/>
              <a:t>done</a:t>
            </a:r>
            <a:r>
              <a:rPr lang="it-IT" sz="1500" dirty="0"/>
              <a:t> = TRUE;</a:t>
            </a:r>
          </a:p>
          <a:p>
            <a:pPr marL="0" indent="0">
              <a:buNone/>
            </a:pPr>
            <a:r>
              <a:rPr lang="it-IT" sz="1500" dirty="0"/>
              <a:t>IF (</a:t>
            </a:r>
            <a:r>
              <a:rPr lang="it-IT" sz="1500" dirty="0" err="1"/>
              <a:t>old.order_status</a:t>
            </a:r>
            <a:r>
              <a:rPr lang="it-IT" sz="1500" dirty="0"/>
              <a:t> = 0 or </a:t>
            </a:r>
            <a:r>
              <a:rPr lang="it-IT" sz="1500" dirty="0" err="1"/>
              <a:t>old.order_status</a:t>
            </a:r>
            <a:r>
              <a:rPr lang="it-IT" sz="1500" dirty="0"/>
              <a:t> = 2) and </a:t>
            </a:r>
            <a:r>
              <a:rPr lang="it-IT" sz="1500" dirty="0" err="1"/>
              <a:t>new.order_status</a:t>
            </a:r>
            <a:r>
              <a:rPr lang="it-IT" sz="1500" dirty="0"/>
              <a:t> = 1 THEN</a:t>
            </a:r>
          </a:p>
          <a:p>
            <a:pPr marL="0" indent="0">
              <a:buNone/>
            </a:pPr>
            <a:r>
              <a:rPr lang="it-IT" sz="1500" dirty="0"/>
              <a:t>	OPEN </a:t>
            </a:r>
            <a:r>
              <a:rPr lang="it-IT" sz="1500" dirty="0" err="1"/>
              <a:t>cur</a:t>
            </a:r>
            <a:r>
              <a:rPr lang="it-IT" sz="1500" dirty="0"/>
              <a:t>;</a:t>
            </a:r>
          </a:p>
          <a:p>
            <a:pPr marL="0" indent="0">
              <a:buNone/>
            </a:pPr>
            <a:r>
              <a:rPr lang="it-IT" sz="1500" dirty="0"/>
              <a:t>        		</a:t>
            </a:r>
            <a:r>
              <a:rPr lang="it-IT" sz="1500" dirty="0" err="1"/>
              <a:t>ins_loop</a:t>
            </a:r>
            <a:r>
              <a:rPr lang="it-IT" sz="1500" dirty="0"/>
              <a:t>: LOOP</a:t>
            </a:r>
          </a:p>
          <a:p>
            <a:pPr marL="0" indent="0">
              <a:buNone/>
            </a:pPr>
            <a:r>
              <a:rPr lang="it-IT" sz="1500" dirty="0"/>
              <a:t>            			FETCH </a:t>
            </a:r>
            <a:r>
              <a:rPr lang="it-IT" sz="1500" dirty="0" err="1"/>
              <a:t>cur</a:t>
            </a:r>
            <a:r>
              <a:rPr lang="it-IT" sz="1500" dirty="0"/>
              <a:t> INTO </a:t>
            </a:r>
            <a:r>
              <a:rPr lang="it-IT" sz="1500" dirty="0" err="1"/>
              <a:t>oId</a:t>
            </a:r>
            <a:r>
              <a:rPr lang="it-IT" sz="1500" dirty="0"/>
              <a:t>;</a:t>
            </a:r>
          </a:p>
          <a:p>
            <a:pPr marL="0" indent="0">
              <a:buNone/>
            </a:pPr>
            <a:r>
              <a:rPr lang="it-IT" sz="1500" dirty="0"/>
              <a:t>            			IF </a:t>
            </a:r>
            <a:r>
              <a:rPr lang="it-IT" sz="1500" dirty="0" err="1"/>
              <a:t>done</a:t>
            </a:r>
            <a:r>
              <a:rPr lang="it-IT" sz="1500" dirty="0"/>
              <a:t> THEN</a:t>
            </a:r>
          </a:p>
          <a:p>
            <a:pPr marL="0" indent="0">
              <a:buNone/>
            </a:pPr>
            <a:r>
              <a:rPr lang="it-IT" sz="1500" dirty="0"/>
              <a:t>                				LEAVE </a:t>
            </a:r>
            <a:r>
              <a:rPr lang="it-IT" sz="1500" dirty="0" err="1"/>
              <a:t>ins_loop</a:t>
            </a:r>
            <a:r>
              <a:rPr lang="it-IT" sz="1500" dirty="0"/>
              <a:t>;</a:t>
            </a:r>
          </a:p>
          <a:p>
            <a:pPr marL="0" indent="0">
              <a:buNone/>
            </a:pPr>
            <a:r>
              <a:rPr lang="it-IT" sz="1500" dirty="0"/>
              <a:t>            			END IF;</a:t>
            </a:r>
          </a:p>
          <a:p>
            <a:pPr marL="0" indent="0">
              <a:buNone/>
            </a:pPr>
            <a:r>
              <a:rPr lang="it-IT" sz="1500" dirty="0"/>
              <a:t>            			UPDATE </a:t>
            </a:r>
            <a:r>
              <a:rPr lang="it-IT" sz="1500" dirty="0" err="1"/>
              <a:t>total_purchase_optional</a:t>
            </a:r>
            <a:r>
              <a:rPr lang="it-IT" sz="1500" dirty="0"/>
              <a:t> SET </a:t>
            </a:r>
            <a:r>
              <a:rPr lang="it-IT" sz="1500" dirty="0" err="1"/>
              <a:t>tot_purchase</a:t>
            </a:r>
            <a:r>
              <a:rPr lang="it-IT" sz="1500" dirty="0"/>
              <a:t> = </a:t>
            </a:r>
            <a:r>
              <a:rPr lang="it-IT" sz="1500" dirty="0" err="1"/>
              <a:t>tot_purchase</a:t>
            </a:r>
            <a:r>
              <a:rPr lang="it-IT" sz="1500" dirty="0"/>
              <a:t> + 1 			WHERE </a:t>
            </a:r>
            <a:r>
              <a:rPr lang="it-IT" sz="1500" dirty="0" err="1"/>
              <a:t>optional_id</a:t>
            </a:r>
            <a:r>
              <a:rPr lang="it-IT" sz="1500" dirty="0"/>
              <a:t> = </a:t>
            </a:r>
            <a:r>
              <a:rPr lang="it-IT" sz="1500" dirty="0" err="1"/>
              <a:t>oId</a:t>
            </a:r>
            <a:r>
              <a:rPr lang="it-IT" sz="1500" dirty="0"/>
              <a:t>;</a:t>
            </a:r>
          </a:p>
          <a:p>
            <a:pPr marL="0" indent="0">
              <a:buNone/>
            </a:pPr>
            <a:r>
              <a:rPr lang="it-IT" sz="1500" dirty="0"/>
              <a:t>        		END LOOP;</a:t>
            </a:r>
          </a:p>
          <a:p>
            <a:pPr marL="0" indent="0">
              <a:buNone/>
            </a:pPr>
            <a:r>
              <a:rPr lang="it-IT" sz="1500" dirty="0"/>
              <a:t>    	CLOSE </a:t>
            </a:r>
            <a:r>
              <a:rPr lang="it-IT" sz="1500" dirty="0" err="1"/>
              <a:t>cur</a:t>
            </a:r>
            <a:r>
              <a:rPr lang="it-IT" sz="1500" dirty="0"/>
              <a:t>;</a:t>
            </a:r>
          </a:p>
          <a:p>
            <a:pPr marL="0" indent="0">
              <a:buNone/>
            </a:pPr>
            <a:r>
              <a:rPr lang="it-IT" sz="1500" dirty="0"/>
              <a:t>END IF;</a:t>
            </a:r>
          </a:p>
          <a:p>
            <a:pPr marL="0" indent="0">
              <a:buNone/>
            </a:pPr>
            <a:r>
              <a:rPr lang="it-IT" sz="1500" dirty="0"/>
              <a:t>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B6592-23C4-4662-A1B9-54B30F3BD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61820" y="1825625"/>
            <a:ext cx="3291980" cy="4351338"/>
          </a:xfrm>
        </p:spPr>
        <p:txBody>
          <a:bodyPr>
            <a:normAutofit fontScale="70000" lnSpcReduction="20000"/>
          </a:bodyPr>
          <a:lstStyle/>
          <a:p>
            <a:r>
              <a:rPr lang="it-IT" dirty="0"/>
              <a:t>ON </a:t>
            </a:r>
            <a:r>
              <a:rPr lang="it-IT" dirty="0" err="1"/>
              <a:t>orders</a:t>
            </a:r>
            <a:r>
              <a:rPr lang="it-IT" dirty="0"/>
              <a:t> BEFORE UPDATE</a:t>
            </a:r>
          </a:p>
          <a:p>
            <a:r>
              <a:rPr lang="it-IT" dirty="0" err="1"/>
              <a:t>When</a:t>
            </a:r>
            <a:r>
              <a:rPr lang="it-IT" dirty="0"/>
              <a:t> an order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successfully</a:t>
            </a:r>
            <a:r>
              <a:rPr lang="it-IT" dirty="0"/>
              <a:t> </a:t>
            </a:r>
            <a:r>
              <a:rPr lang="it-IT" dirty="0" err="1"/>
              <a:t>payed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increments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purchase</a:t>
            </a:r>
            <a:r>
              <a:rPr lang="it-IT" dirty="0"/>
              <a:t> for the optional products </a:t>
            </a:r>
            <a:r>
              <a:rPr lang="it-IT" dirty="0" err="1"/>
              <a:t>included</a:t>
            </a:r>
            <a:r>
              <a:rPr lang="it-IT" dirty="0"/>
              <a:t> in the order.</a:t>
            </a:r>
          </a:p>
        </p:txBody>
      </p:sp>
    </p:spTree>
    <p:extLst>
      <p:ext uri="{BB962C8B-B14F-4D97-AF65-F5344CB8AC3E}">
        <p14:creationId xmlns:p14="http://schemas.microsoft.com/office/powerpoint/2010/main" val="13560363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826E5-F8F7-4982-944C-7347AFC80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update_purchase_package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384F3-4A69-459F-B27F-79F89C380E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BEGIN</a:t>
            </a:r>
          </a:p>
          <a:p>
            <a:pPr marL="0" indent="0">
              <a:buNone/>
            </a:pPr>
            <a:r>
              <a:rPr lang="en-US" sz="1500" dirty="0"/>
              <a:t>IF (</a:t>
            </a:r>
            <a:r>
              <a:rPr lang="en-US" sz="1500" dirty="0" err="1"/>
              <a:t>old.order_status</a:t>
            </a:r>
            <a:r>
              <a:rPr lang="en-US" sz="1500" dirty="0"/>
              <a:t> = 0 or </a:t>
            </a:r>
            <a:r>
              <a:rPr lang="en-US" sz="1500" dirty="0" err="1"/>
              <a:t>old.order_status</a:t>
            </a:r>
            <a:r>
              <a:rPr lang="en-US" sz="1500" dirty="0"/>
              <a:t>=2) and </a:t>
            </a:r>
            <a:r>
              <a:rPr lang="en-US" sz="1500" dirty="0" err="1"/>
              <a:t>new.order_status</a:t>
            </a:r>
            <a:r>
              <a:rPr lang="en-US" sz="1500" dirty="0"/>
              <a:t> = 1 THEN</a:t>
            </a:r>
          </a:p>
          <a:p>
            <a:pPr marL="0" indent="0">
              <a:buNone/>
            </a:pPr>
            <a:r>
              <a:rPr lang="en-US" sz="1500" dirty="0"/>
              <a:t>	UPDATE </a:t>
            </a:r>
            <a:r>
              <a:rPr lang="en-US" sz="1500" dirty="0" err="1"/>
              <a:t>total_purchase_package</a:t>
            </a:r>
            <a:r>
              <a:rPr lang="en-US" sz="1500" dirty="0"/>
              <a:t> SET </a:t>
            </a:r>
            <a:r>
              <a:rPr lang="en-US" sz="1500" dirty="0" err="1"/>
              <a:t>tot_purchase</a:t>
            </a:r>
            <a:r>
              <a:rPr lang="en-US" sz="1500" dirty="0"/>
              <a:t> = 	</a:t>
            </a:r>
            <a:r>
              <a:rPr lang="en-US" sz="1500" dirty="0" err="1"/>
              <a:t>tot_purchase</a:t>
            </a:r>
            <a:r>
              <a:rPr lang="en-US" sz="1500" dirty="0"/>
              <a:t> + 1 WHERE </a:t>
            </a:r>
            <a:r>
              <a:rPr lang="en-US" sz="1500" dirty="0" err="1"/>
              <a:t>package_id</a:t>
            </a:r>
            <a:r>
              <a:rPr lang="en-US" sz="1500" dirty="0"/>
              <a:t> = 	</a:t>
            </a:r>
            <a:r>
              <a:rPr lang="en-US" sz="1500" dirty="0" err="1"/>
              <a:t>new.package_id</a:t>
            </a:r>
            <a:r>
              <a:rPr lang="en-US" sz="1500" dirty="0"/>
              <a:t>;</a:t>
            </a:r>
          </a:p>
          <a:p>
            <a:pPr marL="0" indent="0">
              <a:buNone/>
            </a:pPr>
            <a:r>
              <a:rPr lang="en-US" sz="1500" dirty="0"/>
              <a:t>END IF;</a:t>
            </a:r>
          </a:p>
          <a:p>
            <a:pPr marL="0" indent="0">
              <a:buNone/>
            </a:pPr>
            <a:r>
              <a:rPr lang="en-US" sz="1500" dirty="0"/>
              <a:t>END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849E05-1919-4D70-9554-9CB1113B5C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</a:t>
            </a:r>
            <a:r>
              <a:rPr lang="it-IT" dirty="0" err="1"/>
              <a:t>orders</a:t>
            </a:r>
            <a:r>
              <a:rPr lang="it-IT" dirty="0"/>
              <a:t> BEFORE UPDATE</a:t>
            </a:r>
          </a:p>
          <a:p>
            <a:r>
              <a:rPr lang="it-IT" dirty="0" err="1"/>
              <a:t>When</a:t>
            </a:r>
            <a:r>
              <a:rPr lang="it-IT" dirty="0"/>
              <a:t> an order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successfully</a:t>
            </a:r>
            <a:r>
              <a:rPr lang="it-IT" dirty="0"/>
              <a:t> </a:t>
            </a:r>
            <a:r>
              <a:rPr lang="it-IT" dirty="0" err="1"/>
              <a:t>payed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increments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purchase</a:t>
            </a:r>
            <a:r>
              <a:rPr lang="it-IT" dirty="0"/>
              <a:t> for the </a:t>
            </a:r>
            <a:r>
              <a:rPr lang="it-IT" dirty="0" err="1"/>
              <a:t>ordered</a:t>
            </a:r>
            <a:r>
              <a:rPr lang="it-IT" dirty="0"/>
              <a:t> service package.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696309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91369-C9EA-4616-97C3-B33621013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update_purchase_package_avg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8DFBA-C039-47C1-A2A9-C9A30903C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03906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1500" dirty="0"/>
              <a:t>BEGIN</a:t>
            </a:r>
          </a:p>
          <a:p>
            <a:pPr marL="0" indent="0">
              <a:buNone/>
            </a:pPr>
            <a:r>
              <a:rPr lang="it-IT" sz="1500" dirty="0"/>
              <a:t>IF </a:t>
            </a:r>
            <a:r>
              <a:rPr lang="it-IT" sz="1500" dirty="0" err="1"/>
              <a:t>new.order_status</a:t>
            </a:r>
            <a:r>
              <a:rPr lang="it-IT" sz="1500" dirty="0"/>
              <a:t> = 1 THEN</a:t>
            </a:r>
          </a:p>
          <a:p>
            <a:pPr marL="0" indent="0">
              <a:buNone/>
            </a:pPr>
            <a:r>
              <a:rPr lang="it-IT" sz="1500" dirty="0"/>
              <a:t>	UPDATE </a:t>
            </a:r>
            <a:r>
              <a:rPr lang="it-IT" sz="1500" dirty="0" err="1"/>
              <a:t>avarage_purchase_optional_package</a:t>
            </a:r>
            <a:r>
              <a:rPr lang="it-IT" sz="1500" dirty="0"/>
              <a:t> SET </a:t>
            </a:r>
            <a:r>
              <a:rPr lang="it-IT" sz="1500" dirty="0" err="1"/>
              <a:t>avg_optional</a:t>
            </a:r>
            <a:r>
              <a:rPr lang="it-IT" sz="1500" dirty="0"/>
              <a:t> = 	IFNULL((SELECT SUM(number) FROM </a:t>
            </a:r>
            <a:r>
              <a:rPr lang="it-IT" sz="1500" dirty="0" err="1"/>
              <a:t>number_optional_package</a:t>
            </a:r>
            <a:r>
              <a:rPr lang="it-IT" sz="1500" dirty="0"/>
              <a:t> WHERE 	</a:t>
            </a:r>
            <a:r>
              <a:rPr lang="it-IT" sz="1500" dirty="0" err="1"/>
              <a:t>package_id</a:t>
            </a:r>
            <a:r>
              <a:rPr lang="it-IT" sz="1500" dirty="0"/>
              <a:t> = </a:t>
            </a:r>
            <a:r>
              <a:rPr lang="it-IT" sz="1500" dirty="0" err="1"/>
              <a:t>new.package_id</a:t>
            </a:r>
            <a:r>
              <a:rPr lang="it-IT" sz="1500" dirty="0"/>
              <a:t>),0) / (SELECT count(*) FROM </a:t>
            </a:r>
            <a:r>
              <a:rPr lang="it-IT" sz="1500" dirty="0" err="1"/>
              <a:t>orders</a:t>
            </a:r>
            <a:r>
              <a:rPr lang="it-IT" sz="1500" dirty="0"/>
              <a:t> 	WHERE </a:t>
            </a:r>
            <a:r>
              <a:rPr lang="it-IT" sz="1500" dirty="0" err="1"/>
              <a:t>package_id</a:t>
            </a:r>
            <a:r>
              <a:rPr lang="it-IT" sz="1500" dirty="0"/>
              <a:t>=</a:t>
            </a:r>
            <a:r>
              <a:rPr lang="it-IT" sz="1500" dirty="0" err="1"/>
              <a:t>new.package_id</a:t>
            </a:r>
            <a:r>
              <a:rPr lang="it-IT" sz="1500" dirty="0"/>
              <a:t>) WHERE </a:t>
            </a:r>
            <a:r>
              <a:rPr lang="it-IT" sz="1500" dirty="0" err="1"/>
              <a:t>package_id</a:t>
            </a:r>
            <a:r>
              <a:rPr lang="it-IT" sz="1500" dirty="0"/>
              <a:t>=</a:t>
            </a:r>
            <a:r>
              <a:rPr lang="it-IT" sz="1500" dirty="0" err="1"/>
              <a:t>new.package_id</a:t>
            </a:r>
            <a:r>
              <a:rPr lang="it-IT" sz="1500" dirty="0"/>
              <a:t>;</a:t>
            </a:r>
          </a:p>
          <a:p>
            <a:pPr marL="0" indent="0">
              <a:buNone/>
            </a:pPr>
            <a:r>
              <a:rPr lang="it-IT" sz="1500" dirty="0"/>
              <a:t>END IF;</a:t>
            </a:r>
          </a:p>
          <a:p>
            <a:pPr marL="0" indent="0">
              <a:buNone/>
            </a:pPr>
            <a:r>
              <a:rPr lang="it-IT" sz="1500" dirty="0"/>
              <a:t>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F2B817-125C-45FA-9D8F-33E133F0C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77262" y="1825625"/>
            <a:ext cx="4046514" cy="4351338"/>
          </a:xfrm>
        </p:spPr>
        <p:txBody>
          <a:bodyPr>
            <a:normAutofit lnSpcReduction="10000"/>
          </a:bodyPr>
          <a:lstStyle/>
          <a:p>
            <a:r>
              <a:rPr lang="it-IT" dirty="0"/>
              <a:t>ON </a:t>
            </a:r>
            <a:r>
              <a:rPr lang="it-IT" dirty="0" err="1"/>
              <a:t>orders</a:t>
            </a:r>
            <a:r>
              <a:rPr lang="it-IT" dirty="0"/>
              <a:t> AFTER UPDATE</a:t>
            </a:r>
          </a:p>
          <a:p>
            <a:r>
              <a:rPr lang="it-IT" dirty="0" err="1"/>
              <a:t>When</a:t>
            </a:r>
            <a:r>
              <a:rPr lang="it-IT" dirty="0"/>
              <a:t> an order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successfully</a:t>
            </a:r>
            <a:r>
              <a:rPr lang="it-IT" dirty="0"/>
              <a:t> </a:t>
            </a:r>
            <a:r>
              <a:rPr lang="it-IT" dirty="0" err="1"/>
              <a:t>payed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recalculate</a:t>
            </a:r>
            <a:r>
              <a:rPr lang="it-IT" dirty="0"/>
              <a:t> the </a:t>
            </a:r>
            <a:r>
              <a:rPr lang="it-IT" dirty="0" err="1"/>
              <a:t>average</a:t>
            </a:r>
            <a:r>
              <a:rPr lang="it-IT" dirty="0"/>
              <a:t> optional products users </a:t>
            </a:r>
            <a:r>
              <a:rPr lang="it-IT" dirty="0" err="1"/>
              <a:t>buy</a:t>
            </a:r>
            <a:r>
              <a:rPr lang="it-IT" dirty="0"/>
              <a:t> </a:t>
            </a:r>
            <a:r>
              <a:rPr lang="it-IT" dirty="0" err="1"/>
              <a:t>within</a:t>
            </a:r>
            <a:r>
              <a:rPr lang="it-IT" dirty="0"/>
              <a:t> the package.</a:t>
            </a:r>
          </a:p>
          <a:p>
            <a:r>
              <a:rPr lang="it-IT" dirty="0"/>
              <a:t>In </a:t>
            </a:r>
            <a:r>
              <a:rPr lang="it-IT" dirty="0" err="1"/>
              <a:t>this</a:t>
            </a:r>
            <a:r>
              <a:rPr lang="it-IT" dirty="0"/>
              <a:t> case </a:t>
            </a:r>
            <a:r>
              <a:rPr lang="it-IT" dirty="0" err="1"/>
              <a:t>is</a:t>
            </a:r>
            <a:r>
              <a:rPr lang="it-IT" dirty="0"/>
              <a:t> after update due to the </a:t>
            </a:r>
            <a:r>
              <a:rPr lang="it-IT" dirty="0" err="1"/>
              <a:t>usage</a:t>
            </a:r>
            <a:r>
              <a:rPr lang="it-IT" dirty="0"/>
              <a:t> of a </a:t>
            </a:r>
            <a:r>
              <a:rPr lang="it-IT" dirty="0" err="1"/>
              <a:t>view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802856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47810-3339-46A6-888C-103CC92A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update_purchase_package_optional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14A3B-74D5-4660-B200-B725C30B6C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500" dirty="0"/>
              <a:t>BEGIN</a:t>
            </a:r>
          </a:p>
          <a:p>
            <a:pPr marL="0" indent="0">
              <a:buNone/>
            </a:pPr>
            <a:r>
              <a:rPr lang="en-US" sz="1500" dirty="0"/>
              <a:t>DECLARE counter int;</a:t>
            </a:r>
          </a:p>
          <a:p>
            <a:pPr marL="0" indent="0">
              <a:buNone/>
            </a:pPr>
            <a:r>
              <a:rPr lang="en-US" sz="1500" dirty="0"/>
              <a:t>SET counter = IFNULL((SELECT count(*) FROM </a:t>
            </a:r>
            <a:r>
              <a:rPr lang="en-US" sz="1500" dirty="0" err="1"/>
              <a:t>optional_product_order</a:t>
            </a:r>
            <a:r>
              <a:rPr lang="en-US" sz="1500" dirty="0"/>
              <a:t> WHERE </a:t>
            </a:r>
            <a:r>
              <a:rPr lang="en-US" sz="1500" dirty="0" err="1"/>
              <a:t>order_id</a:t>
            </a:r>
            <a:r>
              <a:rPr lang="en-US" sz="1500" dirty="0"/>
              <a:t> = new.id GROUP BY </a:t>
            </a:r>
            <a:r>
              <a:rPr lang="en-US" sz="1500" dirty="0" err="1"/>
              <a:t>order_id</a:t>
            </a:r>
            <a:r>
              <a:rPr lang="en-US" sz="1500" dirty="0"/>
              <a:t>), 0);</a:t>
            </a:r>
          </a:p>
          <a:p>
            <a:pPr marL="0" indent="0">
              <a:buNone/>
            </a:pPr>
            <a:r>
              <a:rPr lang="en-US" sz="1500" dirty="0"/>
              <a:t>IF (</a:t>
            </a:r>
            <a:r>
              <a:rPr lang="en-US" sz="1500" dirty="0" err="1"/>
              <a:t>old.order_status</a:t>
            </a:r>
            <a:r>
              <a:rPr lang="en-US" sz="1500" dirty="0"/>
              <a:t> = 0 or </a:t>
            </a:r>
            <a:r>
              <a:rPr lang="en-US" sz="1500" dirty="0" err="1"/>
              <a:t>old.order_status</a:t>
            </a:r>
            <a:r>
              <a:rPr lang="en-US" sz="1500" dirty="0"/>
              <a:t>=2) and </a:t>
            </a:r>
            <a:r>
              <a:rPr lang="en-US" sz="1500" dirty="0" err="1"/>
              <a:t>new.order_status</a:t>
            </a:r>
            <a:r>
              <a:rPr lang="en-US" sz="1500" dirty="0"/>
              <a:t> = 1 THEN </a:t>
            </a:r>
          </a:p>
          <a:p>
            <a:pPr marL="0" indent="0">
              <a:buNone/>
            </a:pPr>
            <a:r>
              <a:rPr lang="en-US" sz="1500" dirty="0"/>
              <a:t>	IF counter = 0 THEN</a:t>
            </a:r>
          </a:p>
          <a:p>
            <a:pPr marL="0" indent="0">
              <a:buNone/>
            </a:pPr>
            <a:r>
              <a:rPr lang="en-US" sz="1500" dirty="0"/>
              <a:t>		UPDATE </a:t>
            </a:r>
            <a:r>
              <a:rPr lang="en-US" sz="1500" dirty="0" err="1"/>
              <a:t>total_purchase_package_optional</a:t>
            </a:r>
            <a:r>
              <a:rPr lang="en-US" sz="1500" dirty="0"/>
              <a:t> set 		</a:t>
            </a:r>
            <a:r>
              <a:rPr lang="en-US" sz="1500" dirty="0" err="1"/>
              <a:t>tot_purchase</a:t>
            </a:r>
            <a:r>
              <a:rPr lang="en-US" sz="1500" dirty="0"/>
              <a:t> = </a:t>
            </a:r>
            <a:r>
              <a:rPr lang="en-US" sz="1500" dirty="0" err="1"/>
              <a:t>tot_purchase</a:t>
            </a:r>
            <a:r>
              <a:rPr lang="en-US" sz="1500" dirty="0"/>
              <a:t> + 1 where 			</a:t>
            </a:r>
            <a:r>
              <a:rPr lang="en-US" sz="1500" dirty="0" err="1"/>
              <a:t>package_id</a:t>
            </a:r>
            <a:r>
              <a:rPr lang="en-US" sz="1500" dirty="0"/>
              <a:t> = 	</a:t>
            </a:r>
            <a:r>
              <a:rPr lang="en-US" sz="1500" dirty="0" err="1"/>
              <a:t>new.package_id</a:t>
            </a:r>
            <a:r>
              <a:rPr lang="en-US" sz="1500" dirty="0"/>
              <a:t> AND 			</a:t>
            </a:r>
            <a:r>
              <a:rPr lang="en-US" sz="1500" dirty="0" err="1"/>
              <a:t>has_optional_product</a:t>
            </a:r>
            <a:r>
              <a:rPr lang="en-US" sz="1500" dirty="0"/>
              <a:t> = 0;</a:t>
            </a:r>
          </a:p>
          <a:p>
            <a:pPr marL="0" indent="0">
              <a:buNone/>
            </a:pPr>
            <a:r>
              <a:rPr lang="en-US" sz="1500" dirty="0"/>
              <a:t>	ELSE</a:t>
            </a:r>
          </a:p>
          <a:p>
            <a:pPr marL="0" indent="0">
              <a:buNone/>
            </a:pPr>
            <a:r>
              <a:rPr lang="en-US" sz="1500" dirty="0"/>
              <a:t>		UPDATE </a:t>
            </a:r>
            <a:r>
              <a:rPr lang="en-US" sz="1500" dirty="0" err="1"/>
              <a:t>total_purchase_package_optional</a:t>
            </a:r>
            <a:r>
              <a:rPr lang="en-US" sz="1500" dirty="0"/>
              <a:t> set 		</a:t>
            </a:r>
            <a:r>
              <a:rPr lang="en-US" sz="1500" dirty="0" err="1"/>
              <a:t>tot_purchase</a:t>
            </a:r>
            <a:r>
              <a:rPr lang="en-US" sz="1500" dirty="0"/>
              <a:t> = </a:t>
            </a:r>
            <a:r>
              <a:rPr lang="en-US" sz="1500" dirty="0" err="1"/>
              <a:t>tot_purchase</a:t>
            </a:r>
            <a:r>
              <a:rPr lang="en-US" sz="1500" dirty="0"/>
              <a:t> + 1 where 			</a:t>
            </a:r>
            <a:r>
              <a:rPr lang="en-US" sz="1500" dirty="0" err="1"/>
              <a:t>package_id</a:t>
            </a:r>
            <a:r>
              <a:rPr lang="en-US" sz="1500" dirty="0"/>
              <a:t> = 	</a:t>
            </a:r>
            <a:r>
              <a:rPr lang="en-US" sz="1500" dirty="0" err="1"/>
              <a:t>new.package_id</a:t>
            </a:r>
            <a:r>
              <a:rPr lang="en-US" sz="1500" dirty="0"/>
              <a:t> AND 			</a:t>
            </a:r>
            <a:r>
              <a:rPr lang="en-US" sz="1500" dirty="0" err="1"/>
              <a:t>has_optional_product</a:t>
            </a:r>
            <a:r>
              <a:rPr lang="en-US" sz="1500" dirty="0"/>
              <a:t> = 1;</a:t>
            </a:r>
          </a:p>
          <a:p>
            <a:pPr marL="0" indent="0">
              <a:buNone/>
            </a:pPr>
            <a:r>
              <a:rPr lang="en-US" sz="1500" dirty="0"/>
              <a:t>	END IF;</a:t>
            </a:r>
          </a:p>
          <a:p>
            <a:pPr marL="0" indent="0">
              <a:buNone/>
            </a:pPr>
            <a:r>
              <a:rPr lang="en-US" sz="1500" dirty="0"/>
              <a:t>END IF;</a:t>
            </a:r>
          </a:p>
          <a:p>
            <a:pPr marL="0" indent="0">
              <a:buNone/>
            </a:pPr>
            <a:r>
              <a:rPr lang="en-US" sz="1500" dirty="0"/>
              <a:t>END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4C32F-623C-490F-B3FA-31D0950F4E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ON </a:t>
            </a:r>
            <a:r>
              <a:rPr lang="it-IT" dirty="0" err="1"/>
              <a:t>orders</a:t>
            </a:r>
            <a:r>
              <a:rPr lang="it-IT" dirty="0"/>
              <a:t> BEFORE UPDATE</a:t>
            </a:r>
          </a:p>
          <a:p>
            <a:r>
              <a:rPr lang="it-IT" dirty="0" err="1"/>
              <a:t>When</a:t>
            </a:r>
            <a:r>
              <a:rPr lang="it-IT" dirty="0"/>
              <a:t> an order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successfully</a:t>
            </a:r>
            <a:r>
              <a:rPr lang="it-IT" dirty="0"/>
              <a:t> </a:t>
            </a:r>
            <a:r>
              <a:rPr lang="it-IT" dirty="0" err="1"/>
              <a:t>payed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increments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purchase</a:t>
            </a:r>
            <a:r>
              <a:rPr lang="it-IT" dirty="0"/>
              <a:t> for the service package with or </a:t>
            </a:r>
            <a:r>
              <a:rPr lang="it-IT" dirty="0" err="1"/>
              <a:t>without</a:t>
            </a:r>
            <a:r>
              <a:rPr lang="it-IT" dirty="0"/>
              <a:t> optional products </a:t>
            </a:r>
            <a:r>
              <a:rPr lang="it-IT" dirty="0" err="1"/>
              <a:t>included</a:t>
            </a:r>
            <a:r>
              <a:rPr lang="it-IT" dirty="0"/>
              <a:t>.</a:t>
            </a:r>
          </a:p>
          <a:p>
            <a:r>
              <a:rPr lang="it-IT" dirty="0"/>
              <a:t>(NOT REQUESTED)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97283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28E0F-E49A-4528-AE9D-606C39228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update_purchase_package_validity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BD1E3-F550-415F-85B4-8886F27992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500" dirty="0"/>
              <a:t>BEGIN</a:t>
            </a:r>
          </a:p>
          <a:p>
            <a:pPr marL="0" indent="0">
              <a:buNone/>
            </a:pPr>
            <a:r>
              <a:rPr lang="it-IT" sz="1500" dirty="0"/>
              <a:t>IF (</a:t>
            </a:r>
            <a:r>
              <a:rPr lang="it-IT" sz="1500" dirty="0" err="1"/>
              <a:t>old.order_status</a:t>
            </a:r>
            <a:r>
              <a:rPr lang="it-IT" sz="1500" dirty="0"/>
              <a:t> = 0 or </a:t>
            </a:r>
            <a:r>
              <a:rPr lang="it-IT" sz="1500" dirty="0" err="1"/>
              <a:t>old.order_status</a:t>
            </a:r>
            <a:r>
              <a:rPr lang="it-IT" sz="1500" dirty="0"/>
              <a:t>=2) and </a:t>
            </a:r>
            <a:r>
              <a:rPr lang="it-IT" sz="1500" dirty="0" err="1"/>
              <a:t>new.order_status</a:t>
            </a:r>
            <a:r>
              <a:rPr lang="it-IT" sz="1500" dirty="0"/>
              <a:t> = 1 THEN</a:t>
            </a:r>
          </a:p>
          <a:p>
            <a:pPr marL="0" indent="0">
              <a:buNone/>
            </a:pPr>
            <a:r>
              <a:rPr lang="it-IT" sz="1500" dirty="0"/>
              <a:t>	UPDATE </a:t>
            </a:r>
            <a:r>
              <a:rPr lang="it-IT" sz="1500" dirty="0" err="1"/>
              <a:t>total_purchase_package_validity</a:t>
            </a:r>
            <a:r>
              <a:rPr lang="it-IT" sz="1500" dirty="0"/>
              <a:t> SET 		</a:t>
            </a:r>
            <a:r>
              <a:rPr lang="it-IT" sz="1500" dirty="0" err="1"/>
              <a:t>tot_purchase</a:t>
            </a:r>
            <a:r>
              <a:rPr lang="it-IT" sz="1500" dirty="0"/>
              <a:t> = </a:t>
            </a:r>
            <a:r>
              <a:rPr lang="it-IT" sz="1500" dirty="0" err="1"/>
              <a:t>tot_purchase</a:t>
            </a:r>
            <a:r>
              <a:rPr lang="it-IT" sz="1500" dirty="0"/>
              <a:t> + 1 WHERE </a:t>
            </a:r>
            <a:r>
              <a:rPr lang="it-IT" sz="1500" dirty="0" err="1"/>
              <a:t>package_id</a:t>
            </a:r>
            <a:r>
              <a:rPr lang="it-IT" sz="1500" dirty="0"/>
              <a:t> 	= </a:t>
            </a:r>
            <a:r>
              <a:rPr lang="it-IT" sz="1500" dirty="0" err="1"/>
              <a:t>new.package_id</a:t>
            </a:r>
            <a:r>
              <a:rPr lang="it-IT" sz="1500" dirty="0"/>
              <a:t> AND 	</a:t>
            </a:r>
            <a:r>
              <a:rPr lang="it-IT" sz="1500" dirty="0" err="1"/>
              <a:t>validity_period</a:t>
            </a:r>
            <a:r>
              <a:rPr lang="it-IT" sz="1500" dirty="0"/>
              <a:t> = 	</a:t>
            </a:r>
            <a:r>
              <a:rPr lang="it-IT" sz="1500" dirty="0" err="1"/>
              <a:t>new.validity_period</a:t>
            </a:r>
            <a:r>
              <a:rPr lang="it-IT" sz="1500" dirty="0"/>
              <a:t>;</a:t>
            </a:r>
          </a:p>
          <a:p>
            <a:pPr marL="0" indent="0">
              <a:buNone/>
            </a:pPr>
            <a:r>
              <a:rPr lang="it-IT" sz="1500" dirty="0"/>
              <a:t>END IF;</a:t>
            </a:r>
          </a:p>
          <a:p>
            <a:pPr marL="0" indent="0">
              <a:buNone/>
            </a:pPr>
            <a:r>
              <a:rPr lang="it-IT" sz="1500" dirty="0"/>
              <a:t>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50AFC-EE90-4664-9ED7-0A5A439465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</a:t>
            </a:r>
            <a:r>
              <a:rPr lang="it-IT" dirty="0" err="1"/>
              <a:t>orders</a:t>
            </a:r>
            <a:r>
              <a:rPr lang="it-IT" dirty="0"/>
              <a:t> BEFORE UPDATE</a:t>
            </a:r>
          </a:p>
          <a:p>
            <a:r>
              <a:rPr lang="it-IT" dirty="0" err="1"/>
              <a:t>When</a:t>
            </a:r>
            <a:r>
              <a:rPr lang="it-IT" dirty="0"/>
              <a:t> an order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successfully</a:t>
            </a:r>
            <a:r>
              <a:rPr lang="it-IT" dirty="0"/>
              <a:t> </a:t>
            </a:r>
            <a:r>
              <a:rPr lang="it-IT" dirty="0" err="1"/>
              <a:t>payed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increments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purchase</a:t>
            </a:r>
            <a:r>
              <a:rPr lang="it-IT" dirty="0"/>
              <a:t> for the service package </a:t>
            </a:r>
            <a:r>
              <a:rPr lang="it-IT" dirty="0" err="1"/>
              <a:t>considering</a:t>
            </a:r>
            <a:r>
              <a:rPr lang="it-IT" dirty="0"/>
              <a:t> the </a:t>
            </a:r>
            <a:r>
              <a:rPr lang="it-IT" dirty="0" err="1"/>
              <a:t>selected</a:t>
            </a:r>
            <a:r>
              <a:rPr lang="it-IT" dirty="0"/>
              <a:t> </a:t>
            </a:r>
            <a:r>
              <a:rPr lang="it-IT" dirty="0" err="1"/>
              <a:t>validity</a:t>
            </a:r>
            <a:r>
              <a:rPr lang="it-IT" dirty="0"/>
              <a:t> </a:t>
            </a:r>
            <a:r>
              <a:rPr lang="it-IT" dirty="0" err="1"/>
              <a:t>period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8870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B87EB-0742-418C-99F2-A76763D57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 interpretation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FF627-8B40-466B-AB9B-66175FFA8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92226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2B109-A26C-44C6-AC16-C7A308965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update_tot_value_package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63D2B-C372-4822-9083-76ACEB84F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49377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1500" dirty="0"/>
              <a:t>BEGIN</a:t>
            </a:r>
          </a:p>
          <a:p>
            <a:pPr marL="0" indent="0">
              <a:buNone/>
            </a:pPr>
            <a:r>
              <a:rPr lang="it-IT" sz="1500" dirty="0"/>
              <a:t>DECLARE </a:t>
            </a:r>
            <a:r>
              <a:rPr lang="it-IT" sz="1500" dirty="0" err="1"/>
              <a:t>optional_price</a:t>
            </a:r>
            <a:r>
              <a:rPr lang="it-IT" sz="1500" dirty="0"/>
              <a:t> double;</a:t>
            </a:r>
          </a:p>
          <a:p>
            <a:pPr marL="0" indent="0">
              <a:buNone/>
            </a:pPr>
            <a:r>
              <a:rPr lang="it-IT" sz="1500" dirty="0"/>
              <a:t>DECLARE </a:t>
            </a:r>
            <a:r>
              <a:rPr lang="it-IT" sz="1500" dirty="0" err="1"/>
              <a:t>validity_price</a:t>
            </a:r>
            <a:r>
              <a:rPr lang="it-IT" sz="1500" dirty="0"/>
              <a:t> double;</a:t>
            </a:r>
          </a:p>
          <a:p>
            <a:pPr marL="0" indent="0">
              <a:buNone/>
            </a:pPr>
            <a:r>
              <a:rPr lang="it-IT" sz="1500" dirty="0"/>
              <a:t>SET </a:t>
            </a:r>
            <a:r>
              <a:rPr lang="it-IT" sz="1500" dirty="0" err="1"/>
              <a:t>optional_price</a:t>
            </a:r>
            <a:r>
              <a:rPr lang="it-IT" sz="1500" dirty="0"/>
              <a:t> = (SELECT COALESCE(SUM(</a:t>
            </a:r>
            <a:r>
              <a:rPr lang="it-IT" sz="1500" dirty="0" err="1"/>
              <a:t>o.price</a:t>
            </a:r>
            <a:r>
              <a:rPr lang="it-IT" sz="1500" dirty="0"/>
              <a:t>) , 0) FROM </a:t>
            </a:r>
            <a:r>
              <a:rPr lang="it-IT" sz="1500" dirty="0" err="1"/>
              <a:t>optional_product_order</a:t>
            </a:r>
            <a:r>
              <a:rPr lang="it-IT" sz="1500" dirty="0"/>
              <a:t> AS x JOIN </a:t>
            </a:r>
            <a:r>
              <a:rPr lang="it-IT" sz="1500" dirty="0" err="1"/>
              <a:t>optional_product</a:t>
            </a:r>
            <a:r>
              <a:rPr lang="it-IT" sz="1500" dirty="0"/>
              <a:t> AS o ON o.id = </a:t>
            </a:r>
            <a:r>
              <a:rPr lang="it-IT" sz="1500" dirty="0" err="1"/>
              <a:t>x.optional_id</a:t>
            </a:r>
            <a:r>
              <a:rPr lang="it-IT" sz="1500" dirty="0"/>
              <a:t> WHERE </a:t>
            </a:r>
            <a:r>
              <a:rPr lang="it-IT" sz="1500" dirty="0" err="1"/>
              <a:t>x.order_id</a:t>
            </a:r>
            <a:r>
              <a:rPr lang="it-IT" sz="1500" dirty="0"/>
              <a:t> = new.id);</a:t>
            </a:r>
          </a:p>
          <a:p>
            <a:pPr marL="0" indent="0">
              <a:buNone/>
            </a:pPr>
            <a:r>
              <a:rPr lang="it-IT" sz="1500" dirty="0"/>
              <a:t>SET </a:t>
            </a:r>
            <a:r>
              <a:rPr lang="it-IT" sz="1500" dirty="0" err="1"/>
              <a:t>validity_price</a:t>
            </a:r>
            <a:r>
              <a:rPr lang="it-IT" sz="1500" dirty="0"/>
              <a:t> = (</a:t>
            </a:r>
            <a:r>
              <a:rPr lang="it-IT" sz="1500" dirty="0" err="1"/>
              <a:t>optional_price</a:t>
            </a:r>
            <a:r>
              <a:rPr lang="it-IT" sz="1500" dirty="0"/>
              <a:t> * </a:t>
            </a:r>
            <a:r>
              <a:rPr lang="it-IT" sz="1500" dirty="0" err="1"/>
              <a:t>old.validity_period</a:t>
            </a:r>
            <a:r>
              <a:rPr lang="it-IT" sz="1500" dirty="0"/>
              <a:t>);</a:t>
            </a:r>
          </a:p>
          <a:p>
            <a:pPr marL="0" indent="0">
              <a:buNone/>
            </a:pPr>
            <a:r>
              <a:rPr lang="it-IT" sz="1500" dirty="0"/>
              <a:t>IF (</a:t>
            </a:r>
            <a:r>
              <a:rPr lang="it-IT" sz="1500" dirty="0" err="1"/>
              <a:t>old.order_status</a:t>
            </a:r>
            <a:r>
              <a:rPr lang="it-IT" sz="1500" dirty="0"/>
              <a:t> = 0 or </a:t>
            </a:r>
            <a:r>
              <a:rPr lang="it-IT" sz="1500" dirty="0" err="1"/>
              <a:t>old.order_status</a:t>
            </a:r>
            <a:r>
              <a:rPr lang="it-IT" sz="1500" dirty="0"/>
              <a:t> = 2) and </a:t>
            </a:r>
            <a:r>
              <a:rPr lang="it-IT" sz="1500" dirty="0" err="1"/>
              <a:t>new.order_status</a:t>
            </a:r>
            <a:r>
              <a:rPr lang="it-IT" sz="1500" dirty="0"/>
              <a:t> = 1 THEN </a:t>
            </a:r>
          </a:p>
          <a:p>
            <a:pPr marL="0" indent="0">
              <a:buNone/>
            </a:pPr>
            <a:r>
              <a:rPr lang="it-IT" sz="1500" dirty="0"/>
              <a:t>	UPDATE </a:t>
            </a:r>
            <a:r>
              <a:rPr lang="it-IT" sz="1500" dirty="0" err="1"/>
              <a:t>tot_value_optional_no_optional</a:t>
            </a:r>
            <a:r>
              <a:rPr lang="it-IT" sz="1500" dirty="0"/>
              <a:t> SET </a:t>
            </a:r>
            <a:r>
              <a:rPr lang="it-IT" sz="1500" dirty="0" err="1"/>
              <a:t>tot_value</a:t>
            </a:r>
            <a:r>
              <a:rPr lang="it-IT" sz="1500" dirty="0"/>
              <a:t> = </a:t>
            </a:r>
            <a:r>
              <a:rPr lang="it-IT" sz="1500" dirty="0" err="1"/>
              <a:t>tot_value</a:t>
            </a:r>
            <a:r>
              <a:rPr lang="it-IT" sz="1500" dirty="0"/>
              <a:t> + 	</a:t>
            </a:r>
            <a:r>
              <a:rPr lang="it-IT" sz="1500" dirty="0" err="1"/>
              <a:t>new.price</a:t>
            </a:r>
            <a:r>
              <a:rPr lang="it-IT" sz="1500" dirty="0"/>
              <a:t> where </a:t>
            </a:r>
            <a:r>
              <a:rPr lang="it-IT" sz="1500" dirty="0" err="1"/>
              <a:t>package_id</a:t>
            </a:r>
            <a:r>
              <a:rPr lang="it-IT" sz="1500" dirty="0"/>
              <a:t> = </a:t>
            </a:r>
            <a:r>
              <a:rPr lang="it-IT" sz="1500" dirty="0" err="1"/>
              <a:t>new.package_id</a:t>
            </a:r>
            <a:r>
              <a:rPr lang="it-IT" sz="1500" dirty="0"/>
              <a:t> AND 	</a:t>
            </a:r>
            <a:r>
              <a:rPr lang="it-IT" sz="1500" dirty="0" err="1"/>
              <a:t>with_optional</a:t>
            </a:r>
            <a:r>
              <a:rPr lang="it-IT" sz="1500" dirty="0"/>
              <a:t> = 1;</a:t>
            </a:r>
          </a:p>
          <a:p>
            <a:pPr marL="0" indent="0">
              <a:buNone/>
            </a:pPr>
            <a:r>
              <a:rPr lang="it-IT" sz="1500" dirty="0"/>
              <a:t>	UPDATE </a:t>
            </a:r>
            <a:r>
              <a:rPr lang="it-IT" sz="1500" dirty="0" err="1"/>
              <a:t>tot_value_optional_no_optional</a:t>
            </a:r>
            <a:r>
              <a:rPr lang="it-IT" sz="1500" dirty="0"/>
              <a:t> SET </a:t>
            </a:r>
            <a:r>
              <a:rPr lang="it-IT" sz="1500" dirty="0" err="1"/>
              <a:t>tot_value</a:t>
            </a:r>
            <a:r>
              <a:rPr lang="it-IT" sz="1500" dirty="0"/>
              <a:t> = </a:t>
            </a:r>
            <a:r>
              <a:rPr lang="it-IT" sz="1500" dirty="0" err="1"/>
              <a:t>tot_value</a:t>
            </a:r>
            <a:r>
              <a:rPr lang="it-IT" sz="1500" dirty="0"/>
              <a:t> 	+ (</a:t>
            </a:r>
            <a:r>
              <a:rPr lang="it-IT" sz="1500" dirty="0" err="1"/>
              <a:t>new.price</a:t>
            </a:r>
            <a:r>
              <a:rPr lang="it-IT" sz="1500" dirty="0"/>
              <a:t> - </a:t>
            </a:r>
            <a:r>
              <a:rPr lang="it-IT" sz="1500" dirty="0" err="1"/>
              <a:t>validity_price</a:t>
            </a:r>
            <a:r>
              <a:rPr lang="it-IT" sz="1500" dirty="0"/>
              <a:t>) where </a:t>
            </a:r>
            <a:r>
              <a:rPr lang="it-IT" sz="1500" dirty="0" err="1"/>
              <a:t>package_id</a:t>
            </a:r>
            <a:r>
              <a:rPr lang="it-IT" sz="1500" dirty="0"/>
              <a:t> = </a:t>
            </a:r>
            <a:r>
              <a:rPr lang="it-IT" sz="1500" dirty="0" err="1"/>
              <a:t>new.package_id</a:t>
            </a:r>
            <a:r>
              <a:rPr lang="it-IT" sz="1500" dirty="0"/>
              <a:t> 	AND </a:t>
            </a:r>
            <a:r>
              <a:rPr lang="it-IT" sz="1500" dirty="0" err="1"/>
              <a:t>with_optional</a:t>
            </a:r>
            <a:r>
              <a:rPr lang="it-IT" sz="1500" dirty="0"/>
              <a:t> = 0;</a:t>
            </a:r>
          </a:p>
          <a:p>
            <a:pPr marL="0" indent="0">
              <a:buNone/>
            </a:pPr>
            <a:r>
              <a:rPr lang="it-IT" sz="1500" dirty="0"/>
              <a:t>END IF;</a:t>
            </a:r>
          </a:p>
          <a:p>
            <a:pPr marL="0" indent="0">
              <a:buNone/>
            </a:pPr>
            <a:r>
              <a:rPr lang="it-IT" sz="1500" dirty="0"/>
              <a:t>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1913E-0A69-4559-8E11-3F5730C74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42370" y="1825625"/>
            <a:ext cx="3711429" cy="4351338"/>
          </a:xfrm>
        </p:spPr>
        <p:txBody>
          <a:bodyPr>
            <a:normAutofit lnSpcReduction="10000"/>
          </a:bodyPr>
          <a:lstStyle/>
          <a:p>
            <a:r>
              <a:rPr lang="it-IT" dirty="0"/>
              <a:t>ON </a:t>
            </a:r>
            <a:r>
              <a:rPr lang="it-IT" dirty="0" err="1"/>
              <a:t>orders</a:t>
            </a:r>
            <a:r>
              <a:rPr lang="it-IT" dirty="0"/>
              <a:t> BEFORE UPDATE</a:t>
            </a:r>
          </a:p>
          <a:p>
            <a:r>
              <a:rPr lang="it-IT" dirty="0" err="1"/>
              <a:t>When</a:t>
            </a:r>
            <a:r>
              <a:rPr lang="it-IT" dirty="0"/>
              <a:t> an order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successfully</a:t>
            </a:r>
            <a:r>
              <a:rPr lang="it-IT" dirty="0"/>
              <a:t> </a:t>
            </a:r>
            <a:r>
              <a:rPr lang="it-IT" dirty="0" err="1"/>
              <a:t>payed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trigger update the </a:t>
            </a:r>
            <a:r>
              <a:rPr lang="it-IT" dirty="0" err="1"/>
              <a:t>total</a:t>
            </a:r>
            <a:r>
              <a:rPr lang="it-IT" dirty="0"/>
              <a:t> </a:t>
            </a:r>
            <a:r>
              <a:rPr lang="it-IT" dirty="0" err="1"/>
              <a:t>sold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of the </a:t>
            </a:r>
            <a:r>
              <a:rPr lang="it-IT" dirty="0" err="1"/>
              <a:t>selected</a:t>
            </a:r>
            <a:r>
              <a:rPr lang="it-IT" dirty="0"/>
              <a:t> service package </a:t>
            </a: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considering</a:t>
            </a:r>
            <a:r>
              <a:rPr lang="it-IT" dirty="0"/>
              <a:t> and </a:t>
            </a:r>
            <a:r>
              <a:rPr lang="it-IT" dirty="0" err="1"/>
              <a:t>not</a:t>
            </a:r>
            <a:r>
              <a:rPr lang="it-IT" dirty="0"/>
              <a:t> optional products.  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733940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F3E4B-5089-48B1-9A37-1BC592D29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ORM design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90617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3DF7D-A59A-4CE4-99DE-DEF94908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i-</a:t>
            </a:r>
            <a:r>
              <a:rPr lang="en-US" dirty="0" err="1"/>
              <a:t>th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DC63B-1843-430F-9F3F-3D30C28AA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If </a:t>
            </a:r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aspects</a:t>
            </a:r>
            <a:r>
              <a:rPr lang="it-IT" dirty="0"/>
              <a:t> of the ORM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illustrate or motivate, </a:t>
            </a:r>
            <a:r>
              <a:rPr lang="it-IT" dirty="0" err="1"/>
              <a:t>write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explanations</a:t>
            </a:r>
            <a:r>
              <a:rPr lang="it-IT" dirty="0"/>
              <a:t> after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relationship</a:t>
            </a:r>
            <a:r>
              <a:rPr lang="it-IT" dirty="0"/>
              <a:t> ORM design slide or </a:t>
            </a:r>
            <a:r>
              <a:rPr lang="it-IT" dirty="0" err="1"/>
              <a:t>at</a:t>
            </a:r>
            <a:r>
              <a:rPr lang="it-IT" dirty="0"/>
              <a:t> the end of the ORM design </a:t>
            </a:r>
            <a:r>
              <a:rPr lang="it-IT" dirty="0" err="1"/>
              <a:t>section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766604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CD69C-EC82-4DDB-89E4-88125405B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design motivations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F5530-F9FA-4425-AB9E-4276ED7F5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51114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7CDD94-8D94-41CD-90F0-0882AF497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it-IT" dirty="0" err="1"/>
              <a:t>Entities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348024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74A25-3E18-4050-9E9A-6F4E361B1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C0086D1-6961-4FDC-937E-B76E04275C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"activation")</a:t>
            </a:r>
          </a:p>
          <a:p>
            <a:pPr marL="0" indent="0">
              <a:buNone/>
            </a:pPr>
            <a:r>
              <a:rPr lang="it-IT" dirty="0"/>
              <a:t>public class Activation {</a:t>
            </a:r>
          </a:p>
          <a:p>
            <a:pPr marL="0" indent="0">
              <a:buNone/>
            </a:pPr>
            <a:r>
              <a:rPr lang="it-IT" dirty="0"/>
              <a:t>    @Id</a:t>
            </a:r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order_id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@MapsId</a:t>
            </a:r>
          </a:p>
          <a:p>
            <a:pPr marL="0" indent="0">
              <a:buNone/>
            </a:pPr>
            <a:r>
              <a:rPr lang="it-IT" dirty="0"/>
              <a:t>    @OneToOne(fetch = </a:t>
            </a:r>
            <a:r>
              <a:rPr lang="it-IT" dirty="0" err="1"/>
              <a:t>FetchType.LAZY</a:t>
            </a:r>
            <a:r>
              <a:rPr lang="it-IT" dirty="0"/>
              <a:t>, optional = false)</a:t>
            </a:r>
          </a:p>
          <a:p>
            <a:pPr marL="0" indent="0">
              <a:buNone/>
            </a:pPr>
            <a:r>
              <a:rPr lang="it-IT" dirty="0"/>
              <a:t>    @JoinColumn(name = "</a:t>
            </a:r>
            <a:r>
              <a:rPr lang="it-IT" dirty="0" err="1"/>
              <a:t>order_id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Order </a:t>
            </a:r>
            <a:r>
              <a:rPr lang="it-IT" dirty="0" err="1"/>
              <a:t>orders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user_id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</a:t>
            </a:r>
            <a:r>
              <a:rPr lang="it-IT" dirty="0" err="1"/>
              <a:t>userId</a:t>
            </a:r>
            <a:r>
              <a:rPr lang="it-IT" dirty="0"/>
              <a:t>;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BC7251A-386E-42C5-BA38-8DB72DF312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package_id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</a:t>
            </a:r>
            <a:r>
              <a:rPr lang="it-IT" dirty="0" err="1"/>
              <a:t>packageId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start_date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LocalDate</a:t>
            </a:r>
            <a:r>
              <a:rPr lang="it-IT" dirty="0"/>
              <a:t> </a:t>
            </a:r>
            <a:r>
              <a:rPr lang="it-IT" dirty="0" err="1"/>
              <a:t>startDate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end_date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LocalDate</a:t>
            </a:r>
            <a:r>
              <a:rPr lang="it-IT" dirty="0"/>
              <a:t> </a:t>
            </a:r>
            <a:r>
              <a:rPr lang="it-IT" dirty="0" err="1"/>
              <a:t>endDate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350010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536D540-2EAF-4D1C-BEA5-8AF3F2300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Administrator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5BE5BDF-2FB0-429E-8517-FD6B3AB577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</a:t>
            </a:r>
            <a:r>
              <a:rPr lang="it-IT" dirty="0" err="1"/>
              <a:t>administrator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public class Administrator {</a:t>
            </a:r>
          </a:p>
          <a:p>
            <a:pPr marL="0" indent="0">
              <a:buNone/>
            </a:pPr>
            <a:r>
              <a:rPr lang="it-IT" dirty="0"/>
              <a:t>    @Id</a:t>
            </a:r>
          </a:p>
          <a:p>
            <a:pPr marL="0" indent="0">
              <a:buNone/>
            </a:pPr>
            <a:r>
              <a:rPr lang="it-IT" dirty="0"/>
              <a:t>    @GeneratedValue(strategy = </a:t>
            </a:r>
            <a:r>
              <a:rPr lang="it-IT" dirty="0" err="1"/>
              <a:t>GenerationType.IDENTITY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    @Column(name = "id",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"name",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String name;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surname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String </a:t>
            </a:r>
            <a:r>
              <a:rPr lang="it-IT" dirty="0" err="1"/>
              <a:t>surname</a:t>
            </a:r>
            <a:r>
              <a:rPr lang="it-IT" dirty="0"/>
              <a:t>;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CC909FB-7847-483B-9332-274679BEDF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"email",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String email;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"password",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String password;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role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</a:t>
            </a:r>
            <a:r>
              <a:rPr lang="it-IT" dirty="0" err="1"/>
              <a:t>role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61229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5EC0099-3AEE-47B1-876C-5CE57DF45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Alert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693D67A-63C9-4E87-AA7F-1D302068B5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</a:t>
            </a:r>
            <a:r>
              <a:rPr lang="it-IT" dirty="0" err="1"/>
              <a:t>alerts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public class </a:t>
            </a:r>
            <a:r>
              <a:rPr lang="it-IT" dirty="0" err="1"/>
              <a:t>Alert</a:t>
            </a:r>
            <a:r>
              <a:rPr lang="it-IT" dirty="0"/>
              <a:t> {</a:t>
            </a:r>
          </a:p>
          <a:p>
            <a:pPr marL="0" indent="0">
              <a:buNone/>
            </a:pPr>
            <a:r>
              <a:rPr lang="it-IT" dirty="0"/>
              <a:t>    @Id</a:t>
            </a:r>
          </a:p>
          <a:p>
            <a:pPr marL="0" indent="0">
              <a:buNone/>
            </a:pPr>
            <a:r>
              <a:rPr lang="it-IT" dirty="0"/>
              <a:t>    @GeneratedValue(strategy = </a:t>
            </a:r>
            <a:r>
              <a:rPr lang="it-IT" dirty="0" err="1"/>
              <a:t>GenerationType.IDENTITY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    @Column(name = "id",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@ManyToOne(fetch = </a:t>
            </a:r>
            <a:r>
              <a:rPr lang="it-IT" dirty="0" err="1"/>
              <a:t>FetchType.LAZY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    @JoinColumn(name = "</a:t>
            </a:r>
            <a:r>
              <a:rPr lang="it-IT" dirty="0" err="1"/>
              <a:t>user_id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    User </a:t>
            </a:r>
            <a:r>
              <a:rPr lang="it-IT" dirty="0" err="1"/>
              <a:t>user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"username",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String username;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6066C00-F182-4CBE-B639-690374C6C6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/>
              <a:t> </a:t>
            </a:r>
          </a:p>
          <a:p>
            <a:pPr marL="0" indent="0">
              <a:buNone/>
            </a:pPr>
            <a:r>
              <a:rPr lang="it-IT" dirty="0"/>
              <a:t>   @Column(name = "email",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String email;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amount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Double </a:t>
            </a:r>
            <a:r>
              <a:rPr lang="it-IT" dirty="0" err="1"/>
              <a:t>amount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date_time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Date </a:t>
            </a:r>
            <a:r>
              <a:rPr lang="it-IT" dirty="0" err="1"/>
              <a:t>dateTime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17575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73DD89F-34AE-45FE-A8DB-422D45E84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AveragePurchaseOptionalPackage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BD7D137-9C25-428C-9661-627574B0C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</a:t>
            </a:r>
            <a:r>
              <a:rPr lang="it-IT" dirty="0" err="1"/>
              <a:t>avarage_purchase_optional_package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public class </a:t>
            </a:r>
            <a:r>
              <a:rPr lang="it-IT" dirty="0" err="1"/>
              <a:t>AveragePurchaseOptionalPackage</a:t>
            </a:r>
            <a:r>
              <a:rPr lang="it-IT" dirty="0"/>
              <a:t> {</a:t>
            </a:r>
          </a:p>
          <a:p>
            <a:pPr marL="0" indent="0">
              <a:buNone/>
            </a:pPr>
            <a:r>
              <a:rPr lang="it-IT" dirty="0"/>
              <a:t>    @Id</a:t>
            </a:r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package_id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package_name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String </a:t>
            </a:r>
            <a:r>
              <a:rPr lang="it-IT" dirty="0" err="1"/>
              <a:t>packageName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avg_optional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Double </a:t>
            </a:r>
            <a:r>
              <a:rPr lang="it-IT" dirty="0" err="1"/>
              <a:t>avgOptional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87230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7997629-40B5-4CF6-9E1F-E69782121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FailedPayment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F34CB5-244A-4A89-8066-70DCF7690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</a:t>
            </a:r>
            <a:r>
              <a:rPr lang="it-IT" dirty="0" err="1"/>
              <a:t>failed_payment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public class </a:t>
            </a:r>
            <a:r>
              <a:rPr lang="it-IT" dirty="0" err="1"/>
              <a:t>FailedPayment</a:t>
            </a:r>
            <a:r>
              <a:rPr lang="it-IT" dirty="0"/>
              <a:t> {</a:t>
            </a:r>
          </a:p>
          <a:p>
            <a:pPr marL="0" indent="0">
              <a:buNone/>
            </a:pPr>
            <a:r>
              <a:rPr lang="it-IT" dirty="0"/>
              <a:t>    @Id</a:t>
            </a:r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user_id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last_failure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    Date </a:t>
            </a:r>
            <a:r>
              <a:rPr lang="it-IT" dirty="0" err="1"/>
              <a:t>lastFailure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n_failures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</a:t>
            </a:r>
            <a:r>
              <a:rPr lang="it-IT" dirty="0" err="1"/>
              <a:t>nFailures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1738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F729-06FA-4167-92B1-8A756E11E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67874-C08D-413F-B816-AFC67BAFC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36799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05F25DE-2C63-4801-A90A-537B4788A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InsolventUser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E5F6E49-6D28-475B-ABE6-F8C563E70A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</a:t>
            </a:r>
            <a:r>
              <a:rPr lang="it-IT" dirty="0" err="1"/>
              <a:t>insolvent_user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public class </a:t>
            </a:r>
            <a:r>
              <a:rPr lang="it-IT" dirty="0" err="1"/>
              <a:t>InsolventUser</a:t>
            </a:r>
            <a:r>
              <a:rPr lang="it-IT" dirty="0"/>
              <a:t> {</a:t>
            </a:r>
          </a:p>
          <a:p>
            <a:pPr marL="0" indent="0">
              <a:buNone/>
            </a:pPr>
            <a:r>
              <a:rPr lang="it-IT" dirty="0"/>
              <a:t>    @Id</a:t>
            </a:r>
          </a:p>
          <a:p>
            <a:pPr marL="0" indent="0">
              <a:buNone/>
            </a:pPr>
            <a:r>
              <a:rPr lang="it-IT" dirty="0"/>
              <a:t>    @Column(name = "id",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"name", </a:t>
            </a:r>
            <a:r>
              <a:rPr lang="it-IT" dirty="0" err="1"/>
              <a:t>nullable</a:t>
            </a:r>
            <a:r>
              <a:rPr lang="it-IT" dirty="0"/>
              <a:t> = false, </a:t>
            </a:r>
            <a:r>
              <a:rPr lang="it-IT" dirty="0" err="1"/>
              <a:t>length</a:t>
            </a:r>
            <a:r>
              <a:rPr lang="it-IT" dirty="0"/>
              <a:t> = 225)</a:t>
            </a:r>
          </a:p>
          <a:p>
            <a:pPr marL="0" indent="0">
              <a:buNone/>
            </a:pPr>
            <a:r>
              <a:rPr lang="it-IT" dirty="0"/>
              <a:t>    String name;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surname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false, </a:t>
            </a:r>
            <a:r>
              <a:rPr lang="it-IT" dirty="0" err="1"/>
              <a:t>length</a:t>
            </a:r>
            <a:r>
              <a:rPr lang="it-IT" dirty="0"/>
              <a:t> = 225)</a:t>
            </a:r>
          </a:p>
          <a:p>
            <a:pPr marL="0" indent="0">
              <a:buNone/>
            </a:pPr>
            <a:r>
              <a:rPr lang="it-IT" dirty="0"/>
              <a:t>    String </a:t>
            </a:r>
            <a:r>
              <a:rPr lang="it-IT" dirty="0" err="1"/>
              <a:t>surname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E99B45C-A596-44A1-B901-6BDEC447D7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t-IT" dirty="0"/>
              <a:t> @Column(name = "username", </a:t>
            </a:r>
            <a:r>
              <a:rPr lang="it-IT" dirty="0" err="1"/>
              <a:t>nullable</a:t>
            </a:r>
            <a:r>
              <a:rPr lang="it-IT" dirty="0"/>
              <a:t> = false, </a:t>
            </a:r>
            <a:r>
              <a:rPr lang="it-IT" dirty="0" err="1"/>
              <a:t>length</a:t>
            </a:r>
            <a:r>
              <a:rPr lang="it-IT" dirty="0"/>
              <a:t> = 225)</a:t>
            </a:r>
          </a:p>
          <a:p>
            <a:pPr marL="0" indent="0">
              <a:buNone/>
            </a:pPr>
            <a:r>
              <a:rPr lang="it-IT" dirty="0"/>
              <a:t>    String username;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"email", </a:t>
            </a:r>
            <a:r>
              <a:rPr lang="it-IT" dirty="0" err="1"/>
              <a:t>nullable</a:t>
            </a:r>
            <a:r>
              <a:rPr lang="it-IT" dirty="0"/>
              <a:t> = false, </a:t>
            </a:r>
            <a:r>
              <a:rPr lang="it-IT" dirty="0" err="1"/>
              <a:t>length</a:t>
            </a:r>
            <a:r>
              <a:rPr lang="it-IT" dirty="0"/>
              <a:t> = 225)</a:t>
            </a:r>
          </a:p>
          <a:p>
            <a:pPr marL="0" indent="0">
              <a:buNone/>
            </a:pPr>
            <a:r>
              <a:rPr lang="it-IT" dirty="0"/>
              <a:t>    String email;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55087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320867E-7804-40D3-BEB6-EA296455B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OptionalProduct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85CABC-AE03-4D48-946E-498590A7CE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</a:t>
            </a:r>
            <a:r>
              <a:rPr lang="it-IT" dirty="0" err="1"/>
              <a:t>optional_product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public class </a:t>
            </a:r>
            <a:r>
              <a:rPr lang="it-IT" dirty="0" err="1"/>
              <a:t>OptionalProduct</a:t>
            </a:r>
            <a:r>
              <a:rPr lang="it-IT" dirty="0"/>
              <a:t> {</a:t>
            </a:r>
          </a:p>
          <a:p>
            <a:pPr marL="0" indent="0">
              <a:buNone/>
            </a:pPr>
            <a:r>
              <a:rPr lang="it-IT" dirty="0"/>
              <a:t>    @Id</a:t>
            </a:r>
          </a:p>
          <a:p>
            <a:pPr marL="0" indent="0">
              <a:buNone/>
            </a:pPr>
            <a:r>
              <a:rPr lang="it-IT" dirty="0"/>
              <a:t>    @GeneratedValue(strategy = </a:t>
            </a:r>
            <a:r>
              <a:rPr lang="it-IT" dirty="0" err="1"/>
              <a:t>GenerationType.IDENTITY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    @Column(name = "id",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"name",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String name;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FEE5AAA-7026-41F4-A92C-D6B80E443B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/>
              <a:t> @Column(name = "price",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Double price;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description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    String </a:t>
            </a:r>
            <a:r>
              <a:rPr lang="it-IT" dirty="0" err="1"/>
              <a:t>description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@ManyToMany(mappedBy = "</a:t>
            </a:r>
            <a:r>
              <a:rPr lang="it-IT" dirty="0" err="1"/>
              <a:t>optionalProducts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    List&lt;</a:t>
            </a:r>
            <a:r>
              <a:rPr lang="it-IT" dirty="0" err="1"/>
              <a:t>ServicePackage</a:t>
            </a:r>
            <a:r>
              <a:rPr lang="it-IT" dirty="0"/>
              <a:t>&gt; </a:t>
            </a:r>
            <a:r>
              <a:rPr lang="it-IT" dirty="0" err="1"/>
              <a:t>servicePackages</a:t>
            </a:r>
            <a:r>
              <a:rPr lang="it-IT" dirty="0"/>
              <a:t> = new ArrayList&lt;&gt;();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20139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57EE0BB-0F99-4424-8267-1BC80041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OptionalProductInPackage</a:t>
            </a:r>
            <a:endParaRPr lang="it-IT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8122531-B1A4-4760-AA46-C3302AFC1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</a:t>
            </a:r>
            <a:r>
              <a:rPr lang="it-IT" dirty="0" err="1"/>
              <a:t>optional_product_in_package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public class </a:t>
            </a:r>
            <a:r>
              <a:rPr lang="it-IT" dirty="0" err="1"/>
              <a:t>OptionalProductInPackage</a:t>
            </a:r>
            <a:r>
              <a:rPr lang="it-IT" dirty="0"/>
              <a:t> {</a:t>
            </a:r>
          </a:p>
          <a:p>
            <a:pPr marL="0" indent="0">
              <a:buNone/>
            </a:pPr>
            <a:r>
              <a:rPr lang="it-IT" dirty="0"/>
              <a:t>    @EmbeddedId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OptionalProductInPackageId</a:t>
            </a:r>
            <a:r>
              <a:rPr lang="it-IT" dirty="0"/>
              <a:t>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@MapsId("packageId")</a:t>
            </a:r>
          </a:p>
          <a:p>
            <a:pPr marL="0" indent="0">
              <a:buNone/>
            </a:pPr>
            <a:r>
              <a:rPr lang="it-IT" dirty="0"/>
              <a:t>    @ManyToOne(fetch = </a:t>
            </a:r>
            <a:r>
              <a:rPr lang="it-IT" dirty="0" err="1"/>
              <a:t>FetchType.LAZY</a:t>
            </a:r>
            <a:r>
              <a:rPr lang="it-IT" dirty="0"/>
              <a:t>, optional = false)</a:t>
            </a:r>
          </a:p>
          <a:p>
            <a:pPr marL="0" indent="0">
              <a:buNone/>
            </a:pPr>
            <a:r>
              <a:rPr lang="it-IT" dirty="0"/>
              <a:t>    @JoinColumn(name = "</a:t>
            </a:r>
            <a:r>
              <a:rPr lang="it-IT" dirty="0" err="1"/>
              <a:t>package_id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ServicePackage</a:t>
            </a:r>
            <a:r>
              <a:rPr lang="it-IT" dirty="0"/>
              <a:t> _package;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@MapsId("optionalProductId")</a:t>
            </a:r>
          </a:p>
          <a:p>
            <a:pPr marL="0" indent="0">
              <a:buNone/>
            </a:pPr>
            <a:r>
              <a:rPr lang="it-IT" dirty="0"/>
              <a:t>    @ManyToOne(fetch = </a:t>
            </a:r>
            <a:r>
              <a:rPr lang="it-IT" dirty="0" err="1"/>
              <a:t>FetchType.LAZY</a:t>
            </a:r>
            <a:r>
              <a:rPr lang="it-IT" dirty="0"/>
              <a:t>, optional = false)</a:t>
            </a:r>
          </a:p>
          <a:p>
            <a:pPr marL="0" indent="0">
              <a:buNone/>
            </a:pPr>
            <a:r>
              <a:rPr lang="it-IT" dirty="0"/>
              <a:t>    @JoinColumn(name = "</a:t>
            </a:r>
            <a:r>
              <a:rPr lang="it-IT" dirty="0" err="1"/>
              <a:t>optional_product_id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OptionalProduct</a:t>
            </a:r>
            <a:r>
              <a:rPr lang="it-IT" dirty="0"/>
              <a:t> </a:t>
            </a:r>
            <a:r>
              <a:rPr lang="it-IT" dirty="0" err="1"/>
              <a:t>optionalProduct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20650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715E892-59B7-4807-AB37-1F0EC4930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OptionalProductOrder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4184C70-E466-435F-9AC2-A529D7B3A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</a:t>
            </a:r>
            <a:r>
              <a:rPr lang="it-IT" dirty="0" err="1"/>
              <a:t>optional_product_order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public class </a:t>
            </a:r>
            <a:r>
              <a:rPr lang="it-IT" dirty="0" err="1"/>
              <a:t>OptionalProductOrder</a:t>
            </a:r>
            <a:r>
              <a:rPr lang="it-IT" dirty="0"/>
              <a:t> {</a:t>
            </a:r>
          </a:p>
          <a:p>
            <a:pPr marL="0" indent="0">
              <a:buNone/>
            </a:pPr>
            <a:r>
              <a:rPr lang="it-IT" dirty="0"/>
              <a:t>    @EmbeddedId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OptionalProductOrderId</a:t>
            </a:r>
            <a:r>
              <a:rPr lang="it-IT" dirty="0"/>
              <a:t>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@MapsId("orderId")</a:t>
            </a:r>
          </a:p>
          <a:p>
            <a:pPr marL="0" indent="0">
              <a:buNone/>
            </a:pPr>
            <a:r>
              <a:rPr lang="it-IT" dirty="0"/>
              <a:t>    @ManyToOne(fetch = </a:t>
            </a:r>
            <a:r>
              <a:rPr lang="it-IT" dirty="0" err="1"/>
              <a:t>FetchType.LAZY</a:t>
            </a:r>
            <a:r>
              <a:rPr lang="it-IT" dirty="0"/>
              <a:t>, optional = false)</a:t>
            </a:r>
          </a:p>
          <a:p>
            <a:pPr marL="0" indent="0">
              <a:buNone/>
            </a:pPr>
            <a:r>
              <a:rPr lang="it-IT" dirty="0"/>
              <a:t>    @JoinColumn(name = "</a:t>
            </a:r>
            <a:r>
              <a:rPr lang="it-IT" dirty="0" err="1"/>
              <a:t>order_id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Order </a:t>
            </a:r>
            <a:r>
              <a:rPr lang="it-IT" dirty="0" err="1"/>
              <a:t>order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@MapsId("optionalId")</a:t>
            </a:r>
          </a:p>
          <a:p>
            <a:pPr marL="0" indent="0">
              <a:buNone/>
            </a:pPr>
            <a:r>
              <a:rPr lang="it-IT" dirty="0"/>
              <a:t>    @ManyToOne(fetch = </a:t>
            </a:r>
            <a:r>
              <a:rPr lang="it-IT" dirty="0" err="1"/>
              <a:t>FetchType.LAZY</a:t>
            </a:r>
            <a:r>
              <a:rPr lang="it-IT" dirty="0"/>
              <a:t>, optional = false)</a:t>
            </a:r>
          </a:p>
          <a:p>
            <a:pPr marL="0" indent="0">
              <a:buNone/>
            </a:pPr>
            <a:r>
              <a:rPr lang="it-IT" dirty="0"/>
              <a:t>    @JoinColumn(name = "</a:t>
            </a:r>
            <a:r>
              <a:rPr lang="it-IT" dirty="0" err="1"/>
              <a:t>optional_id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OptionalProduct</a:t>
            </a:r>
            <a:r>
              <a:rPr lang="it-IT" dirty="0"/>
              <a:t> optional;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69530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D8B7CA9-2F8E-48FC-BAA2-3CFD0B834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Order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7150E11-134B-47CC-AE8A-9FA9681CF6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</a:t>
            </a:r>
            <a:r>
              <a:rPr lang="it-IT" dirty="0" err="1"/>
              <a:t>orders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public class Order {</a:t>
            </a:r>
          </a:p>
          <a:p>
            <a:pPr marL="0" indent="0">
              <a:buNone/>
            </a:pPr>
            <a:r>
              <a:rPr lang="it-IT" dirty="0"/>
              <a:t>    @Id</a:t>
            </a:r>
          </a:p>
          <a:p>
            <a:pPr marL="0" indent="0">
              <a:buNone/>
            </a:pPr>
            <a:r>
              <a:rPr lang="it-IT" dirty="0"/>
              <a:t>    @GeneratedValue(strategy = </a:t>
            </a:r>
            <a:r>
              <a:rPr lang="it-IT" dirty="0" err="1"/>
              <a:t>GenerationType.IDENTITY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    @Column(name = "id",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id;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dirty="0"/>
              <a:t>    @ManyToOne(fetch = </a:t>
            </a:r>
            <a:r>
              <a:rPr lang="it-IT" dirty="0" err="1"/>
              <a:t>FetchType.LAZY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    @JoinColumn(name = "</a:t>
            </a:r>
            <a:r>
              <a:rPr lang="it-IT" dirty="0" err="1"/>
              <a:t>user_id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    User </a:t>
            </a:r>
            <a:r>
              <a:rPr lang="it-IT" dirty="0" err="1"/>
              <a:t>user</a:t>
            </a:r>
            <a:r>
              <a:rPr lang="it-IT" dirty="0"/>
              <a:t>;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dirty="0"/>
              <a:t>    @ManyToOne(fetch = </a:t>
            </a:r>
            <a:r>
              <a:rPr lang="it-IT" dirty="0" err="1"/>
              <a:t>FetchType.LAZY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    @JoinColumn(name = "</a:t>
            </a:r>
            <a:r>
              <a:rPr lang="it-IT" dirty="0" err="1"/>
              <a:t>package_id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ServicePackage</a:t>
            </a:r>
            <a:r>
              <a:rPr lang="it-IT" dirty="0"/>
              <a:t> _package;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validity_period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</a:t>
            </a:r>
            <a:r>
              <a:rPr lang="it-IT" dirty="0" err="1"/>
              <a:t>validityPeriod</a:t>
            </a:r>
            <a:r>
              <a:rPr lang="it-IT" dirty="0"/>
              <a:t>;</a:t>
            </a:r>
          </a:p>
          <a:p>
            <a:pPr marL="0" indent="0">
              <a:buNone/>
            </a:pPr>
            <a:br>
              <a:rPr lang="it-IT" dirty="0"/>
            </a:br>
            <a:r>
              <a:rPr lang="it-IT" dirty="0"/>
              <a:t> @Column(name = "</a:t>
            </a:r>
            <a:r>
              <a:rPr lang="it-IT" dirty="0" err="1"/>
              <a:t>order_status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</a:t>
            </a:r>
            <a:r>
              <a:rPr lang="it-IT" dirty="0" err="1"/>
              <a:t>orderStatus</a:t>
            </a:r>
            <a:r>
              <a:rPr lang="it-IT" dirty="0"/>
              <a:t>;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8E185FC-8B22-41AF-93EE-B05F9C3683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it-IT" dirty="0"/>
              <a:t> @Column(name = "</a:t>
            </a:r>
            <a:r>
              <a:rPr lang="it-IT" dirty="0" err="1"/>
              <a:t>order_status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</a:t>
            </a:r>
            <a:r>
              <a:rPr lang="it-IT" dirty="0" err="1"/>
              <a:t>orderStatus</a:t>
            </a:r>
            <a:r>
              <a:rPr lang="it-IT" dirty="0"/>
              <a:t>;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start_date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LocalDate</a:t>
            </a:r>
            <a:r>
              <a:rPr lang="it-IT" dirty="0"/>
              <a:t> </a:t>
            </a:r>
            <a:r>
              <a:rPr lang="it-IT" dirty="0" err="1"/>
              <a:t>startDate</a:t>
            </a:r>
            <a:r>
              <a:rPr lang="it-IT" dirty="0"/>
              <a:t>;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dirty="0"/>
              <a:t>    @Column(name = "price",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Double price;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createdAt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Date </a:t>
            </a:r>
            <a:r>
              <a:rPr lang="it-IT" dirty="0" err="1"/>
              <a:t>createdAt</a:t>
            </a:r>
            <a:r>
              <a:rPr lang="it-IT" dirty="0"/>
              <a:t>;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dirty="0"/>
              <a:t>    @ManyToMany</a:t>
            </a:r>
          </a:p>
          <a:p>
            <a:pPr marL="0" indent="0">
              <a:buNone/>
            </a:pPr>
            <a:r>
              <a:rPr lang="it-IT" dirty="0"/>
              <a:t>    @JoinTable(name = "</a:t>
            </a:r>
            <a:r>
              <a:rPr lang="it-IT" dirty="0" err="1"/>
              <a:t>optional_product_order</a:t>
            </a:r>
            <a:r>
              <a:rPr lang="it-IT" dirty="0"/>
              <a:t>",</a:t>
            </a:r>
          </a:p>
          <a:p>
            <a:pPr marL="0" indent="0">
              <a:buNone/>
            </a:pPr>
            <a:r>
              <a:rPr lang="it-IT" dirty="0"/>
              <a:t>            </a:t>
            </a:r>
            <a:r>
              <a:rPr lang="it-IT" dirty="0" err="1"/>
              <a:t>joinColumns</a:t>
            </a:r>
            <a:r>
              <a:rPr lang="it-IT" dirty="0"/>
              <a:t> = @JoinColumn(name = "</a:t>
            </a:r>
            <a:r>
              <a:rPr lang="it-IT" dirty="0" err="1"/>
              <a:t>order_id</a:t>
            </a:r>
            <a:r>
              <a:rPr lang="it-IT" dirty="0"/>
              <a:t>"),</a:t>
            </a:r>
          </a:p>
          <a:p>
            <a:pPr marL="0" indent="0">
              <a:buNone/>
            </a:pPr>
            <a:r>
              <a:rPr lang="it-IT" dirty="0"/>
              <a:t>            </a:t>
            </a:r>
            <a:r>
              <a:rPr lang="it-IT" dirty="0" err="1"/>
              <a:t>inverseJoinColumns</a:t>
            </a:r>
            <a:r>
              <a:rPr lang="it-IT" dirty="0"/>
              <a:t> = @JoinColumn(name = "</a:t>
            </a:r>
            <a:r>
              <a:rPr lang="it-IT" dirty="0" err="1"/>
              <a:t>optional_id</a:t>
            </a:r>
            <a:r>
              <a:rPr lang="it-IT" dirty="0"/>
              <a:t>"))</a:t>
            </a:r>
          </a:p>
          <a:p>
            <a:pPr marL="0" indent="0">
              <a:buNone/>
            </a:pPr>
            <a:r>
              <a:rPr lang="it-IT" dirty="0"/>
              <a:t>    List&lt;</a:t>
            </a:r>
            <a:r>
              <a:rPr lang="it-IT" dirty="0" err="1"/>
              <a:t>OptionalProduct</a:t>
            </a:r>
            <a:r>
              <a:rPr lang="it-IT" dirty="0"/>
              <a:t>&gt; </a:t>
            </a:r>
            <a:r>
              <a:rPr lang="it-IT" dirty="0" err="1"/>
              <a:t>optionalProducts</a:t>
            </a:r>
            <a:r>
              <a:rPr lang="it-IT" dirty="0"/>
              <a:t> = new ArrayList&lt;&gt;();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dirty="0"/>
              <a:t>    @OneToMany(mappedBy = "order")</a:t>
            </a:r>
          </a:p>
          <a:p>
            <a:pPr marL="0" indent="0">
              <a:buNone/>
            </a:pPr>
            <a:r>
              <a:rPr lang="it-IT" dirty="0"/>
              <a:t>    List&lt;</a:t>
            </a:r>
            <a:r>
              <a:rPr lang="it-IT" dirty="0" err="1"/>
              <a:t>PaymentHistory</a:t>
            </a:r>
            <a:r>
              <a:rPr lang="it-IT" dirty="0"/>
              <a:t>&gt; </a:t>
            </a:r>
            <a:r>
              <a:rPr lang="it-IT" dirty="0" err="1"/>
              <a:t>paymentHistories</a:t>
            </a:r>
            <a:r>
              <a:rPr lang="it-IT" dirty="0"/>
              <a:t> = new ArrayList&lt;&gt;();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61140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B9B6259-8588-4F04-ADF0-001D84B12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PackagePrice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914B144-7C8F-49D1-B65E-568AE0BF63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</a:t>
            </a:r>
            <a:r>
              <a:rPr lang="it-IT" dirty="0" err="1"/>
              <a:t>package_price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public class </a:t>
            </a:r>
            <a:r>
              <a:rPr lang="it-IT" dirty="0" err="1"/>
              <a:t>PackagePrice</a:t>
            </a:r>
            <a:r>
              <a:rPr lang="it-IT" dirty="0"/>
              <a:t> {</a:t>
            </a:r>
          </a:p>
          <a:p>
            <a:pPr marL="0" indent="0">
              <a:buNone/>
            </a:pPr>
            <a:r>
              <a:rPr lang="it-IT" dirty="0"/>
              <a:t>    @Id</a:t>
            </a:r>
          </a:p>
          <a:p>
            <a:pPr marL="0" indent="0">
              <a:buNone/>
            </a:pPr>
            <a:r>
              <a:rPr lang="it-IT" dirty="0"/>
              <a:t>    @GeneratedValue(strategy = </a:t>
            </a:r>
            <a:r>
              <a:rPr lang="it-IT" dirty="0" err="1"/>
              <a:t>GenerationType.IDENTITY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    @Column(name = "id",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@ManyToOne(fetch = </a:t>
            </a:r>
            <a:r>
              <a:rPr lang="it-IT" dirty="0" err="1"/>
              <a:t>FetchType.LAZY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    @JoinColumn(name = "</a:t>
            </a:r>
            <a:r>
              <a:rPr lang="it-IT" dirty="0" err="1"/>
              <a:t>package_id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ServicePackage</a:t>
            </a:r>
            <a:r>
              <a:rPr lang="it-IT" dirty="0"/>
              <a:t> _package;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EC191FFE-EB85-4EA5-B924-C6B1811606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/>
              <a:t> @Column(name = "</a:t>
            </a:r>
            <a:r>
              <a:rPr lang="it-IT" dirty="0" err="1"/>
              <a:t>validity_period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</a:t>
            </a:r>
            <a:r>
              <a:rPr lang="it-IT" dirty="0" err="1"/>
              <a:t>validityPeriod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"price")</a:t>
            </a:r>
          </a:p>
          <a:p>
            <a:pPr marL="0" indent="0">
              <a:buNone/>
            </a:pPr>
            <a:r>
              <a:rPr lang="it-IT" dirty="0"/>
              <a:t>    Double price;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10829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B67A9AC-6CA7-439E-98D7-D4FF34691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PaymentHistory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34FF202-C977-4451-A2AF-D0B83DBB33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</a:t>
            </a:r>
            <a:r>
              <a:rPr lang="it-IT" dirty="0" err="1"/>
              <a:t>payment_history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public class </a:t>
            </a:r>
            <a:r>
              <a:rPr lang="it-IT" dirty="0" err="1"/>
              <a:t>PaymentHistory</a:t>
            </a:r>
            <a:r>
              <a:rPr lang="it-IT" dirty="0"/>
              <a:t> {</a:t>
            </a:r>
          </a:p>
          <a:p>
            <a:pPr marL="0" indent="0">
              <a:buNone/>
            </a:pPr>
            <a:r>
              <a:rPr lang="it-IT" dirty="0"/>
              <a:t>    @Id</a:t>
            </a:r>
          </a:p>
          <a:p>
            <a:pPr marL="0" indent="0">
              <a:buNone/>
            </a:pPr>
            <a:r>
              <a:rPr lang="it-IT" dirty="0"/>
              <a:t>    @GeneratedValue(strategy = </a:t>
            </a:r>
            <a:r>
              <a:rPr lang="it-IT" dirty="0" err="1"/>
              <a:t>GenerationType.IDENTITY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    @Column(name = "id",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@ManyToOne(fetch = </a:t>
            </a:r>
            <a:r>
              <a:rPr lang="it-IT" dirty="0" err="1"/>
              <a:t>FetchType.LAZY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    @JoinColumn(name = "</a:t>
            </a:r>
            <a:r>
              <a:rPr lang="it-IT" dirty="0" err="1"/>
              <a:t>user_id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    User </a:t>
            </a:r>
            <a:r>
              <a:rPr lang="it-IT" dirty="0" err="1"/>
              <a:t>user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@ManyToOne(fetch = </a:t>
            </a:r>
            <a:r>
              <a:rPr lang="it-IT" dirty="0" err="1"/>
              <a:t>FetchType.LAZY</a:t>
            </a:r>
            <a:r>
              <a:rPr lang="it-IT" dirty="0"/>
              <a:t>, optional = false)</a:t>
            </a:r>
          </a:p>
          <a:p>
            <a:pPr marL="0" indent="0">
              <a:buNone/>
            </a:pPr>
            <a:r>
              <a:rPr lang="it-IT" dirty="0"/>
              <a:t>    @JoinColumn(name = "</a:t>
            </a:r>
            <a:r>
              <a:rPr lang="it-IT" dirty="0" err="1"/>
              <a:t>order_id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Order </a:t>
            </a:r>
            <a:r>
              <a:rPr lang="it-IT" dirty="0" err="1"/>
              <a:t>order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19ED33A-AE47-4610-B65B-1C022B0F68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/>
              <a:t> @Column(name = "</a:t>
            </a:r>
            <a:r>
              <a:rPr lang="it-IT" dirty="0" err="1"/>
              <a:t>date_time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Date </a:t>
            </a:r>
            <a:r>
              <a:rPr lang="it-IT" dirty="0" err="1"/>
              <a:t>dateTime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payment_status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</a:t>
            </a:r>
            <a:r>
              <a:rPr lang="it-IT" dirty="0" err="1"/>
              <a:t>paymentStatus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40773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337A7BF-DDA9-4B8A-8015-1D40D414F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Service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38E892-C66E-417C-AB95-4E00641224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"service")</a:t>
            </a:r>
          </a:p>
          <a:p>
            <a:pPr marL="0" indent="0">
              <a:buNone/>
            </a:pPr>
            <a:r>
              <a:rPr lang="it-IT" dirty="0"/>
              <a:t>public class Service {</a:t>
            </a:r>
          </a:p>
          <a:p>
            <a:pPr marL="0" indent="0">
              <a:buNone/>
            </a:pPr>
            <a:r>
              <a:rPr lang="it-IT" dirty="0"/>
              <a:t>    @Id</a:t>
            </a:r>
          </a:p>
          <a:p>
            <a:pPr marL="0" indent="0">
              <a:buNone/>
            </a:pPr>
            <a:r>
              <a:rPr lang="it-IT" dirty="0"/>
              <a:t>    @GeneratedValue(strategy = </a:t>
            </a:r>
            <a:r>
              <a:rPr lang="it-IT" dirty="0" err="1"/>
              <a:t>GenerationType.IDENTITY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    @Column(name = "id",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"name",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String name;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"min")</a:t>
            </a:r>
          </a:p>
          <a:p>
            <a:pPr marL="0" indent="0">
              <a:buNone/>
            </a:pPr>
            <a:r>
              <a:rPr lang="it-IT" dirty="0"/>
              <a:t>    Integer min;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"sms")</a:t>
            </a:r>
          </a:p>
          <a:p>
            <a:pPr marL="0" indent="0">
              <a:buNone/>
            </a:pPr>
            <a:r>
              <a:rPr lang="it-IT" dirty="0"/>
              <a:t>    Integer sms;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A6CA932-6C60-4BEE-843D-807B78561A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"internet")</a:t>
            </a:r>
          </a:p>
          <a:p>
            <a:pPr marL="0" indent="0">
              <a:buNone/>
            </a:pPr>
            <a:r>
              <a:rPr lang="it-IT" dirty="0"/>
              <a:t>    Integer internet;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extra_min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    Double </a:t>
            </a:r>
            <a:r>
              <a:rPr lang="it-IT" dirty="0" err="1"/>
              <a:t>extraMin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extra_sms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    Double </a:t>
            </a:r>
            <a:r>
              <a:rPr lang="it-IT" dirty="0" err="1"/>
              <a:t>extraSms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extra_internet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    Double </a:t>
            </a:r>
            <a:r>
              <a:rPr lang="it-IT" dirty="0" err="1"/>
              <a:t>extraInternet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@ManyToMany(mappedBy = "services")</a:t>
            </a:r>
          </a:p>
          <a:p>
            <a:pPr marL="0" indent="0">
              <a:buNone/>
            </a:pPr>
            <a:r>
              <a:rPr lang="it-IT" dirty="0"/>
              <a:t>    List&lt;</a:t>
            </a:r>
            <a:r>
              <a:rPr lang="it-IT" dirty="0" err="1"/>
              <a:t>ServicePackage</a:t>
            </a:r>
            <a:r>
              <a:rPr lang="it-IT" dirty="0"/>
              <a:t>&gt; </a:t>
            </a:r>
            <a:r>
              <a:rPr lang="it-IT" dirty="0" err="1"/>
              <a:t>servicePackages</a:t>
            </a:r>
            <a:r>
              <a:rPr lang="it-IT" dirty="0"/>
              <a:t> = new ArrayList&lt;&gt;();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77508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CCAD08B-311C-4F1C-8E25-B6EBFF1B1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ServiceInPackage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03C9B56-A591-4457-AD54-69863B24F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@Entity</a:t>
            </a:r>
          </a:p>
          <a:p>
            <a:pPr marL="0" indent="0">
              <a:buNone/>
            </a:pPr>
            <a:r>
              <a:rPr lang="en-US" dirty="0"/>
              <a:t>@Table(name = "</a:t>
            </a:r>
            <a:r>
              <a:rPr lang="en-US" dirty="0" err="1"/>
              <a:t>service_in_package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ServiceInPackage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@EmbeddedId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ServiceInPackageId</a:t>
            </a:r>
            <a:r>
              <a:rPr lang="en-US" dirty="0"/>
              <a:t> id;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@MapsId("packageId")</a:t>
            </a:r>
          </a:p>
          <a:p>
            <a:pPr marL="0" indent="0">
              <a:buNone/>
            </a:pPr>
            <a:r>
              <a:rPr lang="en-US" dirty="0"/>
              <a:t>    @ManyToOne(fetch = </a:t>
            </a:r>
            <a:r>
              <a:rPr lang="en-US" dirty="0" err="1"/>
              <a:t>FetchType.LAZY</a:t>
            </a:r>
            <a:r>
              <a:rPr lang="en-US" dirty="0"/>
              <a:t>, optional = false)</a:t>
            </a:r>
          </a:p>
          <a:p>
            <a:pPr marL="0" indent="0">
              <a:buNone/>
            </a:pPr>
            <a:r>
              <a:rPr lang="en-US" dirty="0"/>
              <a:t>    @JoinColumn(name = "</a:t>
            </a:r>
            <a:r>
              <a:rPr lang="en-US" dirty="0" err="1"/>
              <a:t>package_id</a:t>
            </a:r>
            <a:r>
              <a:rPr lang="en-US" dirty="0"/>
              <a:t>", nullable = false)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ServicePackage</a:t>
            </a:r>
            <a:r>
              <a:rPr lang="en-US" dirty="0"/>
              <a:t> _package;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@MapsId("serviceId")</a:t>
            </a:r>
          </a:p>
          <a:p>
            <a:pPr marL="0" indent="0">
              <a:buNone/>
            </a:pPr>
            <a:r>
              <a:rPr lang="en-US" dirty="0"/>
              <a:t>    @ManyToOne(fetch = </a:t>
            </a:r>
            <a:r>
              <a:rPr lang="en-US" dirty="0" err="1"/>
              <a:t>FetchType.LAZY</a:t>
            </a:r>
            <a:r>
              <a:rPr lang="en-US" dirty="0"/>
              <a:t>, optional = false)</a:t>
            </a:r>
          </a:p>
          <a:p>
            <a:pPr marL="0" indent="0">
              <a:buNone/>
            </a:pPr>
            <a:r>
              <a:rPr lang="en-US" dirty="0"/>
              <a:t>    @JoinColumn(name = "</a:t>
            </a:r>
            <a:r>
              <a:rPr lang="en-US" dirty="0" err="1"/>
              <a:t>service_id</a:t>
            </a:r>
            <a:r>
              <a:rPr lang="en-US" dirty="0"/>
              <a:t>", nullable = false)</a:t>
            </a:r>
          </a:p>
          <a:p>
            <a:pPr marL="0" indent="0">
              <a:buNone/>
            </a:pPr>
            <a:r>
              <a:rPr lang="en-US" dirty="0"/>
              <a:t>    Service </a:t>
            </a:r>
            <a:r>
              <a:rPr lang="en-US" dirty="0" err="1"/>
              <a:t>service</a:t>
            </a:r>
            <a:r>
              <a:rPr lang="en-US" dirty="0"/>
              <a:t>;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096445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4909B6C-8E83-44D0-965B-064018886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ServicePackage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D9DEB9C-2ECA-4BA9-ACA4-436539E220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</a:t>
            </a:r>
            <a:r>
              <a:rPr lang="it-IT" dirty="0" err="1"/>
              <a:t>service_package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public class </a:t>
            </a:r>
            <a:r>
              <a:rPr lang="it-IT" dirty="0" err="1"/>
              <a:t>ServicePackage</a:t>
            </a:r>
            <a:r>
              <a:rPr lang="it-IT" dirty="0"/>
              <a:t> {</a:t>
            </a:r>
          </a:p>
          <a:p>
            <a:pPr marL="0" indent="0">
              <a:buNone/>
            </a:pPr>
            <a:r>
              <a:rPr lang="it-IT" dirty="0"/>
              <a:t>    @Id</a:t>
            </a:r>
          </a:p>
          <a:p>
            <a:pPr marL="0" indent="0">
              <a:buNone/>
            </a:pPr>
            <a:r>
              <a:rPr lang="it-IT" dirty="0"/>
              <a:t>    @GeneratedValue(strategy = </a:t>
            </a:r>
            <a:r>
              <a:rPr lang="it-IT" dirty="0" err="1"/>
              <a:t>GenerationType.IDENTITY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    @Column(name = "id",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 Integer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"name",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 String name;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@OneToMany(mappedBy = "_package", </a:t>
            </a:r>
            <a:r>
              <a:rPr lang="it-IT" dirty="0" err="1"/>
              <a:t>cascade</a:t>
            </a:r>
            <a:r>
              <a:rPr lang="it-IT" dirty="0"/>
              <a:t> = </a:t>
            </a:r>
            <a:r>
              <a:rPr lang="it-IT" dirty="0" err="1"/>
              <a:t>CascadeType.ALL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     List&lt;</a:t>
            </a:r>
            <a:r>
              <a:rPr lang="it-IT" dirty="0" err="1"/>
              <a:t>PackagePrice</a:t>
            </a:r>
            <a:r>
              <a:rPr lang="it-IT" dirty="0"/>
              <a:t>&gt; </a:t>
            </a:r>
            <a:r>
              <a:rPr lang="it-IT" dirty="0" err="1"/>
              <a:t>packagePrices</a:t>
            </a:r>
            <a:r>
              <a:rPr lang="it-IT" dirty="0"/>
              <a:t> = new ArrayList&lt;&gt;();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DBAD3E8-A128-4CCF-A93A-A1EECC88BC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/>
              <a:t> @ManyToMany</a:t>
            </a:r>
          </a:p>
          <a:p>
            <a:pPr marL="0" indent="0">
              <a:buNone/>
            </a:pPr>
            <a:r>
              <a:rPr lang="it-IT" dirty="0"/>
              <a:t>    @JoinTable(name = "</a:t>
            </a:r>
            <a:r>
              <a:rPr lang="it-IT" dirty="0" err="1"/>
              <a:t>optional_product_in_package</a:t>
            </a:r>
            <a:r>
              <a:rPr lang="it-IT" dirty="0"/>
              <a:t>",</a:t>
            </a:r>
          </a:p>
          <a:p>
            <a:pPr marL="0" indent="0">
              <a:buNone/>
            </a:pPr>
            <a:r>
              <a:rPr lang="it-IT" dirty="0"/>
              <a:t>            </a:t>
            </a:r>
            <a:r>
              <a:rPr lang="it-IT" dirty="0" err="1"/>
              <a:t>joinColumns</a:t>
            </a:r>
            <a:r>
              <a:rPr lang="it-IT" dirty="0"/>
              <a:t> = @JoinColumn(name = "</a:t>
            </a:r>
            <a:r>
              <a:rPr lang="it-IT" dirty="0" err="1"/>
              <a:t>package_id</a:t>
            </a:r>
            <a:r>
              <a:rPr lang="it-IT" dirty="0"/>
              <a:t>"),</a:t>
            </a:r>
          </a:p>
          <a:p>
            <a:pPr marL="0" indent="0">
              <a:buNone/>
            </a:pPr>
            <a:r>
              <a:rPr lang="it-IT" dirty="0"/>
              <a:t>            </a:t>
            </a:r>
            <a:r>
              <a:rPr lang="it-IT" dirty="0" err="1"/>
              <a:t>inverseJoinColumns</a:t>
            </a:r>
            <a:r>
              <a:rPr lang="it-IT" dirty="0"/>
              <a:t> = @JoinColumn(name = "</a:t>
            </a:r>
            <a:r>
              <a:rPr lang="it-IT" dirty="0" err="1"/>
              <a:t>optional_product_id</a:t>
            </a:r>
            <a:r>
              <a:rPr lang="it-IT" dirty="0"/>
              <a:t>"))</a:t>
            </a:r>
          </a:p>
          <a:p>
            <a:pPr marL="0" indent="0">
              <a:buNone/>
            </a:pPr>
            <a:r>
              <a:rPr lang="it-IT" dirty="0"/>
              <a:t>     List&lt;</a:t>
            </a:r>
            <a:r>
              <a:rPr lang="it-IT" dirty="0" err="1"/>
              <a:t>OptionalProduct</a:t>
            </a:r>
            <a:r>
              <a:rPr lang="it-IT" dirty="0"/>
              <a:t>&gt; </a:t>
            </a:r>
            <a:r>
              <a:rPr lang="it-IT" dirty="0" err="1"/>
              <a:t>optionalProducts</a:t>
            </a:r>
            <a:r>
              <a:rPr lang="it-IT" dirty="0"/>
              <a:t> = new ArrayList&lt;&gt;();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@ManyToMany</a:t>
            </a:r>
          </a:p>
          <a:p>
            <a:pPr marL="0" indent="0">
              <a:buNone/>
            </a:pPr>
            <a:r>
              <a:rPr lang="it-IT" dirty="0"/>
              <a:t>    @JoinTable(name = "</a:t>
            </a:r>
            <a:r>
              <a:rPr lang="it-IT" dirty="0" err="1"/>
              <a:t>service_in_package</a:t>
            </a:r>
            <a:r>
              <a:rPr lang="it-IT" dirty="0"/>
              <a:t>",</a:t>
            </a:r>
          </a:p>
          <a:p>
            <a:pPr marL="0" indent="0">
              <a:buNone/>
            </a:pPr>
            <a:r>
              <a:rPr lang="it-IT" dirty="0"/>
              <a:t>            </a:t>
            </a:r>
            <a:r>
              <a:rPr lang="it-IT" dirty="0" err="1"/>
              <a:t>joinColumns</a:t>
            </a:r>
            <a:r>
              <a:rPr lang="it-IT" dirty="0"/>
              <a:t> = @JoinColumn(name = "</a:t>
            </a:r>
            <a:r>
              <a:rPr lang="it-IT" dirty="0" err="1"/>
              <a:t>package_id</a:t>
            </a:r>
            <a:r>
              <a:rPr lang="it-IT" dirty="0"/>
              <a:t>"),</a:t>
            </a:r>
          </a:p>
          <a:p>
            <a:pPr marL="0" indent="0">
              <a:buNone/>
            </a:pPr>
            <a:r>
              <a:rPr lang="it-IT" dirty="0"/>
              <a:t>            </a:t>
            </a:r>
            <a:r>
              <a:rPr lang="it-IT" dirty="0" err="1"/>
              <a:t>inverseJoinColumns</a:t>
            </a:r>
            <a:r>
              <a:rPr lang="it-IT" dirty="0"/>
              <a:t> = @JoinColumn(name = "</a:t>
            </a:r>
            <a:r>
              <a:rPr lang="it-IT" dirty="0" err="1"/>
              <a:t>service_id</a:t>
            </a:r>
            <a:r>
              <a:rPr lang="it-IT" dirty="0"/>
              <a:t>"))</a:t>
            </a:r>
          </a:p>
          <a:p>
            <a:pPr marL="0" indent="0">
              <a:buNone/>
            </a:pPr>
            <a:r>
              <a:rPr lang="it-IT" dirty="0"/>
              <a:t>     List&lt;Service&gt; services = new ArrayList&lt;&gt;();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4980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A234B-966F-4B67-9EA2-273F1F1DA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 of the ER design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15D26-C183-4845-B55F-85A2AE52B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If </a:t>
            </a:r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assumptions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made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justify</a:t>
            </a:r>
            <a:r>
              <a:rPr lang="it-IT" dirty="0"/>
              <a:t> the ER </a:t>
            </a:r>
            <a:r>
              <a:rPr lang="it-IT" dirty="0" err="1"/>
              <a:t>diagram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can list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here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738846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DB2E617-A6DE-4383-A24D-A9397607E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SuspendedOrder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D917328-9945-4B7B-856C-3F34AC7EE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@Entity</a:t>
            </a:r>
          </a:p>
          <a:p>
            <a:pPr marL="0" indent="0">
              <a:buNone/>
            </a:pPr>
            <a:r>
              <a:rPr lang="en-US" dirty="0"/>
              <a:t>@Table(name = "</a:t>
            </a:r>
            <a:r>
              <a:rPr lang="en-US" dirty="0" err="1"/>
              <a:t>suspended_orders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SuspendedOrder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@EmbeddedId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SuspendedOrderId</a:t>
            </a:r>
            <a:r>
              <a:rPr lang="en-US" dirty="0"/>
              <a:t> id;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05766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70CD77B-936E-4225-8A0E-577864493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TotalPurchaseOptional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D27B30F-A370-40DE-BD37-9732DDC93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</a:t>
            </a:r>
            <a:r>
              <a:rPr lang="it-IT" dirty="0" err="1"/>
              <a:t>total_purchase_optional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public class </a:t>
            </a:r>
            <a:r>
              <a:rPr lang="it-IT" dirty="0" err="1"/>
              <a:t>TotalPurchaseOptional</a:t>
            </a:r>
            <a:r>
              <a:rPr lang="it-IT" dirty="0"/>
              <a:t> {</a:t>
            </a:r>
          </a:p>
          <a:p>
            <a:pPr marL="0" indent="0">
              <a:buNone/>
            </a:pPr>
            <a:r>
              <a:rPr lang="it-IT" dirty="0"/>
              <a:t>    @Id</a:t>
            </a:r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optional_id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optional_name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String </a:t>
            </a:r>
            <a:r>
              <a:rPr lang="it-IT" dirty="0" err="1"/>
              <a:t>optionalName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tot_purchase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</a:t>
            </a:r>
            <a:r>
              <a:rPr lang="it-IT" dirty="0" err="1"/>
              <a:t>totPurchase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61034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0FEAB3B-C201-4A77-B960-F6B0EBCDA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TotalPurchasePackage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7726E8F-ADB5-4089-B448-29FFA2F0E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</a:t>
            </a:r>
            <a:r>
              <a:rPr lang="it-IT" dirty="0" err="1"/>
              <a:t>total_purchase_package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public class </a:t>
            </a:r>
            <a:r>
              <a:rPr lang="it-IT" dirty="0" err="1"/>
              <a:t>TotalPurchasePackage</a:t>
            </a:r>
            <a:r>
              <a:rPr lang="it-IT" dirty="0"/>
              <a:t> {</a:t>
            </a:r>
          </a:p>
          <a:p>
            <a:pPr marL="0" indent="0">
              <a:buNone/>
            </a:pPr>
            <a:r>
              <a:rPr lang="it-IT" dirty="0"/>
              <a:t>    @Id</a:t>
            </a:r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package_id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package_name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String </a:t>
            </a:r>
            <a:r>
              <a:rPr lang="it-IT" dirty="0" err="1"/>
              <a:t>packageName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tot_purchase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</a:t>
            </a:r>
            <a:r>
              <a:rPr lang="it-IT" dirty="0" err="1"/>
              <a:t>totPurchase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38534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20BEDC9-26CD-463F-82B4-7663C27EE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TotalPurchasePackageOptional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CDD8FBE-9C95-4205-8F6E-607A73928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</a:t>
            </a:r>
            <a:r>
              <a:rPr lang="it-IT" dirty="0" err="1"/>
              <a:t>total_purchase_package_optional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public class </a:t>
            </a:r>
            <a:r>
              <a:rPr lang="it-IT" dirty="0" err="1"/>
              <a:t>TotalPurchasePackageOptional</a:t>
            </a:r>
            <a:r>
              <a:rPr lang="it-IT" dirty="0"/>
              <a:t> {</a:t>
            </a:r>
          </a:p>
          <a:p>
            <a:pPr marL="0" indent="0">
              <a:buNone/>
            </a:pPr>
            <a:r>
              <a:rPr lang="it-IT" dirty="0"/>
              <a:t>    @EmbeddedId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TotalPurchasePackageOptionalId</a:t>
            </a:r>
            <a:r>
              <a:rPr lang="it-IT" dirty="0"/>
              <a:t>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tot_purchase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</a:t>
            </a:r>
            <a:r>
              <a:rPr lang="it-IT" dirty="0" err="1"/>
              <a:t>totPurchase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package_name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String </a:t>
            </a:r>
            <a:r>
              <a:rPr lang="it-IT" dirty="0" err="1"/>
              <a:t>packageName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32343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EE29D7C-7DCB-4C99-BA5D-6DB68FEBA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TotalPurchasePackageValidity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53EB4FB-6B0E-4D8C-A085-C9EF0A1C9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</a:t>
            </a:r>
            <a:r>
              <a:rPr lang="it-IT" dirty="0" err="1"/>
              <a:t>total_purchase_package_validity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public class </a:t>
            </a:r>
            <a:r>
              <a:rPr lang="it-IT" dirty="0" err="1"/>
              <a:t>TotalPurchasePackageValidity</a:t>
            </a:r>
            <a:r>
              <a:rPr lang="it-IT" dirty="0"/>
              <a:t> {</a:t>
            </a:r>
          </a:p>
          <a:p>
            <a:pPr marL="0" indent="0">
              <a:buNone/>
            </a:pPr>
            <a:r>
              <a:rPr lang="it-IT" dirty="0"/>
              <a:t>    @EmbeddedId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TotalPurchasePackageValidityId</a:t>
            </a:r>
            <a:r>
              <a:rPr lang="it-IT" dirty="0"/>
              <a:t>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package_name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String </a:t>
            </a:r>
            <a:r>
              <a:rPr lang="it-IT" dirty="0" err="1"/>
              <a:t>packageName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tot_purchase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</a:t>
            </a:r>
            <a:r>
              <a:rPr lang="it-IT" dirty="0" err="1"/>
              <a:t>totPurchase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232874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9504374-2515-4B69-AC96-5AD942D25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TotValueOptionalNoOptional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AD54E13-0F03-44B4-A406-8967A77F5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</a:t>
            </a:r>
            <a:r>
              <a:rPr lang="it-IT" dirty="0" err="1"/>
              <a:t>tot_value_optional_no_optional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public class </a:t>
            </a:r>
            <a:r>
              <a:rPr lang="it-IT" dirty="0" err="1"/>
              <a:t>TotValueOptionalNoOptional</a:t>
            </a:r>
            <a:r>
              <a:rPr lang="it-IT" dirty="0"/>
              <a:t> {</a:t>
            </a:r>
          </a:p>
          <a:p>
            <a:pPr marL="0" indent="0">
              <a:buNone/>
            </a:pPr>
            <a:r>
              <a:rPr lang="it-IT" dirty="0"/>
              <a:t>    @EmbeddedId</a:t>
            </a:r>
          </a:p>
          <a:p>
            <a:pPr marL="0" indent="0">
              <a:buNone/>
            </a:pPr>
            <a:r>
              <a:rPr lang="it-IT" dirty="0"/>
              <a:t>    private </a:t>
            </a:r>
            <a:r>
              <a:rPr lang="it-IT" dirty="0" err="1"/>
              <a:t>TotValueOptionalNoOptionalId</a:t>
            </a:r>
            <a:r>
              <a:rPr lang="it-IT" dirty="0"/>
              <a:t>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package_name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private String </a:t>
            </a:r>
            <a:r>
              <a:rPr lang="it-IT" dirty="0" err="1"/>
              <a:t>packageName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tot_value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    private Double </a:t>
            </a:r>
            <a:r>
              <a:rPr lang="it-IT" dirty="0" err="1"/>
              <a:t>totValue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975334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F82A0FB-A55D-4839-89A1-9EAF421E4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User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2F3B6A3-0908-4595-99F1-EE1F7BAA18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"user")</a:t>
            </a:r>
          </a:p>
          <a:p>
            <a:pPr marL="0" indent="0">
              <a:buNone/>
            </a:pPr>
            <a:r>
              <a:rPr lang="it-IT" dirty="0"/>
              <a:t>public class User {</a:t>
            </a:r>
          </a:p>
          <a:p>
            <a:pPr marL="0" indent="0">
              <a:buNone/>
            </a:pPr>
            <a:r>
              <a:rPr lang="it-IT" dirty="0"/>
              <a:t>    @Id</a:t>
            </a:r>
          </a:p>
          <a:p>
            <a:pPr marL="0" indent="0">
              <a:buNone/>
            </a:pPr>
            <a:r>
              <a:rPr lang="it-IT" dirty="0"/>
              <a:t>    @GeneratedValue(strategy = </a:t>
            </a:r>
            <a:r>
              <a:rPr lang="it-IT" dirty="0" err="1"/>
              <a:t>GenerationType.IDENTITY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    @Column(name = "id",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id;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dirty="0"/>
              <a:t>    @Column(name = "name", </a:t>
            </a:r>
            <a:r>
              <a:rPr lang="it-IT" dirty="0" err="1"/>
              <a:t>nullable</a:t>
            </a:r>
            <a:r>
              <a:rPr lang="it-IT" dirty="0"/>
              <a:t> = false, </a:t>
            </a:r>
            <a:r>
              <a:rPr lang="it-IT" dirty="0" err="1"/>
              <a:t>length</a:t>
            </a:r>
            <a:r>
              <a:rPr lang="it-IT" dirty="0"/>
              <a:t> = 225)</a:t>
            </a:r>
          </a:p>
          <a:p>
            <a:pPr marL="0" indent="0">
              <a:buNone/>
            </a:pPr>
            <a:r>
              <a:rPr lang="it-IT" dirty="0"/>
              <a:t>    String name;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surname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false, </a:t>
            </a:r>
            <a:r>
              <a:rPr lang="it-IT" dirty="0" err="1"/>
              <a:t>length</a:t>
            </a:r>
            <a:r>
              <a:rPr lang="it-IT" dirty="0"/>
              <a:t> = 225)</a:t>
            </a:r>
          </a:p>
          <a:p>
            <a:pPr marL="0" indent="0">
              <a:buNone/>
            </a:pPr>
            <a:r>
              <a:rPr lang="it-IT" dirty="0"/>
              <a:t>    String </a:t>
            </a:r>
            <a:r>
              <a:rPr lang="it-IT" dirty="0" err="1"/>
              <a:t>surname</a:t>
            </a:r>
            <a:r>
              <a:rPr lang="it-IT" dirty="0"/>
              <a:t>;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dirty="0"/>
              <a:t>    @Column(name = "username", </a:t>
            </a:r>
            <a:r>
              <a:rPr lang="it-IT" dirty="0" err="1"/>
              <a:t>nullable</a:t>
            </a:r>
            <a:r>
              <a:rPr lang="it-IT" dirty="0"/>
              <a:t> = false, </a:t>
            </a:r>
            <a:r>
              <a:rPr lang="it-IT" dirty="0" err="1"/>
              <a:t>length</a:t>
            </a:r>
            <a:r>
              <a:rPr lang="it-IT" dirty="0"/>
              <a:t> = 225)</a:t>
            </a:r>
          </a:p>
          <a:p>
            <a:pPr marL="0" indent="0">
              <a:buNone/>
            </a:pPr>
            <a:r>
              <a:rPr lang="it-IT" dirty="0"/>
              <a:t>    String username;</a:t>
            </a:r>
            <a:br>
              <a:rPr lang="it-IT" dirty="0"/>
            </a:br>
            <a:endParaRPr lang="it-IT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81D463F-DFA3-48DB-80FD-5F2D7881C6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/>
              <a:t> @Column(name = "email", </a:t>
            </a:r>
            <a:r>
              <a:rPr lang="it-IT" dirty="0" err="1"/>
              <a:t>nullable</a:t>
            </a:r>
            <a:r>
              <a:rPr lang="it-IT" dirty="0"/>
              <a:t> = false, </a:t>
            </a:r>
            <a:r>
              <a:rPr lang="it-IT" dirty="0" err="1"/>
              <a:t>length</a:t>
            </a:r>
            <a:r>
              <a:rPr lang="it-IT" dirty="0"/>
              <a:t> = 225)</a:t>
            </a:r>
          </a:p>
          <a:p>
            <a:pPr marL="0" indent="0">
              <a:buNone/>
            </a:pPr>
            <a:r>
              <a:rPr lang="it-IT" dirty="0"/>
              <a:t>    String email;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dirty="0"/>
              <a:t>    @Column(name = "password", </a:t>
            </a:r>
            <a:r>
              <a:rPr lang="it-IT" dirty="0" err="1"/>
              <a:t>nullable</a:t>
            </a:r>
            <a:r>
              <a:rPr lang="it-IT" dirty="0"/>
              <a:t> = false, </a:t>
            </a:r>
            <a:r>
              <a:rPr lang="it-IT" dirty="0" err="1"/>
              <a:t>length</a:t>
            </a:r>
            <a:r>
              <a:rPr lang="it-IT" dirty="0"/>
              <a:t> = 225)</a:t>
            </a:r>
          </a:p>
          <a:p>
            <a:pPr marL="0" indent="0">
              <a:buNone/>
            </a:pPr>
            <a:r>
              <a:rPr lang="it-IT" dirty="0"/>
              <a:t>    String password;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insolvent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</a:t>
            </a:r>
            <a:r>
              <a:rPr lang="it-IT" dirty="0" err="1"/>
              <a:t>insolvent</a:t>
            </a:r>
            <a:r>
              <a:rPr lang="it-IT" dirty="0"/>
              <a:t>;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dirty="0"/>
              <a:t>    @OneToMany(mappedBy = "user")</a:t>
            </a:r>
          </a:p>
          <a:p>
            <a:pPr marL="0" indent="0">
              <a:buNone/>
            </a:pPr>
            <a:r>
              <a:rPr lang="it-IT" dirty="0"/>
              <a:t>    List&lt;</a:t>
            </a:r>
            <a:r>
              <a:rPr lang="it-IT" dirty="0" err="1"/>
              <a:t>PaymentHistory</a:t>
            </a:r>
            <a:r>
              <a:rPr lang="it-IT" dirty="0"/>
              <a:t>&gt; </a:t>
            </a:r>
            <a:r>
              <a:rPr lang="it-IT" dirty="0" err="1"/>
              <a:t>paymentHistories</a:t>
            </a:r>
            <a:r>
              <a:rPr lang="it-IT" dirty="0"/>
              <a:t> = new ArrayList&lt;&gt;();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dirty="0"/>
              <a:t>    @OneToMany(mappedBy = "user")</a:t>
            </a:r>
          </a:p>
          <a:p>
            <a:pPr marL="0" indent="0">
              <a:buNone/>
            </a:pPr>
            <a:r>
              <a:rPr lang="it-IT" dirty="0"/>
              <a:t>    List&lt;</a:t>
            </a:r>
            <a:r>
              <a:rPr lang="it-IT" dirty="0" err="1"/>
              <a:t>Alert</a:t>
            </a:r>
            <a:r>
              <a:rPr lang="it-IT" dirty="0"/>
              <a:t>&gt; </a:t>
            </a:r>
            <a:r>
              <a:rPr lang="it-IT" dirty="0" err="1"/>
              <a:t>alerts</a:t>
            </a:r>
            <a:r>
              <a:rPr lang="it-IT" dirty="0"/>
              <a:t> = new ArrayList&lt;&gt;();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dirty="0"/>
              <a:t>    @OneToMany(mappedBy = "user")</a:t>
            </a:r>
          </a:p>
          <a:p>
            <a:pPr marL="0" indent="0">
              <a:buNone/>
            </a:pPr>
            <a:r>
              <a:rPr lang="it-IT" dirty="0"/>
              <a:t>    List&lt;Order&gt; </a:t>
            </a:r>
            <a:r>
              <a:rPr lang="it-IT" dirty="0" err="1"/>
              <a:t>orders</a:t>
            </a:r>
            <a:r>
              <a:rPr lang="it-IT" dirty="0"/>
              <a:t> = new ArrayList&lt;&gt;();</a:t>
            </a:r>
          </a:p>
        </p:txBody>
      </p:sp>
    </p:spTree>
    <p:extLst>
      <p:ext uri="{BB962C8B-B14F-4D97-AF65-F5344CB8AC3E}">
        <p14:creationId xmlns:p14="http://schemas.microsoft.com/office/powerpoint/2010/main" val="383305810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A8E80-34FE-4357-AD81-2B6EE7E2B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 Embedded Id interpretation </a:t>
            </a:r>
            <a:endParaRPr lang="it-IT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B518D1-51D9-4D8C-A036-91D9A181A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155802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3702C-D484-421B-B89A-F53BA38ED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analysis of the interaction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BBC30-445F-4F03-96A4-6146D2047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Describe</a:t>
            </a:r>
            <a:r>
              <a:rPr lang="it-IT" dirty="0"/>
              <a:t> the interaction </a:t>
            </a:r>
            <a:r>
              <a:rPr lang="it-IT" dirty="0" err="1"/>
              <a:t>diagrams</a:t>
            </a:r>
            <a:r>
              <a:rPr lang="it-IT" dirty="0"/>
              <a:t> of the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any </a:t>
            </a:r>
            <a:r>
              <a:rPr lang="it-IT" dirty="0" err="1"/>
              <a:t>graphical</a:t>
            </a:r>
            <a:r>
              <a:rPr lang="it-IT" dirty="0"/>
              <a:t> </a:t>
            </a:r>
            <a:r>
              <a:rPr lang="it-IT" dirty="0" err="1"/>
              <a:t>notation</a:t>
            </a:r>
            <a:r>
              <a:rPr lang="it-IT" dirty="0"/>
              <a:t> (e.g., IFML or </a:t>
            </a:r>
            <a:r>
              <a:rPr lang="it-IT" dirty="0" err="1"/>
              <a:t>similar</a:t>
            </a:r>
            <a:r>
              <a:rPr lang="it-IT" dirty="0"/>
              <a:t> --- www.ifmledit.org) or a </a:t>
            </a:r>
            <a:r>
              <a:rPr lang="it-IT" dirty="0" err="1"/>
              <a:t>textual</a:t>
            </a:r>
            <a:r>
              <a:rPr lang="it-IT" dirty="0"/>
              <a:t> </a:t>
            </a:r>
            <a:r>
              <a:rPr lang="it-IT" dirty="0" err="1"/>
              <a:t>notation</a:t>
            </a:r>
            <a:r>
              <a:rPr lang="it-IT" dirty="0"/>
              <a:t> (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next</a:t>
            </a:r>
            <a:r>
              <a:rPr lang="it-IT" dirty="0"/>
              <a:t> slides)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227166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C7D1E-4177-4871-83AE-DB71FB4D1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956C1-9D15-4FAC-8CF1-B9774F29A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0485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F38A7-1D29-40CD-BFD2-419077F87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model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8DF29-6541-43BB-83FA-E3EB1F7FF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726282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9B4D4-9437-440A-8ED8-684D80C5F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 of the components design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BADDB-9FD4-46FF-A32E-ADD2F9447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If </a:t>
            </a:r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aspects</a:t>
            </a:r>
            <a:r>
              <a:rPr lang="it-IT" dirty="0"/>
              <a:t> of the </a:t>
            </a:r>
            <a:r>
              <a:rPr lang="it-IT" dirty="0" err="1"/>
              <a:t>components</a:t>
            </a:r>
            <a:r>
              <a:rPr lang="it-IT" dirty="0"/>
              <a:t> design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illustrate or motivate, </a:t>
            </a:r>
            <a:r>
              <a:rPr lang="it-IT" dirty="0" err="1"/>
              <a:t>write</a:t>
            </a:r>
            <a:r>
              <a:rPr lang="it-IT" dirty="0"/>
              <a:t> </a:t>
            </a:r>
            <a:r>
              <a:rPr lang="it-IT" dirty="0" err="1"/>
              <a:t>here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explanations</a:t>
            </a:r>
            <a:endParaRPr lang="en-GB" sz="20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0224154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667CEC-73C6-4ABA-975F-A7AA86B17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it-IT" dirty="0"/>
              <a:t>UML </a:t>
            </a:r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diagrams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3287039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7CC3C-4108-49E3-BB8B-49B12D80D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order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AAC90-8131-43B5-B7FD-78E9FC5BB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454704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C32AE-3912-4C0C-BF19-08F162102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 order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F4BD7-E940-4905-93A2-3F56FE574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0127502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B6C76-CE91-40B7-BCBE-5799F20FC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Payment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77A62-2265-46EE-8032-5D4BCD4FB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8229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B4EF3-9AF9-49B3-B445-E487DC33D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 of the logical design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F1C2B-567D-4557-A989-21E014784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there are considerations about the logical model write them here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6185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75B5C9-D87A-4E4D-B495-9D7D7251B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Trigger design &amp; code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85897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6406</Words>
  <Application>Microsoft Macintosh PowerPoint</Application>
  <PresentationFormat>Widescreen</PresentationFormat>
  <Paragraphs>749</Paragraphs>
  <Slides>74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74</vt:i4>
      </vt:variant>
    </vt:vector>
  </HeadingPairs>
  <TitlesOfParts>
    <vt:vector size="78" baseType="lpstr">
      <vt:lpstr>Arial</vt:lpstr>
      <vt:lpstr>Calibri</vt:lpstr>
      <vt:lpstr>Calibri Light</vt:lpstr>
      <vt:lpstr>Office Theme</vt:lpstr>
      <vt:lpstr>Data bases 2</vt:lpstr>
      <vt:lpstr>Index</vt:lpstr>
      <vt:lpstr>Specifications</vt:lpstr>
      <vt:lpstr>Specification interpretation</vt:lpstr>
      <vt:lpstr>Entity Relationship</vt:lpstr>
      <vt:lpstr>Motivations of the ER design</vt:lpstr>
      <vt:lpstr>Relational model</vt:lpstr>
      <vt:lpstr>Motivations of the logical design</vt:lpstr>
      <vt:lpstr>Trigger design &amp; code</vt:lpstr>
      <vt:lpstr>check_validity_period_validity</vt:lpstr>
      <vt:lpstr>create_activation_record</vt:lpstr>
      <vt:lpstr>create_failure_user</vt:lpstr>
      <vt:lpstr>create_purchase_optional</vt:lpstr>
      <vt:lpstr>create_purchase_optional_avg</vt:lpstr>
      <vt:lpstr>create_purchase_package</vt:lpstr>
      <vt:lpstr>create_purchase_package_optional</vt:lpstr>
      <vt:lpstr>create_purchase_package_validity</vt:lpstr>
      <vt:lpstr>create_tot_value_package</vt:lpstr>
      <vt:lpstr>delete_failure_user</vt:lpstr>
      <vt:lpstr>delete_purchase_optional</vt:lpstr>
      <vt:lpstr>delete_purchase_optional_avg</vt:lpstr>
      <vt:lpstr>delete_purchase_package</vt:lpstr>
      <vt:lpstr>delete_purchase_package_optional</vt:lpstr>
      <vt:lpstr>delete_purchase_package_validity</vt:lpstr>
      <vt:lpstr>delete_tot_value_package</vt:lpstr>
      <vt:lpstr>manage_insolvent_user</vt:lpstr>
      <vt:lpstr>optional_in_package_for_order</vt:lpstr>
      <vt:lpstr>raise_new_alert</vt:lpstr>
      <vt:lpstr>retrieve_insolvent_users</vt:lpstr>
      <vt:lpstr>retrieve_suspended_orders</vt:lpstr>
      <vt:lpstr>set_base_price</vt:lpstr>
      <vt:lpstr>update_failed_payment</vt:lpstr>
      <vt:lpstr>update_order_price_optional</vt:lpstr>
      <vt:lpstr>update_order_status</vt:lpstr>
      <vt:lpstr>update_purchase_optional</vt:lpstr>
      <vt:lpstr>update_purchase_package</vt:lpstr>
      <vt:lpstr>update_purchase_package_avg</vt:lpstr>
      <vt:lpstr>update_purchase_package_optional</vt:lpstr>
      <vt:lpstr>update_purchase_package_validity</vt:lpstr>
      <vt:lpstr>update_tot_value_package</vt:lpstr>
      <vt:lpstr>ORM design</vt:lpstr>
      <vt:lpstr>Relationship i-th</vt:lpstr>
      <vt:lpstr>ORM design motivations</vt:lpstr>
      <vt:lpstr>Entities</vt:lpstr>
      <vt:lpstr>Activation</vt:lpstr>
      <vt:lpstr>Administrator</vt:lpstr>
      <vt:lpstr>Alert</vt:lpstr>
      <vt:lpstr>AveragePurchaseOptionalPackage</vt:lpstr>
      <vt:lpstr>FailedPayment</vt:lpstr>
      <vt:lpstr>InsolventUser</vt:lpstr>
      <vt:lpstr>OptionalProduct</vt:lpstr>
      <vt:lpstr>OptionalProductInPackage</vt:lpstr>
      <vt:lpstr>OptionalProductOrder</vt:lpstr>
      <vt:lpstr>Order</vt:lpstr>
      <vt:lpstr>PackagePrice</vt:lpstr>
      <vt:lpstr>PaymentHistory</vt:lpstr>
      <vt:lpstr>Service</vt:lpstr>
      <vt:lpstr>ServiceInPackage</vt:lpstr>
      <vt:lpstr>ServicePackage</vt:lpstr>
      <vt:lpstr>SuspendedOrder</vt:lpstr>
      <vt:lpstr>TotalPurchaseOptional</vt:lpstr>
      <vt:lpstr>TotalPurchasePackage</vt:lpstr>
      <vt:lpstr>TotalPurchasePackageOptional</vt:lpstr>
      <vt:lpstr>TotalPurchasePackageValidity</vt:lpstr>
      <vt:lpstr>TotValueOptionalNoOptional</vt:lpstr>
      <vt:lpstr>User</vt:lpstr>
      <vt:lpstr>Entities Embedded Id interpretation </vt:lpstr>
      <vt:lpstr>Functional analysis of the interaction</vt:lpstr>
      <vt:lpstr>Components</vt:lpstr>
      <vt:lpstr>Motivations of the components design</vt:lpstr>
      <vt:lpstr>UML sequence diagrams</vt:lpstr>
      <vt:lpstr>Create order</vt:lpstr>
      <vt:lpstr>Confirm order</vt:lpstr>
      <vt:lpstr>Payment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bases 2</dc:title>
  <dc:creator>Mattia Siriani</dc:creator>
  <cp:lastModifiedBy>Matteo Visotto</cp:lastModifiedBy>
  <cp:revision>7</cp:revision>
  <dcterms:created xsi:type="dcterms:W3CDTF">2022-04-22T14:28:53Z</dcterms:created>
  <dcterms:modified xsi:type="dcterms:W3CDTF">2022-04-22T19:47:54Z</dcterms:modified>
</cp:coreProperties>
</file>