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346" r:id="rId7"/>
    <p:sldId id="349" r:id="rId8"/>
    <p:sldId id="261" r:id="rId9"/>
    <p:sldId id="350" r:id="rId10"/>
    <p:sldId id="351" r:id="rId11"/>
    <p:sldId id="352" r:id="rId12"/>
    <p:sldId id="353" r:id="rId13"/>
    <p:sldId id="354" r:id="rId14"/>
    <p:sldId id="355" r:id="rId15"/>
    <p:sldId id="347" r:id="rId16"/>
    <p:sldId id="356" r:id="rId17"/>
    <p:sldId id="357" r:id="rId18"/>
    <p:sldId id="358" r:id="rId19"/>
    <p:sldId id="359" r:id="rId20"/>
    <p:sldId id="360" r:id="rId21"/>
    <p:sldId id="273" r:id="rId22"/>
    <p:sldId id="262"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265" r:id="rId54"/>
    <p:sldId id="266" r:id="rId55"/>
    <p:sldId id="330" r:id="rId56"/>
    <p:sldId id="331" r:id="rId57"/>
    <p:sldId id="332" r:id="rId58"/>
    <p:sldId id="333" r:id="rId59"/>
    <p:sldId id="334" r:id="rId60"/>
    <p:sldId id="335" r:id="rId61"/>
    <p:sldId id="336" r:id="rId62"/>
    <p:sldId id="337" r:id="rId63"/>
    <p:sldId id="338" r:id="rId64"/>
    <p:sldId id="339" r:id="rId65"/>
    <p:sldId id="340" r:id="rId66"/>
    <p:sldId id="304" r:id="rId67"/>
    <p:sldId id="268"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324" r:id="rId88"/>
    <p:sldId id="325" r:id="rId89"/>
    <p:sldId id="326" r:id="rId90"/>
    <p:sldId id="269" r:id="rId91"/>
    <p:sldId id="361" r:id="rId92"/>
    <p:sldId id="362" r:id="rId93"/>
    <p:sldId id="363" r:id="rId94"/>
    <p:sldId id="364" r:id="rId95"/>
    <p:sldId id="342" r:id="rId96"/>
    <p:sldId id="270" r:id="rId97"/>
    <p:sldId id="341" r:id="rId98"/>
    <p:sldId id="345" r:id="rId99"/>
    <p:sldId id="343" r:id="rId100"/>
    <p:sldId id="344" r:id="rId101"/>
    <p:sldId id="271" r:id="rId102"/>
    <p:sldId id="327" r:id="rId103"/>
    <p:sldId id="272" r:id="rId104"/>
    <p:sldId id="328" r:id="rId105"/>
    <p:sldId id="329" r:id="rId10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ER" id="{097FD3D7-62BD-DC4D-9D87-8591F17E9EE6}">
          <p14:sldIdLst>
            <p14:sldId id="256"/>
            <p14:sldId id="257"/>
            <p14:sldId id="258"/>
            <p14:sldId id="264"/>
            <p14:sldId id="259"/>
            <p14:sldId id="346"/>
          </p14:sldIdLst>
        </p14:section>
        <p14:section name="SQL DDL" id="{5C63D26F-3039-4A68-A8F3-2A99845D9889}">
          <p14:sldIdLst>
            <p14:sldId id="349"/>
            <p14:sldId id="261"/>
            <p14:sldId id="350"/>
            <p14:sldId id="351"/>
            <p14:sldId id="352"/>
            <p14:sldId id="353"/>
            <p14:sldId id="354"/>
            <p14:sldId id="355"/>
            <p14:sldId id="347"/>
            <p14:sldId id="356"/>
            <p14:sldId id="357"/>
            <p14:sldId id="358"/>
            <p14:sldId id="359"/>
            <p14:sldId id="360"/>
          </p14:sldIdLst>
        </p14:section>
        <p14:section name="Trigger design and code" id="{78807A64-D6A9-B748-B790-7612D38E7E92}">
          <p14:sldIdLst>
            <p14:sldId id="273"/>
            <p14:sldId id="26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Lst>
        </p14:section>
        <p14:section name="ORM Design" id="{3466C9DC-FB62-5D4C-8A68-C6A49BCAC959}">
          <p14:sldIdLst>
            <p14:sldId id="265"/>
            <p14:sldId id="266"/>
            <p14:sldId id="330"/>
            <p14:sldId id="331"/>
            <p14:sldId id="332"/>
            <p14:sldId id="333"/>
            <p14:sldId id="334"/>
            <p14:sldId id="335"/>
            <p14:sldId id="336"/>
            <p14:sldId id="337"/>
            <p14:sldId id="338"/>
            <p14:sldId id="339"/>
            <p14:sldId id="340"/>
          </p14:sldIdLst>
        </p14:section>
        <p14:section name="Entities" id="{BE22694A-E2F9-2E4B-9B4C-8EB73914367A}">
          <p14:sldIdLst>
            <p14:sldId id="304"/>
            <p14:sldId id="268"/>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269"/>
            <p14:sldId id="361"/>
            <p14:sldId id="362"/>
            <p14:sldId id="363"/>
            <p14:sldId id="364"/>
          </p14:sldIdLst>
        </p14:section>
        <p14:section name="Components" id="{81DE8590-7C83-4B4E-9541-EC9A132D5065}">
          <p14:sldIdLst>
            <p14:sldId id="342"/>
            <p14:sldId id="270"/>
            <p14:sldId id="341"/>
            <p14:sldId id="345"/>
            <p14:sldId id="343"/>
            <p14:sldId id="344"/>
            <p14:sldId id="271"/>
          </p14:sldIdLst>
        </p14:section>
        <p14:section name="UML Sequence" id="{7D5CC972-32BD-CB40-A2F8-E5BFC9168719}">
          <p14:sldIdLst>
            <p14:sldId id="327"/>
            <p14:sldId id="27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9" autoAdjust="0"/>
    <p:restoredTop sz="94660"/>
  </p:normalViewPr>
  <p:slideViewPr>
    <p:cSldViewPr snapToGrid="0">
      <p:cViewPr varScale="1">
        <p:scale>
          <a:sx n="111" d="100"/>
          <a:sy n="111" d="100"/>
        </p:scale>
        <p:origin x="9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EBD01EB5-3200-C314-1E7F-3AC1DF3E2DF4}"/>
              </a:ext>
            </a:extLst>
          </p:cNvPr>
          <p:cNvSpPr/>
          <p:nvPr userDrawn="1"/>
        </p:nvSpPr>
        <p:spPr>
          <a:xfrm>
            <a:off x="0" y="0"/>
            <a:ext cx="12192000" cy="661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1">
            <a:extLst>
              <a:ext uri="{FF2B5EF4-FFF2-40B4-BE49-F238E27FC236}">
                <a16:creationId xmlns:a16="http://schemas.microsoft.com/office/drawing/2014/main" id="{4FEB3699-A550-4082-B3B4-76259EA95E76}"/>
              </a:ext>
            </a:extLst>
          </p:cNvPr>
          <p:cNvSpPr>
            <a:spLocks noGrp="1"/>
          </p:cNvSpPr>
          <p:nvPr>
            <p:ph type="ctrTitle"/>
          </p:nvPr>
        </p:nvSpPr>
        <p:spPr>
          <a:xfrm>
            <a:off x="1524000" y="2966357"/>
            <a:ext cx="9144000" cy="925286"/>
          </a:xfrm>
        </p:spPr>
        <p:txBody>
          <a:bodyPr anchor="b"/>
          <a:lstStyle>
            <a:lvl1pPr algn="ctr">
              <a:defRPr sz="6000"/>
            </a:lvl1pPr>
          </a:lstStyle>
          <a:p>
            <a:r>
              <a:rPr lang="en-US" dirty="0"/>
              <a:t>Click to edit Master title style</a:t>
            </a:r>
            <a:endParaRPr lang="it-IT" dirty="0"/>
          </a:p>
        </p:txBody>
      </p:sp>
    </p:spTree>
    <p:extLst>
      <p:ext uri="{BB962C8B-B14F-4D97-AF65-F5344CB8AC3E}">
        <p14:creationId xmlns:p14="http://schemas.microsoft.com/office/powerpoint/2010/main" val="381159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C7C4-946E-424A-B343-0815BB1CAE1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D22A922-70E2-4025-9D67-BF8A385D60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93C6753-C6DC-4641-A069-9E24E259B2D8}"/>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5" name="Footer Placeholder 4">
            <a:extLst>
              <a:ext uri="{FF2B5EF4-FFF2-40B4-BE49-F238E27FC236}">
                <a16:creationId xmlns:a16="http://schemas.microsoft.com/office/drawing/2014/main" id="{F0F16446-4F15-4C48-B911-FB67AC022BC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7463A5A0-40DF-4A37-A2C8-E16106EA039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386278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29450-AEF6-421F-8ACD-A34F35C129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828DB1D-4DCB-4DB9-A984-3483CEB9C8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D5A66CAB-5E7C-443B-B278-FAB4E27A9DE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5" name="Footer Placeholder 4">
            <a:extLst>
              <a:ext uri="{FF2B5EF4-FFF2-40B4-BE49-F238E27FC236}">
                <a16:creationId xmlns:a16="http://schemas.microsoft.com/office/drawing/2014/main" id="{7283FF28-CA01-4A01-B8D5-3D648960278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B884ADD4-1737-431D-88F2-A86D867C2AE6}"/>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608313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3DA0-D9C4-49CE-9893-26AC4E60FD3D}"/>
              </a:ext>
            </a:extLst>
          </p:cNvPr>
          <p:cNvSpPr>
            <a:spLocks noGrp="1"/>
          </p:cNvSpPr>
          <p:nvPr>
            <p:ph type="title"/>
          </p:nvPr>
        </p:nvSpPr>
        <p:spPr>
          <a:xfrm>
            <a:off x="188686" y="0"/>
            <a:ext cx="10515600" cy="939688"/>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5757289-43AA-4754-B366-F56ED005C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66C4672-58C1-4EED-813A-9691655922F2}"/>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5" name="Footer Placeholder 4">
            <a:extLst>
              <a:ext uri="{FF2B5EF4-FFF2-40B4-BE49-F238E27FC236}">
                <a16:creationId xmlns:a16="http://schemas.microsoft.com/office/drawing/2014/main" id="{11C2CE65-35FF-43E3-9531-39B687575965}"/>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3D9432CA-CC98-4EDB-A1C6-6E0E8B3043A4}"/>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0453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F0AE-5540-44A9-AECD-FDB1BD89E7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CC842E1-1288-43E5-BD2C-DA80701FB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C2D6D-BC1F-4FA6-8339-F01CFAE42119}"/>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5" name="Footer Placeholder 4">
            <a:extLst>
              <a:ext uri="{FF2B5EF4-FFF2-40B4-BE49-F238E27FC236}">
                <a16:creationId xmlns:a16="http://schemas.microsoft.com/office/drawing/2014/main" id="{AC1A5E89-3DEC-4F9E-8D5E-16075CC03636}"/>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6" name="Slide Number Placeholder 5">
            <a:extLst>
              <a:ext uri="{FF2B5EF4-FFF2-40B4-BE49-F238E27FC236}">
                <a16:creationId xmlns:a16="http://schemas.microsoft.com/office/drawing/2014/main" id="{AAF2C77B-B297-499E-A241-9495C098B0F0}"/>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65341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D6B4-5752-4459-BD6A-FECFA9B9F169}"/>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FE45BEF-E521-4649-9395-BEC23E750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6B2BD8D-E057-4997-BA2B-08408E57D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5B9CFBC0-2DC3-4A89-A5F5-5B216A3EEE4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6" name="Footer Placeholder 5">
            <a:extLst>
              <a:ext uri="{FF2B5EF4-FFF2-40B4-BE49-F238E27FC236}">
                <a16:creationId xmlns:a16="http://schemas.microsoft.com/office/drawing/2014/main" id="{AC0DF3D0-1A84-4462-A19D-AC9EF91FA6DC}"/>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4B11BE81-1EDF-47FA-B2EA-D5939156A30F}"/>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1061135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E757-54BC-4AF1-82A5-EF68D1C56A29}"/>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A6157EB-9912-4185-ADC5-A2C71A908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303F2-7E49-4017-A0F3-6DAE5CD4DE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1587780A-9BBF-4C6F-951E-81EB89E30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E70193-519D-4A88-BA93-F02296488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1A40DF5-D396-4CA3-A579-1B4BB143AF97}"/>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8" name="Footer Placeholder 7">
            <a:extLst>
              <a:ext uri="{FF2B5EF4-FFF2-40B4-BE49-F238E27FC236}">
                <a16:creationId xmlns:a16="http://schemas.microsoft.com/office/drawing/2014/main" id="{0BD270E4-6124-4E06-8D71-3A2A63C1A910}"/>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9" name="Slide Number Placeholder 8">
            <a:extLst>
              <a:ext uri="{FF2B5EF4-FFF2-40B4-BE49-F238E27FC236}">
                <a16:creationId xmlns:a16="http://schemas.microsoft.com/office/drawing/2014/main" id="{50AFCD8D-A623-474B-AB23-7F8BC5C66481}"/>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72261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E5A-EF64-47B4-94AB-6DC54D060398}"/>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77ACD214-3EF1-46B9-AF81-B1F187503F2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4" name="Footer Placeholder 3">
            <a:extLst>
              <a:ext uri="{FF2B5EF4-FFF2-40B4-BE49-F238E27FC236}">
                <a16:creationId xmlns:a16="http://schemas.microsoft.com/office/drawing/2014/main" id="{C66F8C79-084C-43BD-89BD-BE65C3BBF797}"/>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5" name="Slide Number Placeholder 4">
            <a:extLst>
              <a:ext uri="{FF2B5EF4-FFF2-40B4-BE49-F238E27FC236}">
                <a16:creationId xmlns:a16="http://schemas.microsoft.com/office/drawing/2014/main" id="{7387D5DA-10C8-4B62-97A0-883AA3819FFE}"/>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20942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B0E1F-F1BA-40A0-A185-B6BB5E608BCA}"/>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3" name="Footer Placeholder 2">
            <a:extLst>
              <a:ext uri="{FF2B5EF4-FFF2-40B4-BE49-F238E27FC236}">
                <a16:creationId xmlns:a16="http://schemas.microsoft.com/office/drawing/2014/main" id="{FBABE9CB-94F5-46C4-BFA9-4D7A1093E798}"/>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4" name="Slide Number Placeholder 3">
            <a:extLst>
              <a:ext uri="{FF2B5EF4-FFF2-40B4-BE49-F238E27FC236}">
                <a16:creationId xmlns:a16="http://schemas.microsoft.com/office/drawing/2014/main" id="{C4451E22-4943-4705-A81D-290455ED747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22369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2DCD-6EC1-4DAE-8FB0-A8189ED66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56CEBCED-46C2-42E0-B278-D8B83F12D4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337DAB37-B307-4087-B883-051832D9F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893FB-82FE-45E4-B7E4-5766F82ADD76}"/>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6" name="Footer Placeholder 5">
            <a:extLst>
              <a:ext uri="{FF2B5EF4-FFF2-40B4-BE49-F238E27FC236}">
                <a16:creationId xmlns:a16="http://schemas.microsoft.com/office/drawing/2014/main" id="{D52FD99A-F355-4394-914A-EF5CF3D9F82E}"/>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C9B7EE71-8AD9-4BB8-99A3-016EAFCC5097}"/>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41052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7D9A-F0C2-4184-A278-1C8AE6A8F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65DC3247-5F38-4583-810F-C4F9B52B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37B2B2A9-CD54-4B8A-B68E-F3EBFD65F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AE88A-6902-4955-984B-D5E41B9EE604}"/>
              </a:ext>
            </a:extLst>
          </p:cNvPr>
          <p:cNvSpPr>
            <a:spLocks noGrp="1"/>
          </p:cNvSpPr>
          <p:nvPr>
            <p:ph type="dt" sz="half" idx="10"/>
          </p:nvPr>
        </p:nvSpPr>
        <p:spPr>
          <a:xfrm>
            <a:off x="838200" y="6356350"/>
            <a:ext cx="2743200" cy="365125"/>
          </a:xfrm>
          <a:prstGeom prst="rect">
            <a:avLst/>
          </a:prstGeom>
        </p:spPr>
        <p:txBody>
          <a:bodyPr/>
          <a:lstStyle/>
          <a:p>
            <a:fld id="{008655FA-71D0-40E3-8412-38112021179B}" type="datetimeFigureOut">
              <a:rPr lang="it-IT" smtClean="0"/>
              <a:t>28/04/22</a:t>
            </a:fld>
            <a:endParaRPr lang="it-IT"/>
          </a:p>
        </p:txBody>
      </p:sp>
      <p:sp>
        <p:nvSpPr>
          <p:cNvPr id="6" name="Footer Placeholder 5">
            <a:extLst>
              <a:ext uri="{FF2B5EF4-FFF2-40B4-BE49-F238E27FC236}">
                <a16:creationId xmlns:a16="http://schemas.microsoft.com/office/drawing/2014/main" id="{E1502FF9-43CE-486F-970A-404360BF3B71}"/>
              </a:ext>
            </a:extLst>
          </p:cNvPr>
          <p:cNvSpPr>
            <a:spLocks noGrp="1"/>
          </p:cNvSpPr>
          <p:nvPr>
            <p:ph type="ftr" sz="quarter" idx="11"/>
          </p:nvPr>
        </p:nvSpPr>
        <p:spPr>
          <a:xfrm>
            <a:off x="4038600" y="6356350"/>
            <a:ext cx="4114800" cy="365125"/>
          </a:xfrm>
          <a:prstGeom prst="rect">
            <a:avLst/>
          </a:prstGeom>
        </p:spPr>
        <p:txBody>
          <a:bodyPr/>
          <a:lstStyle/>
          <a:p>
            <a:endParaRPr lang="it-IT"/>
          </a:p>
        </p:txBody>
      </p:sp>
      <p:sp>
        <p:nvSpPr>
          <p:cNvPr id="7" name="Slide Number Placeholder 6">
            <a:extLst>
              <a:ext uri="{FF2B5EF4-FFF2-40B4-BE49-F238E27FC236}">
                <a16:creationId xmlns:a16="http://schemas.microsoft.com/office/drawing/2014/main" id="{51439632-FE60-4F45-A40C-75DFBCFFC4B2}"/>
              </a:ext>
            </a:extLst>
          </p:cNvPr>
          <p:cNvSpPr>
            <a:spLocks noGrp="1"/>
          </p:cNvSpPr>
          <p:nvPr>
            <p:ph type="sldNum" sz="quarter" idx="12"/>
          </p:nvPr>
        </p:nvSpPr>
        <p:spPr>
          <a:xfrm>
            <a:off x="8610600" y="6356350"/>
            <a:ext cx="2743200" cy="365125"/>
          </a:xfrm>
          <a:prstGeom prst="rect">
            <a:avLst/>
          </a:prstGeom>
        </p:spPr>
        <p:txBody>
          <a:bodyPr/>
          <a:lstStyle/>
          <a:p>
            <a:fld id="{8E5DA70F-C40E-4C24-B845-F98421B63B2A}" type="slidenum">
              <a:rPr lang="it-IT" smtClean="0"/>
              <a:t>‹N›</a:t>
            </a:fld>
            <a:endParaRPr lang="it-IT"/>
          </a:p>
        </p:txBody>
      </p:sp>
    </p:spTree>
    <p:extLst>
      <p:ext uri="{BB962C8B-B14F-4D97-AF65-F5344CB8AC3E}">
        <p14:creationId xmlns:p14="http://schemas.microsoft.com/office/powerpoint/2010/main" val="294343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1F39516C-C581-AB39-75B5-0C917B00A3E9}"/>
              </a:ext>
            </a:extLst>
          </p:cNvPr>
          <p:cNvSpPr/>
          <p:nvPr userDrawn="1"/>
        </p:nvSpPr>
        <p:spPr>
          <a:xfrm>
            <a:off x="0" y="0"/>
            <a:ext cx="12192000" cy="957943"/>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le Placeholder 1">
            <a:extLst>
              <a:ext uri="{FF2B5EF4-FFF2-40B4-BE49-F238E27FC236}">
                <a16:creationId xmlns:a16="http://schemas.microsoft.com/office/drawing/2014/main" id="{7BE583FE-CEFE-48DE-9E0F-35DC56AFCC9E}"/>
              </a:ext>
            </a:extLst>
          </p:cNvPr>
          <p:cNvSpPr>
            <a:spLocks noGrp="1"/>
          </p:cNvSpPr>
          <p:nvPr>
            <p:ph type="title"/>
          </p:nvPr>
        </p:nvSpPr>
        <p:spPr>
          <a:xfrm>
            <a:off x="0" y="18256"/>
            <a:ext cx="10515600" cy="939688"/>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73A0CF5D-0C89-415C-85CA-AC06A4228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8" name="Rettangolo 7">
            <a:extLst>
              <a:ext uri="{FF2B5EF4-FFF2-40B4-BE49-F238E27FC236}">
                <a16:creationId xmlns:a16="http://schemas.microsoft.com/office/drawing/2014/main" id="{5188A2D2-789F-F42D-A9AF-F516D509082F}"/>
              </a:ext>
            </a:extLst>
          </p:cNvPr>
          <p:cNvSpPr/>
          <p:nvPr userDrawn="1"/>
        </p:nvSpPr>
        <p:spPr>
          <a:xfrm>
            <a:off x="0" y="6589486"/>
            <a:ext cx="12192000" cy="268514"/>
          </a:xfrm>
          <a:prstGeom prst="rect">
            <a:avLst/>
          </a:prstGeom>
          <a:solidFill>
            <a:srgbClr val="004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it-IT" sz="1400" dirty="0"/>
              <a:t>Data </a:t>
            </a:r>
            <a:r>
              <a:rPr lang="it-IT" sz="1400" dirty="0" err="1"/>
              <a:t>Bases</a:t>
            </a:r>
            <a:r>
              <a:rPr lang="it-IT" sz="1400" dirty="0"/>
              <a:t> 2 – JPA Project – Mattia Siriani, Matteo </a:t>
            </a:r>
            <a:r>
              <a:rPr lang="it-IT" sz="1400" dirty="0" err="1"/>
              <a:t>Visotto</a:t>
            </a:r>
            <a:endParaRPr lang="it-IT" sz="1400" dirty="0"/>
          </a:p>
        </p:txBody>
      </p:sp>
      <p:sp>
        <p:nvSpPr>
          <p:cNvPr id="10" name="Rettangolo 9">
            <a:extLst>
              <a:ext uri="{FF2B5EF4-FFF2-40B4-BE49-F238E27FC236}">
                <a16:creationId xmlns:a16="http://schemas.microsoft.com/office/drawing/2014/main" id="{AC841623-66AF-FCC9-33C7-DEDC5BAE93C3}"/>
              </a:ext>
            </a:extLst>
          </p:cNvPr>
          <p:cNvSpPr/>
          <p:nvPr userDrawn="1"/>
        </p:nvSpPr>
        <p:spPr>
          <a:xfrm>
            <a:off x="10326812" y="6567586"/>
            <a:ext cx="1710148" cy="307777"/>
          </a:xfrm>
          <a:prstGeom prst="rect">
            <a:avLst/>
          </a:prstGeom>
        </p:spPr>
        <p:txBody>
          <a:bodyPr wrap="none">
            <a:spAutoFit/>
          </a:bodyPr>
          <a:lstStyle/>
          <a:p>
            <a:r>
              <a:rPr lang="it-IT" sz="1400" dirty="0">
                <a:solidFill>
                  <a:schemeClr val="bg1"/>
                </a:solidFill>
              </a:rPr>
              <a:t>Politecnico di Milano</a:t>
            </a:r>
          </a:p>
        </p:txBody>
      </p:sp>
    </p:spTree>
    <p:extLst>
      <p:ext uri="{BB962C8B-B14F-4D97-AF65-F5344CB8AC3E}">
        <p14:creationId xmlns:p14="http://schemas.microsoft.com/office/powerpoint/2010/main" val="154442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C21-DFE0-4E5C-8D96-623CED9F6D7F}"/>
              </a:ext>
            </a:extLst>
          </p:cNvPr>
          <p:cNvSpPr>
            <a:spLocks noGrp="1"/>
          </p:cNvSpPr>
          <p:nvPr>
            <p:ph type="ctrTitle"/>
          </p:nvPr>
        </p:nvSpPr>
        <p:spPr>
          <a:xfrm>
            <a:off x="1524000" y="1766664"/>
            <a:ext cx="9144000" cy="1655762"/>
          </a:xfrm>
        </p:spPr>
        <p:txBody>
          <a:bodyPr>
            <a:normAutofit/>
          </a:bodyPr>
          <a:lstStyle/>
          <a:p>
            <a:r>
              <a:rPr lang="en-US" b="1" dirty="0"/>
              <a:t>DATA BASES 2</a:t>
            </a:r>
            <a:br>
              <a:rPr lang="en-US" b="1" dirty="0"/>
            </a:br>
            <a:r>
              <a:rPr lang="en-US" sz="3600" dirty="0"/>
              <a:t>JPA Project</a:t>
            </a:r>
            <a:endParaRPr lang="it-IT" dirty="0"/>
          </a:p>
        </p:txBody>
      </p:sp>
      <p:sp>
        <p:nvSpPr>
          <p:cNvPr id="3" name="Subtitle 2">
            <a:extLst>
              <a:ext uri="{FF2B5EF4-FFF2-40B4-BE49-F238E27FC236}">
                <a16:creationId xmlns:a16="http://schemas.microsoft.com/office/drawing/2014/main" id="{B8C41DBC-D5A0-4E8E-96A6-BE5BE37E5DBA}"/>
              </a:ext>
            </a:extLst>
          </p:cNvPr>
          <p:cNvSpPr>
            <a:spLocks noGrp="1"/>
          </p:cNvSpPr>
          <p:nvPr>
            <p:ph type="subTitle" idx="4294967295"/>
          </p:nvPr>
        </p:nvSpPr>
        <p:spPr>
          <a:xfrm>
            <a:off x="1737360" y="3815965"/>
            <a:ext cx="8717280" cy="500003"/>
          </a:xfrm>
        </p:spPr>
        <p:txBody>
          <a:bodyPr/>
          <a:lstStyle/>
          <a:p>
            <a:pPr marL="0" indent="0">
              <a:buNone/>
            </a:pPr>
            <a:r>
              <a:rPr lang="it-IT" dirty="0">
                <a:solidFill>
                  <a:schemeClr val="bg1"/>
                </a:solidFill>
              </a:rPr>
              <a:t>Mattia Siriani (10571322)	Matteo </a:t>
            </a:r>
            <a:r>
              <a:rPr lang="it-IT" dirty="0" err="1">
                <a:solidFill>
                  <a:schemeClr val="bg1"/>
                </a:solidFill>
              </a:rPr>
              <a:t>Visotto</a:t>
            </a:r>
            <a:r>
              <a:rPr lang="it-IT" dirty="0">
                <a:solidFill>
                  <a:schemeClr val="bg1"/>
                </a:solidFill>
              </a:rPr>
              <a:t> (10608623)</a:t>
            </a:r>
          </a:p>
        </p:txBody>
      </p:sp>
    </p:spTree>
    <p:extLst>
      <p:ext uri="{BB962C8B-B14F-4D97-AF65-F5344CB8AC3E}">
        <p14:creationId xmlns:p14="http://schemas.microsoft.com/office/powerpoint/2010/main" val="425557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10000"/>
          </a:bodyPr>
          <a:lstStyle/>
          <a:p>
            <a:pPr marL="0" indent="0">
              <a:buNone/>
            </a:pPr>
            <a:r>
              <a:rPr lang="en-US" dirty="0"/>
              <a:t>CREATE TABLE IF NOT EXISTS `</a:t>
            </a:r>
            <a:r>
              <a:rPr lang="en-US" dirty="0" err="1"/>
              <a:t>optional_product_in_package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optional_product_id</a:t>
            </a:r>
            <a:r>
              <a:rPr lang="en-US" dirty="0"/>
              <a:t>` int(11) NOT NULL,</a:t>
            </a:r>
          </a:p>
          <a:p>
            <a:pPr marL="0" indent="0">
              <a:buNone/>
            </a:pPr>
            <a:r>
              <a:rPr lang="en-US" dirty="0"/>
              <a:t>  PRIMARY KEY (`package_id`,`</a:t>
            </a:r>
            <a:r>
              <a:rPr lang="en-US" dirty="0" err="1"/>
              <a:t>optional_product_id</a:t>
            </a:r>
            <a:r>
              <a:rPr lang="en-US" dirty="0"/>
              <a:t>`),</a:t>
            </a:r>
          </a:p>
          <a:p>
            <a:pPr marL="0" indent="0">
              <a:buNone/>
            </a:pPr>
            <a:r>
              <a:rPr lang="en-US" dirty="0"/>
              <a:t>  KEY `</a:t>
            </a:r>
            <a:r>
              <a:rPr lang="en-US" dirty="0" err="1"/>
              <a:t>optional_product_id</a:t>
            </a:r>
            <a:r>
              <a:rPr lang="en-US" dirty="0"/>
              <a:t>` (`</a:t>
            </a:r>
            <a:r>
              <a:rPr lang="en-US" dirty="0" err="1"/>
              <a:t>optional_product_id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10000"/>
          </a:bodyPr>
          <a:lstStyle/>
          <a:p>
            <a:pPr marL="0" indent="0">
              <a:buNone/>
            </a:pPr>
            <a:r>
              <a:rPr lang="en-US" dirty="0"/>
              <a:t>CREATE TABLE IF NOT EXISTS `</a:t>
            </a:r>
            <a:r>
              <a:rPr lang="en-US" dirty="0" err="1"/>
              <a:t>optional_product_order</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optional_id</a:t>
            </a:r>
            <a:r>
              <a:rPr lang="en-US" dirty="0"/>
              <a:t>` int(11) NOT NULL,</a:t>
            </a:r>
          </a:p>
          <a:p>
            <a:pPr marL="0" indent="0">
              <a:buNone/>
            </a:pPr>
            <a:r>
              <a:rPr lang="en-US" dirty="0"/>
              <a:t>  PRIMARY KEY (`order_id`,`</a:t>
            </a:r>
            <a:r>
              <a:rPr lang="en-US" dirty="0" err="1"/>
              <a:t>optional_id</a:t>
            </a:r>
            <a:r>
              <a:rPr lang="en-US" dirty="0"/>
              <a:t>`),</a:t>
            </a:r>
          </a:p>
          <a:p>
            <a:pPr marL="0" indent="0">
              <a:buNone/>
            </a:pPr>
            <a:r>
              <a:rPr lang="en-US" dirty="0"/>
              <a:t>  KEY `</a:t>
            </a:r>
            <a:r>
              <a:rPr lang="en-US" dirty="0" err="1"/>
              <a:t>optional_id</a:t>
            </a:r>
            <a:r>
              <a:rPr lang="en-US" dirty="0"/>
              <a:t>` (`</a:t>
            </a:r>
            <a:r>
              <a:rPr lang="en-US" dirty="0" err="1"/>
              <a:t>optional_id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9870894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3BDB65-6920-4E36-8B6C-8659A6013970}"/>
              </a:ext>
            </a:extLst>
          </p:cNvPr>
          <p:cNvSpPr>
            <a:spLocks noGrp="1"/>
          </p:cNvSpPr>
          <p:nvPr>
            <p:ph type="title"/>
          </p:nvPr>
        </p:nvSpPr>
        <p:spPr/>
        <p:txBody>
          <a:bodyPr/>
          <a:lstStyle/>
          <a:p>
            <a:r>
              <a:rPr lang="en-US" dirty="0"/>
              <a:t>Business tier</a:t>
            </a:r>
            <a:endParaRPr lang="it-IT" dirty="0"/>
          </a:p>
        </p:txBody>
      </p:sp>
      <p:sp>
        <p:nvSpPr>
          <p:cNvPr id="3" name="Segnaposto contenuto 2">
            <a:extLst>
              <a:ext uri="{FF2B5EF4-FFF2-40B4-BE49-F238E27FC236}">
                <a16:creationId xmlns:a16="http://schemas.microsoft.com/office/drawing/2014/main" id="{AD1EA754-ECAC-4CB9-A8A3-A87888A08B9B}"/>
              </a:ext>
            </a:extLst>
          </p:cNvPr>
          <p:cNvSpPr>
            <a:spLocks noGrp="1"/>
          </p:cNvSpPr>
          <p:nvPr>
            <p:ph sz="half" idx="1"/>
          </p:nvPr>
        </p:nvSpPr>
        <p:spPr/>
        <p:txBody>
          <a:bodyPr>
            <a:normAutofit fontScale="77500" lnSpcReduction="20000"/>
          </a:bodyPr>
          <a:lstStyle/>
          <a:p>
            <a:r>
              <a:rPr lang="en-US" dirty="0"/>
              <a:t>@Stateless </a:t>
            </a:r>
            <a:r>
              <a:rPr lang="en-US" dirty="0" err="1"/>
              <a:t>ServiceService</a:t>
            </a:r>
            <a:endParaRPr lang="en-US" dirty="0"/>
          </a:p>
          <a:p>
            <a:pPr lvl="1"/>
            <a:r>
              <a:rPr lang="en-US" dirty="0" err="1"/>
              <a:t>getServiceById</a:t>
            </a:r>
            <a:r>
              <a:rPr lang="en-US" dirty="0"/>
              <a:t>(Integer)</a:t>
            </a:r>
          </a:p>
          <a:p>
            <a:pPr lvl="1"/>
            <a:r>
              <a:rPr lang="en-US" dirty="0" err="1"/>
              <a:t>getServiceByName</a:t>
            </a:r>
            <a:r>
              <a:rPr lang="en-US" dirty="0"/>
              <a:t>(String)</a:t>
            </a:r>
          </a:p>
          <a:p>
            <a:pPr lvl="1"/>
            <a:r>
              <a:rPr lang="en-US" dirty="0" err="1"/>
              <a:t>isServiceAlreadyExisting</a:t>
            </a:r>
            <a:r>
              <a:rPr lang="en-US" dirty="0"/>
              <a:t>(String)</a:t>
            </a:r>
          </a:p>
          <a:p>
            <a:pPr lvl="1"/>
            <a:r>
              <a:rPr lang="en-US" dirty="0" err="1"/>
              <a:t>getAllServices</a:t>
            </a:r>
            <a:r>
              <a:rPr lang="en-US" dirty="0"/>
              <a:t>()</a:t>
            </a:r>
          </a:p>
          <a:p>
            <a:pPr lvl="1"/>
            <a:r>
              <a:rPr lang="en-US" dirty="0" err="1"/>
              <a:t>createService</a:t>
            </a:r>
            <a:r>
              <a:rPr lang="en-US" dirty="0"/>
              <a:t>(Service)</a:t>
            </a:r>
          </a:p>
          <a:p>
            <a:r>
              <a:rPr lang="en-US" dirty="0"/>
              <a:t>@Stateless </a:t>
            </a:r>
            <a:r>
              <a:rPr lang="en-US" dirty="0" err="1"/>
              <a:t>SuspendedOrderService</a:t>
            </a:r>
            <a:endParaRPr lang="en-US" dirty="0"/>
          </a:p>
          <a:p>
            <a:pPr lvl="1"/>
            <a:r>
              <a:rPr lang="en-US" dirty="0" err="1"/>
              <a:t>getAllSuspendedOrders</a:t>
            </a:r>
            <a:r>
              <a:rPr lang="en-US" dirty="0"/>
              <a:t>()</a:t>
            </a:r>
          </a:p>
          <a:p>
            <a:r>
              <a:rPr lang="en-US" dirty="0"/>
              <a:t>@Stateless </a:t>
            </a:r>
            <a:r>
              <a:rPr lang="en-US" dirty="0" err="1"/>
              <a:t>TotalPurchaseOptionalService</a:t>
            </a:r>
            <a:endParaRPr lang="en-US" dirty="0"/>
          </a:p>
          <a:p>
            <a:pPr lvl="1"/>
            <a:r>
              <a:rPr lang="en-US" dirty="0" err="1"/>
              <a:t>getAllTotalPurchaseOptional</a:t>
            </a:r>
            <a:r>
              <a:rPr lang="en-US" dirty="0"/>
              <a:t>()</a:t>
            </a:r>
          </a:p>
          <a:p>
            <a:r>
              <a:rPr lang="en-US" dirty="0"/>
              <a:t>@Stateless </a:t>
            </a:r>
            <a:r>
              <a:rPr lang="en-US" dirty="0" err="1"/>
              <a:t>TotalPurchasePackageOptionalService</a:t>
            </a:r>
            <a:endParaRPr lang="en-US" dirty="0"/>
          </a:p>
          <a:p>
            <a:pPr lvl="1"/>
            <a:r>
              <a:rPr lang="en-US" dirty="0" err="1"/>
              <a:t>getAllTotalPurchasePackageOptional</a:t>
            </a:r>
            <a:r>
              <a:rPr lang="en-US" dirty="0"/>
              <a:t>()</a:t>
            </a:r>
          </a:p>
          <a:p>
            <a:endParaRPr lang="it-IT" dirty="0"/>
          </a:p>
        </p:txBody>
      </p:sp>
      <p:sp>
        <p:nvSpPr>
          <p:cNvPr id="4" name="Segnaposto contenuto 3">
            <a:extLst>
              <a:ext uri="{FF2B5EF4-FFF2-40B4-BE49-F238E27FC236}">
                <a16:creationId xmlns:a16="http://schemas.microsoft.com/office/drawing/2014/main" id="{411136CA-B03A-4767-9947-F4261BFF5AED}"/>
              </a:ext>
            </a:extLst>
          </p:cNvPr>
          <p:cNvSpPr>
            <a:spLocks noGrp="1"/>
          </p:cNvSpPr>
          <p:nvPr>
            <p:ph sz="half" idx="2"/>
          </p:nvPr>
        </p:nvSpPr>
        <p:spPr/>
        <p:txBody>
          <a:bodyPr>
            <a:normAutofit fontScale="77500" lnSpcReduction="20000"/>
          </a:bodyPr>
          <a:lstStyle/>
          <a:p>
            <a:r>
              <a:rPr lang="en-US" dirty="0"/>
              <a:t>@Stateless </a:t>
            </a:r>
            <a:r>
              <a:rPr lang="en-US" dirty="0" err="1"/>
              <a:t>TotalPurchasePackageService</a:t>
            </a:r>
            <a:endParaRPr lang="en-US" dirty="0"/>
          </a:p>
          <a:p>
            <a:pPr lvl="1"/>
            <a:r>
              <a:rPr lang="en-US" dirty="0" err="1"/>
              <a:t>getAllTotalPurchasePackages</a:t>
            </a:r>
            <a:r>
              <a:rPr lang="en-US" dirty="0"/>
              <a:t>()</a:t>
            </a:r>
          </a:p>
          <a:p>
            <a:r>
              <a:rPr lang="en-US" dirty="0"/>
              <a:t>@Stateless </a:t>
            </a:r>
            <a:r>
              <a:rPr lang="en-US" dirty="0" err="1"/>
              <a:t>TotalPurchasePackageValidityService</a:t>
            </a:r>
            <a:endParaRPr lang="en-US" dirty="0"/>
          </a:p>
          <a:p>
            <a:pPr lvl="1"/>
            <a:r>
              <a:rPr lang="en-US" dirty="0" err="1"/>
              <a:t>getAllTotalPurchasePackageValidity</a:t>
            </a:r>
            <a:r>
              <a:rPr lang="en-US" dirty="0"/>
              <a:t>()</a:t>
            </a:r>
          </a:p>
          <a:p>
            <a:r>
              <a:rPr lang="en-US" dirty="0"/>
              <a:t>@Stateless </a:t>
            </a:r>
            <a:r>
              <a:rPr lang="en-US" dirty="0" err="1"/>
              <a:t>TotValueOptionalNoOptionalService</a:t>
            </a:r>
            <a:endParaRPr lang="en-US" dirty="0"/>
          </a:p>
          <a:p>
            <a:pPr lvl="1"/>
            <a:r>
              <a:rPr lang="en-US" dirty="0" err="1"/>
              <a:t>getAllTotValueOptionalNoOptional</a:t>
            </a:r>
            <a:r>
              <a:rPr lang="en-US" dirty="0"/>
              <a:t>()</a:t>
            </a:r>
          </a:p>
          <a:p>
            <a:r>
              <a:rPr lang="en-US" dirty="0"/>
              <a:t>@Stateless </a:t>
            </a:r>
            <a:r>
              <a:rPr lang="en-US" dirty="0" err="1"/>
              <a:t>UserService</a:t>
            </a:r>
            <a:endParaRPr lang="it-IT" dirty="0"/>
          </a:p>
          <a:p>
            <a:pPr lvl="1"/>
            <a:r>
              <a:rPr lang="it-IT" dirty="0" err="1"/>
              <a:t>getUserById</a:t>
            </a:r>
            <a:r>
              <a:rPr lang="it-IT" dirty="0"/>
              <a:t>(Integer)</a:t>
            </a:r>
          </a:p>
          <a:p>
            <a:pPr lvl="1"/>
            <a:r>
              <a:rPr lang="it-IT" dirty="0" err="1"/>
              <a:t>getUserByEmail</a:t>
            </a:r>
            <a:r>
              <a:rPr lang="it-IT" dirty="0"/>
              <a:t>(String)</a:t>
            </a:r>
          </a:p>
          <a:p>
            <a:pPr lvl="1"/>
            <a:r>
              <a:rPr lang="it-IT" dirty="0" err="1"/>
              <a:t>getUserByUsername</a:t>
            </a:r>
            <a:r>
              <a:rPr lang="it-IT" dirty="0"/>
              <a:t>(String)</a:t>
            </a:r>
          </a:p>
          <a:p>
            <a:pPr lvl="1"/>
            <a:r>
              <a:rPr lang="it-IT" dirty="0" err="1"/>
              <a:t>checkUsername</a:t>
            </a:r>
            <a:r>
              <a:rPr lang="it-IT" dirty="0"/>
              <a:t>(String)</a:t>
            </a:r>
          </a:p>
          <a:p>
            <a:pPr lvl="1"/>
            <a:r>
              <a:rPr lang="it-IT" dirty="0" err="1"/>
              <a:t>checkEmail</a:t>
            </a:r>
            <a:r>
              <a:rPr lang="it-IT" dirty="0"/>
              <a:t>(String)</a:t>
            </a:r>
          </a:p>
          <a:p>
            <a:pPr lvl="1"/>
            <a:r>
              <a:rPr lang="it-IT" dirty="0" err="1"/>
              <a:t>createUser</a:t>
            </a:r>
            <a:r>
              <a:rPr lang="it-IT" dirty="0"/>
              <a:t>(User)</a:t>
            </a:r>
          </a:p>
        </p:txBody>
      </p:sp>
    </p:spTree>
    <p:extLst>
      <p:ext uri="{BB962C8B-B14F-4D97-AF65-F5344CB8AC3E}">
        <p14:creationId xmlns:p14="http://schemas.microsoft.com/office/powerpoint/2010/main" val="32502720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B4D4-9437-440A-8ED8-684D80C5F26A}"/>
              </a:ext>
            </a:extLst>
          </p:cNvPr>
          <p:cNvSpPr>
            <a:spLocks noGrp="1"/>
          </p:cNvSpPr>
          <p:nvPr>
            <p:ph type="title"/>
          </p:nvPr>
        </p:nvSpPr>
        <p:spPr/>
        <p:txBody>
          <a:bodyPr/>
          <a:lstStyle/>
          <a:p>
            <a:r>
              <a:rPr lang="en-US" dirty="0"/>
              <a:t>Motivations of the components design</a:t>
            </a:r>
            <a:endParaRPr lang="it-IT" dirty="0"/>
          </a:p>
        </p:txBody>
      </p:sp>
      <p:sp>
        <p:nvSpPr>
          <p:cNvPr id="3" name="Content Placeholder 2">
            <a:extLst>
              <a:ext uri="{FF2B5EF4-FFF2-40B4-BE49-F238E27FC236}">
                <a16:creationId xmlns:a16="http://schemas.microsoft.com/office/drawing/2014/main" id="{620BADDB-9FD4-46FF-A32E-ADD2F9447930}"/>
              </a:ext>
            </a:extLst>
          </p:cNvPr>
          <p:cNvSpPr>
            <a:spLocks noGrp="1"/>
          </p:cNvSpPr>
          <p:nvPr>
            <p:ph idx="1"/>
          </p:nvPr>
        </p:nvSpPr>
        <p:spPr/>
        <p:txBody>
          <a:bodyPr/>
          <a:lstStyle/>
          <a:p>
            <a:r>
              <a:rPr lang="it-IT" dirty="0"/>
              <a:t>If </a:t>
            </a:r>
            <a:r>
              <a:rPr lang="it-IT" dirty="0" err="1"/>
              <a:t>there</a:t>
            </a:r>
            <a:r>
              <a:rPr lang="it-IT" dirty="0"/>
              <a:t> are </a:t>
            </a:r>
            <a:r>
              <a:rPr lang="it-IT" dirty="0" err="1"/>
              <a:t>aspects</a:t>
            </a:r>
            <a:r>
              <a:rPr lang="it-IT" dirty="0"/>
              <a:t> of the </a:t>
            </a:r>
            <a:r>
              <a:rPr lang="it-IT" dirty="0" err="1"/>
              <a:t>components</a:t>
            </a:r>
            <a:r>
              <a:rPr lang="it-IT" dirty="0"/>
              <a:t> design </a:t>
            </a:r>
            <a:r>
              <a:rPr lang="it-IT" dirty="0" err="1"/>
              <a:t>that</a:t>
            </a:r>
            <a:r>
              <a:rPr lang="it-IT" dirty="0"/>
              <a:t> </a:t>
            </a:r>
            <a:r>
              <a:rPr lang="it-IT" dirty="0" err="1"/>
              <a:t>you</a:t>
            </a:r>
            <a:r>
              <a:rPr lang="it-IT" dirty="0"/>
              <a:t> </a:t>
            </a:r>
            <a:r>
              <a:rPr lang="it-IT" dirty="0" err="1"/>
              <a:t>want</a:t>
            </a:r>
            <a:r>
              <a:rPr lang="it-IT" dirty="0"/>
              <a:t> to illustrate or motivate, </a:t>
            </a:r>
            <a:r>
              <a:rPr lang="it-IT" dirty="0" err="1"/>
              <a:t>write</a:t>
            </a:r>
            <a:r>
              <a:rPr lang="it-IT" dirty="0"/>
              <a:t> </a:t>
            </a:r>
            <a:r>
              <a:rPr lang="it-IT" dirty="0" err="1"/>
              <a:t>here</a:t>
            </a:r>
            <a:r>
              <a:rPr lang="it-IT" dirty="0"/>
              <a:t> </a:t>
            </a:r>
            <a:r>
              <a:rPr lang="it-IT" dirty="0" err="1"/>
              <a:t>your</a:t>
            </a:r>
            <a:r>
              <a:rPr lang="it-IT" dirty="0"/>
              <a:t> </a:t>
            </a:r>
            <a:r>
              <a:rPr lang="it-IT" dirty="0" err="1"/>
              <a:t>explanations</a:t>
            </a:r>
            <a:endParaRPr lang="en-GB" sz="2000" dirty="0"/>
          </a:p>
          <a:p>
            <a:endParaRPr lang="it-IT" dirty="0"/>
          </a:p>
        </p:txBody>
      </p:sp>
    </p:spTree>
    <p:extLst>
      <p:ext uri="{BB962C8B-B14F-4D97-AF65-F5344CB8AC3E}">
        <p14:creationId xmlns:p14="http://schemas.microsoft.com/office/powerpoint/2010/main" val="9022415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67CEC-73C6-4ABA-975F-A7AA86B176FF}"/>
              </a:ext>
            </a:extLst>
          </p:cNvPr>
          <p:cNvSpPr>
            <a:spLocks noGrp="1"/>
          </p:cNvSpPr>
          <p:nvPr>
            <p:ph type="ctrTitle"/>
          </p:nvPr>
        </p:nvSpPr>
        <p:spPr/>
        <p:txBody>
          <a:bodyPr/>
          <a:lstStyle/>
          <a:p>
            <a:pPr algn="ctr"/>
            <a:r>
              <a:rPr lang="it-IT" dirty="0"/>
              <a:t>UML </a:t>
            </a:r>
            <a:r>
              <a:rPr lang="it-IT" dirty="0" err="1"/>
              <a:t>sequence</a:t>
            </a:r>
            <a:r>
              <a:rPr lang="it-IT" dirty="0"/>
              <a:t> </a:t>
            </a:r>
            <a:r>
              <a:rPr lang="it-IT" dirty="0" err="1"/>
              <a:t>diagrams</a:t>
            </a:r>
            <a:endParaRPr lang="it-IT" dirty="0"/>
          </a:p>
        </p:txBody>
      </p:sp>
    </p:spTree>
    <p:extLst>
      <p:ext uri="{BB962C8B-B14F-4D97-AF65-F5344CB8AC3E}">
        <p14:creationId xmlns:p14="http://schemas.microsoft.com/office/powerpoint/2010/main" val="14328703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CC3C-4108-49E3-BB8B-49B12D80D22C}"/>
              </a:ext>
            </a:extLst>
          </p:cNvPr>
          <p:cNvSpPr>
            <a:spLocks noGrp="1"/>
          </p:cNvSpPr>
          <p:nvPr>
            <p:ph type="title"/>
          </p:nvPr>
        </p:nvSpPr>
        <p:spPr/>
        <p:txBody>
          <a:bodyPr/>
          <a:lstStyle/>
          <a:p>
            <a:r>
              <a:rPr lang="en-US" dirty="0"/>
              <a:t>Create order</a:t>
            </a:r>
            <a:endParaRPr lang="it-IT" dirty="0"/>
          </a:p>
        </p:txBody>
      </p:sp>
      <p:pic>
        <p:nvPicPr>
          <p:cNvPr id="9" name="Segnaposto contenuto 8">
            <a:extLst>
              <a:ext uri="{FF2B5EF4-FFF2-40B4-BE49-F238E27FC236}">
                <a16:creationId xmlns:a16="http://schemas.microsoft.com/office/drawing/2014/main" id="{87F988A4-1E7A-4A20-BDD4-35338E37C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2282031"/>
            <a:ext cx="8582025" cy="3438525"/>
          </a:xfrm>
        </p:spPr>
      </p:pic>
    </p:spTree>
    <p:extLst>
      <p:ext uri="{BB962C8B-B14F-4D97-AF65-F5344CB8AC3E}">
        <p14:creationId xmlns:p14="http://schemas.microsoft.com/office/powerpoint/2010/main" val="1645470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32AE-3912-4C0C-BF19-08F162102964}"/>
              </a:ext>
            </a:extLst>
          </p:cNvPr>
          <p:cNvSpPr>
            <a:spLocks noGrp="1"/>
          </p:cNvSpPr>
          <p:nvPr>
            <p:ph type="title"/>
          </p:nvPr>
        </p:nvSpPr>
        <p:spPr/>
        <p:txBody>
          <a:bodyPr/>
          <a:lstStyle/>
          <a:p>
            <a:r>
              <a:rPr lang="en-US" dirty="0"/>
              <a:t>Confirm order</a:t>
            </a:r>
            <a:endParaRPr lang="it-IT" dirty="0"/>
          </a:p>
        </p:txBody>
      </p:sp>
      <p:pic>
        <p:nvPicPr>
          <p:cNvPr id="5" name="Segnaposto contenuto 4">
            <a:extLst>
              <a:ext uri="{FF2B5EF4-FFF2-40B4-BE49-F238E27FC236}">
                <a16:creationId xmlns:a16="http://schemas.microsoft.com/office/drawing/2014/main" id="{92FACED0-5A9A-469E-B09F-414240F0C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996281"/>
            <a:ext cx="8582025" cy="4010025"/>
          </a:xfrm>
        </p:spPr>
      </p:pic>
    </p:spTree>
    <p:extLst>
      <p:ext uri="{BB962C8B-B14F-4D97-AF65-F5344CB8AC3E}">
        <p14:creationId xmlns:p14="http://schemas.microsoft.com/office/powerpoint/2010/main" val="22012750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6C76-CE91-40B7-BCBE-5799F20FCFC3}"/>
              </a:ext>
            </a:extLst>
          </p:cNvPr>
          <p:cNvSpPr>
            <a:spLocks noGrp="1"/>
          </p:cNvSpPr>
          <p:nvPr>
            <p:ph type="title"/>
          </p:nvPr>
        </p:nvSpPr>
        <p:spPr/>
        <p:txBody>
          <a:bodyPr/>
          <a:lstStyle/>
          <a:p>
            <a:r>
              <a:rPr lang="en-US" dirty="0"/>
              <a:t>Payment</a:t>
            </a:r>
            <a:endParaRPr lang="it-IT" dirty="0"/>
          </a:p>
        </p:txBody>
      </p:sp>
      <p:pic>
        <p:nvPicPr>
          <p:cNvPr id="5" name="Segnaposto contenuto 4">
            <a:extLst>
              <a:ext uri="{FF2B5EF4-FFF2-40B4-BE49-F238E27FC236}">
                <a16:creationId xmlns:a16="http://schemas.microsoft.com/office/drawing/2014/main" id="{A4789CFF-4FE8-4003-BBC5-F01FF82F53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79132"/>
            <a:ext cx="10515600" cy="3844323"/>
          </a:xfrm>
        </p:spPr>
      </p:pic>
    </p:spTree>
    <p:extLst>
      <p:ext uri="{BB962C8B-B14F-4D97-AF65-F5344CB8AC3E}">
        <p14:creationId xmlns:p14="http://schemas.microsoft.com/office/powerpoint/2010/main" val="5822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62500" lnSpcReduction="20000"/>
          </a:bodyPr>
          <a:lstStyle/>
          <a:p>
            <a:pPr marL="0" indent="0">
              <a:buNone/>
            </a:pPr>
            <a:r>
              <a:rPr lang="en-US" dirty="0"/>
              <a:t>CREATE TABLE IF NOT EXISTS `orders`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package_id</a:t>
            </a:r>
            <a:r>
              <a:rPr lang="en-US" dirty="0"/>
              <a:t>` int(11) DEFAULT NULL,</a:t>
            </a:r>
          </a:p>
          <a:p>
            <a:pPr marL="0" indent="0">
              <a:buNone/>
            </a:pPr>
            <a:r>
              <a:rPr lang="en-US" dirty="0"/>
              <a:t>  `</a:t>
            </a:r>
            <a:r>
              <a:rPr lang="en-US" dirty="0" err="1"/>
              <a:t>validity_period</a:t>
            </a:r>
            <a:r>
              <a:rPr lang="en-US" dirty="0"/>
              <a:t>` int(11) NOT NULL,</a:t>
            </a:r>
          </a:p>
          <a:p>
            <a:pPr marL="0" indent="0">
              <a:buNone/>
            </a:pPr>
            <a:r>
              <a:rPr lang="en-US" dirty="0"/>
              <a:t>  `</a:t>
            </a:r>
            <a:r>
              <a:rPr lang="en-US" dirty="0" err="1"/>
              <a:t>order_status</a:t>
            </a:r>
            <a:r>
              <a:rPr lang="en-US" dirty="0"/>
              <a:t>` int(11) NOT NULL DEFAULT 0,</a:t>
            </a:r>
          </a:p>
          <a:p>
            <a:pPr marL="0" indent="0">
              <a:buNone/>
            </a:pPr>
            <a:r>
              <a:rPr lang="en-US" dirty="0"/>
              <a:t>  `</a:t>
            </a:r>
            <a:r>
              <a:rPr lang="en-US" dirty="0" err="1"/>
              <a:t>start_date</a:t>
            </a:r>
            <a:r>
              <a:rPr lang="en-US" dirty="0"/>
              <a:t>` date NOT NULL,</a:t>
            </a:r>
          </a:p>
          <a:p>
            <a:pPr marL="0" indent="0">
              <a:buNone/>
            </a:pPr>
            <a:r>
              <a:rPr lang="en-US" dirty="0"/>
              <a:t>  `price` double NOT NULL DEFAULT 0,</a:t>
            </a:r>
          </a:p>
          <a:p>
            <a:pPr marL="0" indent="0">
              <a:buNone/>
            </a:pPr>
            <a:r>
              <a:rPr lang="en-US" dirty="0"/>
              <a:t>  `</a:t>
            </a:r>
            <a:r>
              <a:rPr lang="en-US" dirty="0" err="1"/>
              <a:t>createdAt</a:t>
            </a:r>
            <a:r>
              <a:rPr lang="en-US" dirty="0"/>
              <a:t>` timestamp NOT NULL DEFAULT </a:t>
            </a:r>
            <a:r>
              <a:rPr lang="en-US" dirty="0" err="1"/>
              <a:t>current_timestamp</a:t>
            </a:r>
            <a:r>
              <a:rPr lang="en-US" dirty="0"/>
              <a:t>(),</a:t>
            </a:r>
          </a:p>
          <a:p>
            <a:pPr marL="0" indent="0">
              <a:buNone/>
            </a:pPr>
            <a:r>
              <a:rPr lang="en-US" dirty="0"/>
              <a:t>  PRIMARY KEY (`id`),</a:t>
            </a:r>
          </a:p>
          <a:p>
            <a:pPr marL="0" indent="0">
              <a:buNone/>
            </a:pPr>
            <a:r>
              <a:rPr lang="en-US" dirty="0"/>
              <a:t>  KEY `orders_ibfk_2`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 USING BTREE</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62500" lnSpcReduction="20000"/>
          </a:bodyPr>
          <a:lstStyle/>
          <a:p>
            <a:pPr marL="0" indent="0">
              <a:buNone/>
            </a:pPr>
            <a:r>
              <a:rPr lang="en-US" dirty="0"/>
              <a:t>CREATE TABLE IF NOT EXISTS `</a:t>
            </a:r>
            <a:r>
              <a:rPr lang="en-US" dirty="0" err="1"/>
              <a:t>package_price</a:t>
            </a:r>
            <a:r>
              <a:rPr lang="en-US" dirty="0"/>
              <a:t>` (</a:t>
            </a:r>
          </a:p>
          <a:p>
            <a:pPr marL="0" indent="0">
              <a:buNone/>
            </a:pPr>
            <a:r>
              <a:rPr lang="en-US" dirty="0"/>
              <a:t>  `id` int(11) NOT NULL AUTO_INCREMENT,</a:t>
            </a:r>
          </a:p>
          <a:p>
            <a:pPr marL="0" indent="0">
              <a:buNone/>
            </a:pPr>
            <a:r>
              <a:rPr lang="en-US" dirty="0"/>
              <a:t>  `</a:t>
            </a:r>
            <a:r>
              <a:rPr lang="en-US" dirty="0" err="1"/>
              <a:t>package_id</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`price` float DEFAULT NULL,</a:t>
            </a:r>
          </a:p>
          <a:p>
            <a:pPr marL="0" indent="0">
              <a:buNone/>
            </a:pPr>
            <a:r>
              <a:rPr lang="en-US" dirty="0"/>
              <a:t>  PRIMARY KEY (`id`),</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887978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t>
            </a:r>
            <a:r>
              <a:rPr lang="en-US" dirty="0" err="1"/>
              <a:t>payment_history</a:t>
            </a:r>
            <a:r>
              <a:rPr lang="en-US" dirty="0"/>
              <a:t>` (</a:t>
            </a:r>
          </a:p>
          <a:p>
            <a:pPr marL="0" indent="0">
              <a:buNone/>
            </a:pPr>
            <a:r>
              <a:rPr lang="en-US" dirty="0"/>
              <a:t>  `id` int(11) NOT NULL AUTO_INCREMENT,</a:t>
            </a:r>
          </a:p>
          <a:p>
            <a:pPr marL="0" indent="0">
              <a:buNone/>
            </a:pPr>
            <a:r>
              <a:rPr lang="en-US" dirty="0"/>
              <a:t>  `</a:t>
            </a:r>
            <a:r>
              <a:rPr lang="en-US" dirty="0" err="1"/>
              <a:t>user_id</a:t>
            </a:r>
            <a:r>
              <a:rPr lang="en-US" dirty="0"/>
              <a:t>` int(11) DEFAULT NULL,</a:t>
            </a:r>
          </a:p>
          <a:p>
            <a:pPr marL="0" indent="0">
              <a:buNone/>
            </a:pPr>
            <a:r>
              <a:rPr lang="en-US" dirty="0"/>
              <a:t>  `</a:t>
            </a:r>
            <a:r>
              <a:rPr lang="en-US" dirty="0" err="1"/>
              <a:t>order_id</a:t>
            </a:r>
            <a:r>
              <a:rPr lang="en-US" dirty="0"/>
              <a:t>` int(11) NOT NULL,</a:t>
            </a:r>
          </a:p>
          <a:p>
            <a:pPr marL="0" indent="0">
              <a:buNone/>
            </a:pPr>
            <a:r>
              <a:rPr lang="en-US" dirty="0"/>
              <a:t>  `</a:t>
            </a:r>
            <a:r>
              <a:rPr lang="en-US" dirty="0" err="1"/>
              <a:t>date_time</a:t>
            </a:r>
            <a:r>
              <a:rPr lang="en-US" dirty="0"/>
              <a:t>` timestamp NOT NULL DEFAULT </a:t>
            </a:r>
            <a:r>
              <a:rPr lang="en-US" dirty="0" err="1"/>
              <a:t>current_timestamp</a:t>
            </a:r>
            <a:r>
              <a:rPr lang="en-US" dirty="0"/>
              <a:t>(),</a:t>
            </a:r>
          </a:p>
          <a:p>
            <a:pPr marL="0" indent="0">
              <a:buNone/>
            </a:pPr>
            <a:r>
              <a:rPr lang="en-US" dirty="0"/>
              <a:t>  `</a:t>
            </a:r>
            <a:r>
              <a:rPr lang="en-US" dirty="0" err="1"/>
              <a:t>payment_status</a:t>
            </a:r>
            <a:r>
              <a:rPr lang="en-US" dirty="0"/>
              <a:t>` int(11) NOT NULL DEFAULT 0,</a:t>
            </a:r>
          </a:p>
          <a:p>
            <a:pPr marL="0" indent="0">
              <a:buNone/>
            </a:pPr>
            <a:r>
              <a:rPr lang="en-US" dirty="0"/>
              <a:t>  PRIMARY KEY (`id`),</a:t>
            </a:r>
          </a:p>
          <a:p>
            <a:pPr marL="0" indent="0">
              <a:buNone/>
            </a:pPr>
            <a:r>
              <a:rPr lang="en-US" dirty="0"/>
              <a:t>  KEY `</a:t>
            </a:r>
            <a:r>
              <a:rPr lang="en-US" dirty="0" err="1"/>
              <a:t>order_id</a:t>
            </a:r>
            <a:r>
              <a:rPr lang="en-US" dirty="0"/>
              <a:t>` (`</a:t>
            </a:r>
            <a:r>
              <a:rPr lang="en-US" dirty="0" err="1"/>
              <a:t>order_id</a:t>
            </a:r>
            <a:r>
              <a:rPr lang="en-US" dirty="0"/>
              <a:t>`),</a:t>
            </a:r>
          </a:p>
          <a:p>
            <a:pPr marL="0" indent="0">
              <a:buNone/>
            </a:pPr>
            <a:r>
              <a:rPr lang="en-US" dirty="0"/>
              <a:t>  KEY `payment_history_ibfk_1`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`service` (</a:t>
            </a:r>
          </a:p>
          <a:p>
            <a:pPr marL="0" indent="0">
              <a:buNone/>
            </a:pPr>
            <a:r>
              <a:rPr lang="en-US" dirty="0"/>
              <a:t>  `id` int(11) NOT NULL AUTO_INCREMENT,</a:t>
            </a:r>
          </a:p>
          <a:p>
            <a:pPr marL="0" indent="0">
              <a:buNone/>
            </a:pPr>
            <a:r>
              <a:rPr lang="en-US" dirty="0"/>
              <a:t>  `name` varchar(255) NOT NULL,</a:t>
            </a:r>
          </a:p>
          <a:p>
            <a:pPr marL="0" indent="0">
              <a:buNone/>
            </a:pPr>
            <a:r>
              <a:rPr lang="en-US" dirty="0"/>
              <a:t>  `min` int(11) DEFAULT NULL,</a:t>
            </a:r>
          </a:p>
          <a:p>
            <a:pPr marL="0" indent="0">
              <a:buNone/>
            </a:pPr>
            <a:r>
              <a:rPr lang="en-US" dirty="0"/>
              <a:t>  `</a:t>
            </a:r>
            <a:r>
              <a:rPr lang="en-US" dirty="0" err="1"/>
              <a:t>sms</a:t>
            </a:r>
            <a:r>
              <a:rPr lang="en-US" dirty="0"/>
              <a:t>` int(11) DEFAULT NULL,</a:t>
            </a:r>
          </a:p>
          <a:p>
            <a:pPr marL="0" indent="0">
              <a:buNone/>
            </a:pPr>
            <a:r>
              <a:rPr lang="en-US" dirty="0"/>
              <a:t>  `internet` int(11) DEFAULT NULL,</a:t>
            </a:r>
          </a:p>
          <a:p>
            <a:pPr marL="0" indent="0">
              <a:buNone/>
            </a:pPr>
            <a:r>
              <a:rPr lang="en-US" dirty="0"/>
              <a:t>  `</a:t>
            </a:r>
            <a:r>
              <a:rPr lang="en-US" dirty="0" err="1"/>
              <a:t>extra_min</a:t>
            </a:r>
            <a:r>
              <a:rPr lang="en-US" dirty="0"/>
              <a:t>` float DEFAULT NULL,</a:t>
            </a:r>
          </a:p>
          <a:p>
            <a:pPr marL="0" indent="0">
              <a:buNone/>
            </a:pPr>
            <a:r>
              <a:rPr lang="en-US" dirty="0"/>
              <a:t>  `</a:t>
            </a:r>
            <a:r>
              <a:rPr lang="en-US" dirty="0" err="1"/>
              <a:t>extra_sms</a:t>
            </a:r>
            <a:r>
              <a:rPr lang="en-US" dirty="0"/>
              <a:t>` float DEFAULT NULL,</a:t>
            </a:r>
          </a:p>
          <a:p>
            <a:pPr marL="0" indent="0">
              <a:buNone/>
            </a:pPr>
            <a:r>
              <a:rPr lang="en-US" dirty="0"/>
              <a:t>  `</a:t>
            </a:r>
            <a:r>
              <a:rPr lang="en-US" dirty="0" err="1"/>
              <a:t>extra_internet</a:t>
            </a:r>
            <a:r>
              <a:rPr lang="en-US" dirty="0"/>
              <a:t>` float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26608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a:bodyPr>
          <a:lstStyle/>
          <a:p>
            <a:pPr marL="0" indent="0">
              <a:buNone/>
            </a:pPr>
            <a:r>
              <a:rPr lang="en-US" dirty="0"/>
              <a:t>CREATE TABLE IF NOT EXISTS `</a:t>
            </a:r>
            <a:r>
              <a:rPr lang="en-US" dirty="0" err="1"/>
              <a:t>service_in_package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service_id</a:t>
            </a:r>
            <a:r>
              <a:rPr lang="en-US" dirty="0"/>
              <a:t>` int(11) NOT NULL,</a:t>
            </a:r>
          </a:p>
          <a:p>
            <a:pPr marL="0" indent="0">
              <a:buNone/>
            </a:pPr>
            <a:r>
              <a:rPr lang="en-US" dirty="0"/>
              <a:t>  PRIMARY KEY (`package_id`,`</a:t>
            </a:r>
            <a:r>
              <a:rPr lang="en-US" dirty="0" err="1"/>
              <a:t>service_id</a:t>
            </a:r>
            <a:r>
              <a:rPr lang="en-US" dirty="0"/>
              <a:t>`),</a:t>
            </a:r>
          </a:p>
          <a:p>
            <a:pPr marL="0" indent="0">
              <a:buNone/>
            </a:pPr>
            <a:r>
              <a:rPr lang="en-US" dirty="0"/>
              <a:t>  KEY `</a:t>
            </a:r>
            <a:r>
              <a:rPr lang="en-US" dirty="0" err="1"/>
              <a:t>service_id</a:t>
            </a:r>
            <a:r>
              <a:rPr lang="en-US" dirty="0"/>
              <a:t>` (`</a:t>
            </a:r>
            <a:r>
              <a:rPr lang="en-US" dirty="0" err="1"/>
              <a:t>service_id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a:bodyPr>
          <a:lstStyle/>
          <a:p>
            <a:pPr marL="0" indent="0">
              <a:buNone/>
            </a:pPr>
            <a:r>
              <a:rPr lang="en-US" dirty="0"/>
              <a:t>CREATE TABLE IF NOT EXISTS `</a:t>
            </a:r>
            <a:r>
              <a:rPr lang="en-US" dirty="0" err="1"/>
              <a:t>service_package</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1100664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idx="1"/>
          </p:nvPr>
        </p:nvSpPr>
        <p:spPr/>
        <p:txBody>
          <a:bodyPr>
            <a:normAutofit fontScale="77500" lnSpcReduction="20000"/>
          </a:bodyPr>
          <a:lstStyle/>
          <a:p>
            <a:pPr marL="0" indent="0">
              <a:buNone/>
            </a:pPr>
            <a:r>
              <a:rPr lang="en-US" dirty="0"/>
              <a:t>CREATE TABLE IF NOT EXISTS `user` (</a:t>
            </a:r>
          </a:p>
          <a:p>
            <a:pPr marL="0" indent="0">
              <a:buNone/>
            </a:pPr>
            <a:r>
              <a:rPr lang="en-US" dirty="0"/>
              <a:t>  `id` int(11) NOT NULL AUTO_INCREMENT,</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`password` varchar(225) NOT NULL,</a:t>
            </a:r>
          </a:p>
          <a:p>
            <a:pPr marL="0" indent="0">
              <a:buNone/>
            </a:pPr>
            <a:r>
              <a:rPr lang="en-US" dirty="0"/>
              <a:t>  `insolvent` int(11) NOT NULL DEFAULT 0,</a:t>
            </a:r>
          </a:p>
          <a:p>
            <a:pPr marL="0" indent="0">
              <a:buNone/>
            </a:pPr>
            <a:r>
              <a:rPr lang="en-US" dirty="0"/>
              <a:t>  PRIMARY KEY (`id`),</a:t>
            </a:r>
          </a:p>
          <a:p>
            <a:pPr marL="0" indent="0">
              <a:buNone/>
            </a:pPr>
            <a:r>
              <a:rPr lang="en-US" dirty="0"/>
              <a:t>  UNIQUE KEY `username` (`username`),</a:t>
            </a:r>
          </a:p>
          <a:p>
            <a:pPr marL="0" indent="0">
              <a:buNone/>
            </a:pPr>
            <a:r>
              <a:rPr lang="en-US" dirty="0"/>
              <a:t>  UNIQUE KEY `email` (`email`)</a:t>
            </a:r>
          </a:p>
          <a:p>
            <a:pPr marL="0" indent="0">
              <a:buNone/>
            </a:pPr>
            <a:r>
              <a:rPr lang="en-US" dirty="0"/>
              <a:t>)</a:t>
            </a:r>
            <a:endParaRPr lang="it-IT" dirty="0"/>
          </a:p>
        </p:txBody>
      </p:sp>
    </p:spTree>
    <p:extLst>
      <p:ext uri="{BB962C8B-B14F-4D97-AF65-F5344CB8AC3E}">
        <p14:creationId xmlns:p14="http://schemas.microsoft.com/office/powerpoint/2010/main" val="689108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lnSpcReduction="10000"/>
          </a:bodyPr>
          <a:lstStyle/>
          <a:p>
            <a:pPr marL="0" indent="0">
              <a:buNone/>
            </a:pPr>
            <a:r>
              <a:rPr lang="en-US" dirty="0"/>
              <a:t>CREATE TABLE IF NOT EXISTS `</a:t>
            </a:r>
            <a:r>
              <a:rPr lang="en-US" dirty="0" err="1"/>
              <a:t>avarage_purchase_optional_package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avg_optional</a:t>
            </a:r>
            <a:r>
              <a:rPr lang="en-US" dirty="0"/>
              <a:t>` double NOT NULL DEFAULT 0,</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lnSpcReduction="10000"/>
          </a:bodyPr>
          <a:lstStyle/>
          <a:p>
            <a:pPr marL="0" indent="0">
              <a:buNone/>
            </a:pPr>
            <a:r>
              <a:rPr lang="en-US" dirty="0"/>
              <a:t>CREATE TABLE IF NOT EXISTS `</a:t>
            </a:r>
            <a:r>
              <a:rPr lang="en-US" dirty="0" err="1"/>
              <a:t>failed_payment</a:t>
            </a:r>
            <a:r>
              <a:rPr lang="en-US" dirty="0"/>
              <a:t>` (</a:t>
            </a:r>
          </a:p>
          <a:p>
            <a:pPr marL="0" indent="0">
              <a:buNone/>
            </a:pPr>
            <a:r>
              <a:rPr lang="en-US" dirty="0"/>
              <a:t>  `</a:t>
            </a:r>
            <a:r>
              <a:rPr lang="en-US" dirty="0" err="1"/>
              <a:t>user_id</a:t>
            </a:r>
            <a:r>
              <a:rPr lang="en-US" dirty="0"/>
              <a:t>` int(11) NOT NULL,</a:t>
            </a:r>
          </a:p>
          <a:p>
            <a:pPr marL="0" indent="0">
              <a:buNone/>
            </a:pPr>
            <a:r>
              <a:rPr lang="en-US" dirty="0"/>
              <a:t>  `</a:t>
            </a:r>
            <a:r>
              <a:rPr lang="en-US" dirty="0" err="1"/>
              <a:t>last_failure</a:t>
            </a:r>
            <a:r>
              <a:rPr lang="en-US" dirty="0"/>
              <a:t>` timestamp NULL DEFAULT </a:t>
            </a:r>
            <a:r>
              <a:rPr lang="en-US" dirty="0" err="1"/>
              <a:t>current_timestamp</a:t>
            </a:r>
            <a:r>
              <a:rPr lang="en-US" dirty="0"/>
              <a:t>() ON UPDATE </a:t>
            </a:r>
            <a:r>
              <a:rPr lang="en-US" dirty="0" err="1"/>
              <a:t>current_timestamp</a:t>
            </a:r>
            <a:r>
              <a:rPr lang="en-US" dirty="0"/>
              <a:t>(),</a:t>
            </a:r>
          </a:p>
          <a:p>
            <a:pPr marL="0" indent="0">
              <a:buNone/>
            </a:pPr>
            <a:r>
              <a:rPr lang="en-US" dirty="0"/>
              <a:t>  `</a:t>
            </a:r>
            <a:r>
              <a:rPr lang="en-US" dirty="0" err="1"/>
              <a:t>n_failures</a:t>
            </a:r>
            <a:r>
              <a:rPr lang="en-US" dirty="0"/>
              <a:t>` int(11) NOT NULL DEFAULT 0,</a:t>
            </a:r>
          </a:p>
          <a:p>
            <a:pPr marL="0" indent="0">
              <a:buNone/>
            </a:pPr>
            <a:r>
              <a:rPr lang="en-US" dirty="0"/>
              <a:t>  PRIMARY KEY (`</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171968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92500"/>
          </a:bodyPr>
          <a:lstStyle/>
          <a:p>
            <a:pPr marL="0" indent="0">
              <a:buNone/>
            </a:pPr>
            <a:r>
              <a:rPr lang="en-US" dirty="0"/>
              <a:t>CREATE TABLE IF NOT EXISTS `</a:t>
            </a:r>
            <a:r>
              <a:rPr lang="en-US" dirty="0" err="1"/>
              <a:t>insolvent_user</a:t>
            </a:r>
            <a:r>
              <a:rPr lang="en-US" dirty="0"/>
              <a:t>` (</a:t>
            </a:r>
          </a:p>
          <a:p>
            <a:pPr marL="0" indent="0">
              <a:buNone/>
            </a:pPr>
            <a:r>
              <a:rPr lang="en-US" dirty="0"/>
              <a:t>  `id` int(11) NOT NULL,</a:t>
            </a:r>
          </a:p>
          <a:p>
            <a:pPr marL="0" indent="0">
              <a:buNone/>
            </a:pPr>
            <a:r>
              <a:rPr lang="en-US" dirty="0"/>
              <a:t>  `name` varchar(225) NOT NULL,</a:t>
            </a:r>
          </a:p>
          <a:p>
            <a:pPr marL="0" indent="0">
              <a:buNone/>
            </a:pPr>
            <a:r>
              <a:rPr lang="en-US" dirty="0"/>
              <a:t>  `surname` varchar(225) NOT NULL,</a:t>
            </a:r>
          </a:p>
          <a:p>
            <a:pPr marL="0" indent="0">
              <a:buNone/>
            </a:pPr>
            <a:r>
              <a:rPr lang="en-US" dirty="0"/>
              <a:t>  `username` varchar(225) NOT NULL,</a:t>
            </a:r>
          </a:p>
          <a:p>
            <a:pPr marL="0" indent="0">
              <a:buNone/>
            </a:pPr>
            <a:r>
              <a:rPr lang="en-US" dirty="0"/>
              <a:t>  `email` varchar(225) NOT NULL,</a:t>
            </a:r>
          </a:p>
          <a:p>
            <a:pPr marL="0" indent="0">
              <a:buNone/>
            </a:pPr>
            <a:r>
              <a:rPr lang="en-US" dirty="0"/>
              <a:t>  PRIMARY KEY (`id`)</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92500"/>
          </a:bodyPr>
          <a:lstStyle/>
          <a:p>
            <a:pPr marL="0" indent="0">
              <a:buNone/>
            </a:pPr>
            <a:r>
              <a:rPr lang="en-US" dirty="0"/>
              <a:t>CREATE TABLE IF NOT EXISTS `</a:t>
            </a:r>
            <a:r>
              <a:rPr lang="en-US" dirty="0" err="1"/>
              <a:t>suspended_orders</a:t>
            </a:r>
            <a:r>
              <a:rPr lang="en-US" dirty="0"/>
              <a:t>` (</a:t>
            </a:r>
          </a:p>
          <a:p>
            <a:pPr marL="0" indent="0">
              <a:buNone/>
            </a:pPr>
            <a:r>
              <a:rPr lang="en-US" dirty="0"/>
              <a:t>  `</a:t>
            </a:r>
            <a:r>
              <a:rPr lang="en-US" dirty="0" err="1"/>
              <a:t>order_id</a:t>
            </a:r>
            <a:r>
              <a:rPr lang="en-US" dirty="0"/>
              <a:t>` int(11) NOT NULL,</a:t>
            </a:r>
          </a:p>
          <a:p>
            <a:pPr marL="0" indent="0">
              <a:buNone/>
            </a:pPr>
            <a:r>
              <a:rPr lang="en-US" dirty="0"/>
              <a:t>  `</a:t>
            </a:r>
            <a:r>
              <a:rPr lang="en-US" dirty="0" err="1"/>
              <a:t>user_id</a:t>
            </a:r>
            <a:r>
              <a:rPr lang="en-US" dirty="0"/>
              <a:t>` int(11) NOT NULL,</a:t>
            </a:r>
          </a:p>
          <a:p>
            <a:pPr marL="0" indent="0">
              <a:buNone/>
            </a:pPr>
            <a:r>
              <a:rPr lang="en-US" dirty="0"/>
              <a:t>  PRIMARY KEY (`order_id`,`</a:t>
            </a:r>
            <a:r>
              <a:rPr lang="en-US" dirty="0" err="1"/>
              <a:t>user_id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2581482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lstStyle/>
          <a:p>
            <a:pPr marL="0" indent="0">
              <a:buNone/>
            </a:pPr>
            <a:r>
              <a:rPr lang="en-US" dirty="0"/>
              <a:t>CREATE TABLE IF NOT EXISTS `</a:t>
            </a:r>
            <a:r>
              <a:rPr lang="en-US" dirty="0" err="1"/>
              <a:t>total_purchase_optional</a:t>
            </a:r>
            <a:r>
              <a:rPr lang="en-US" dirty="0"/>
              <a:t>` (</a:t>
            </a:r>
          </a:p>
          <a:p>
            <a:pPr marL="0" indent="0">
              <a:buNone/>
            </a:pPr>
            <a:r>
              <a:rPr lang="en-US" dirty="0"/>
              <a:t>  `</a:t>
            </a:r>
            <a:r>
              <a:rPr lang="en-US" dirty="0" err="1"/>
              <a:t>optional_id</a:t>
            </a:r>
            <a:r>
              <a:rPr lang="en-US" dirty="0"/>
              <a:t>` int(11) NOT NULL,</a:t>
            </a:r>
          </a:p>
          <a:p>
            <a:pPr marL="0" indent="0">
              <a:buNone/>
            </a:pPr>
            <a:r>
              <a:rPr lang="en-US" dirty="0"/>
              <a:t>  `</a:t>
            </a:r>
            <a:r>
              <a:rPr lang="en-US" dirty="0" err="1"/>
              <a:t>optional_name</a:t>
            </a:r>
            <a:r>
              <a:rPr lang="en-US" dirty="0"/>
              <a:t>` varchar(255) NOT NULL,</a:t>
            </a:r>
          </a:p>
          <a:p>
            <a:pPr marL="0" indent="0">
              <a:buNone/>
            </a:pPr>
            <a:r>
              <a:rPr lang="en-US" dirty="0"/>
              <a:t>  `</a:t>
            </a:r>
            <a:r>
              <a:rPr lang="en-US" dirty="0" err="1"/>
              <a:t>tot_purchase</a:t>
            </a:r>
            <a:r>
              <a:rPr lang="en-US" dirty="0"/>
              <a:t>` int(11) NOT NULL DEFAULT 0,</a:t>
            </a:r>
          </a:p>
          <a:p>
            <a:pPr marL="0" indent="0">
              <a:buNone/>
            </a:pPr>
            <a:r>
              <a:rPr lang="en-US" dirty="0"/>
              <a:t>  PRIMARY KEY (`</a:t>
            </a:r>
            <a:r>
              <a:rPr lang="en-US" dirty="0" err="1"/>
              <a:t>optional_id</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lstStyle/>
          <a:p>
            <a:pPr marL="0" indent="0">
              <a:buNone/>
            </a:pPr>
            <a:r>
              <a:rPr lang="en-US" dirty="0"/>
              <a:t>CREATE TABLE IF NOT EXISTS `</a:t>
            </a:r>
            <a:r>
              <a:rPr lang="en-US" dirty="0" err="1"/>
              <a:t>total_purchase_package</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PRIMARY KEY (`</a:t>
            </a:r>
            <a:r>
              <a:rPr lang="en-US" dirty="0" err="1"/>
              <a:t>package_id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89336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sz="half" idx="1"/>
          </p:nvPr>
        </p:nvSpPr>
        <p:spPr/>
        <p:txBody>
          <a:bodyPr>
            <a:normAutofit fontScale="85000" lnSpcReduction="20000"/>
          </a:bodyPr>
          <a:lstStyle/>
          <a:p>
            <a:pPr marL="0" indent="0">
              <a:buNone/>
            </a:pPr>
            <a:r>
              <a:rPr lang="en-US" dirty="0"/>
              <a:t>CREATE TABLE IF NOT EXISTS `</a:t>
            </a:r>
            <a:r>
              <a:rPr lang="en-US" dirty="0" err="1"/>
              <a:t>total_purchase_package_optional</a:t>
            </a:r>
            <a:r>
              <a:rPr lang="en-US" dirty="0"/>
              <a:t>` (</a:t>
            </a:r>
          </a:p>
          <a:p>
            <a:pPr marL="0" indent="0">
              <a:buNone/>
            </a:pPr>
            <a:r>
              <a:rPr lang="en-US" dirty="0"/>
              <a:t>  `</a:t>
            </a:r>
            <a:r>
              <a:rPr lang="en-US" dirty="0" err="1"/>
              <a:t>tot_purchase</a:t>
            </a:r>
            <a:r>
              <a:rPr lang="en-US" dirty="0"/>
              <a:t>` int(11) NOT NULL DEFAULT 0,</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has_optional_product</a:t>
            </a:r>
            <a:r>
              <a:rPr lang="en-US" dirty="0"/>
              <a:t>` int(11) NOT NULL,</a:t>
            </a:r>
          </a:p>
          <a:p>
            <a:pPr marL="0" indent="0">
              <a:buNone/>
            </a:pPr>
            <a:r>
              <a:rPr lang="en-US" dirty="0"/>
              <a:t>  PRIMARY KEY (`package_id`,`</a:t>
            </a:r>
            <a:r>
              <a:rPr lang="en-US" dirty="0" err="1"/>
              <a:t>has_optional_product</a:t>
            </a:r>
            <a:r>
              <a:rPr lang="en-US" dirty="0"/>
              <a:t>`)</a:t>
            </a:r>
          </a:p>
          <a:p>
            <a:pPr marL="0" indent="0">
              <a:buNone/>
            </a:pPr>
            <a:r>
              <a:rPr lang="en-US" dirty="0"/>
              <a:t>)</a:t>
            </a:r>
            <a:endParaRPr lang="it-IT" dirty="0"/>
          </a:p>
        </p:txBody>
      </p:sp>
      <p:sp>
        <p:nvSpPr>
          <p:cNvPr id="5" name="Segnaposto contenuto 4">
            <a:extLst>
              <a:ext uri="{FF2B5EF4-FFF2-40B4-BE49-F238E27FC236}">
                <a16:creationId xmlns:a16="http://schemas.microsoft.com/office/drawing/2014/main" id="{1CBDA386-0AEC-4885-A1FC-314310352FA5}"/>
              </a:ext>
            </a:extLst>
          </p:cNvPr>
          <p:cNvSpPr>
            <a:spLocks noGrp="1"/>
          </p:cNvSpPr>
          <p:nvPr>
            <p:ph sz="half" idx="2"/>
          </p:nvPr>
        </p:nvSpPr>
        <p:spPr/>
        <p:txBody>
          <a:bodyPr>
            <a:normAutofit fontScale="85000" lnSpcReduction="20000"/>
          </a:bodyPr>
          <a:lstStyle/>
          <a:p>
            <a:pPr marL="0" indent="0">
              <a:buNone/>
            </a:pPr>
            <a:r>
              <a:rPr lang="en-US" dirty="0"/>
              <a:t>CREATE TABLE IF NOT EXISTS `</a:t>
            </a:r>
            <a:r>
              <a:rPr lang="en-US" dirty="0" err="1"/>
              <a:t>total_purchase_package_validity</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tot_purchase</a:t>
            </a:r>
            <a:r>
              <a:rPr lang="en-US" dirty="0"/>
              <a:t>` int(11) NOT NULL,</a:t>
            </a:r>
          </a:p>
          <a:p>
            <a:pPr marL="0" indent="0">
              <a:buNone/>
            </a:pPr>
            <a:r>
              <a:rPr lang="en-US" dirty="0"/>
              <a:t>  `</a:t>
            </a:r>
            <a:r>
              <a:rPr lang="en-US" dirty="0" err="1"/>
              <a:t>validity_period</a:t>
            </a:r>
            <a:r>
              <a:rPr lang="en-US" dirty="0"/>
              <a:t>` int(11) NOT NULL,</a:t>
            </a:r>
          </a:p>
          <a:p>
            <a:pPr marL="0" indent="0">
              <a:buNone/>
            </a:pPr>
            <a:r>
              <a:rPr lang="en-US" dirty="0"/>
              <a:t>  PRIMARY KEY (`package_id`,`</a:t>
            </a:r>
            <a:r>
              <a:rPr lang="en-US" dirty="0" err="1"/>
              <a:t>validity_period</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114379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normAutofit/>
          </a:bodyPr>
          <a:lstStyle/>
          <a:p>
            <a:r>
              <a:rPr lang="en-US" dirty="0"/>
              <a:t>SQL DDL – Materialized Views</a:t>
            </a:r>
            <a:endParaRPr lang="it-IT" dirty="0"/>
          </a:p>
        </p:txBody>
      </p:sp>
      <p:sp>
        <p:nvSpPr>
          <p:cNvPr id="3" name="Segnaposto contenuto 2">
            <a:extLst>
              <a:ext uri="{FF2B5EF4-FFF2-40B4-BE49-F238E27FC236}">
                <a16:creationId xmlns:a16="http://schemas.microsoft.com/office/drawing/2014/main" id="{700F4F14-317B-4BC0-8EE7-420CE15E63B8}"/>
              </a:ext>
            </a:extLst>
          </p:cNvPr>
          <p:cNvSpPr>
            <a:spLocks noGrp="1"/>
          </p:cNvSpPr>
          <p:nvPr>
            <p:ph idx="1"/>
          </p:nvPr>
        </p:nvSpPr>
        <p:spPr/>
        <p:txBody>
          <a:bodyPr>
            <a:normAutofit/>
          </a:bodyPr>
          <a:lstStyle/>
          <a:p>
            <a:pPr marL="0" indent="0">
              <a:buNone/>
            </a:pPr>
            <a:r>
              <a:rPr lang="en-US" dirty="0"/>
              <a:t>CREATE TABLE IF NOT EXISTS `</a:t>
            </a:r>
            <a:r>
              <a:rPr lang="en-US" dirty="0" err="1"/>
              <a:t>tot_value_optional_no_optional</a:t>
            </a:r>
            <a:r>
              <a:rPr lang="en-US" dirty="0"/>
              <a:t>` (</a:t>
            </a:r>
          </a:p>
          <a:p>
            <a:pPr marL="0" indent="0">
              <a:buNone/>
            </a:pPr>
            <a:r>
              <a:rPr lang="en-US" dirty="0"/>
              <a:t>  `</a:t>
            </a:r>
            <a:r>
              <a:rPr lang="en-US" dirty="0" err="1"/>
              <a:t>package_id</a:t>
            </a:r>
            <a:r>
              <a:rPr lang="en-US" dirty="0"/>
              <a:t>` int(11) NOT NULL,</a:t>
            </a:r>
          </a:p>
          <a:p>
            <a:pPr marL="0" indent="0">
              <a:buNone/>
            </a:pPr>
            <a:r>
              <a:rPr lang="en-US" dirty="0"/>
              <a:t>  `</a:t>
            </a:r>
            <a:r>
              <a:rPr lang="en-US" dirty="0" err="1"/>
              <a:t>with_optional</a:t>
            </a:r>
            <a:r>
              <a:rPr lang="en-US" dirty="0"/>
              <a:t>` int(11) NOT NULL,</a:t>
            </a:r>
          </a:p>
          <a:p>
            <a:pPr marL="0" indent="0">
              <a:buNone/>
            </a:pPr>
            <a:r>
              <a:rPr lang="en-US" dirty="0"/>
              <a:t>  `</a:t>
            </a:r>
            <a:r>
              <a:rPr lang="en-US" dirty="0" err="1"/>
              <a:t>package_name</a:t>
            </a:r>
            <a:r>
              <a:rPr lang="en-US" dirty="0"/>
              <a:t>` varchar(255) NOT NULL,</a:t>
            </a:r>
          </a:p>
          <a:p>
            <a:pPr marL="0" indent="0">
              <a:buNone/>
            </a:pPr>
            <a:r>
              <a:rPr lang="en-US" dirty="0"/>
              <a:t>  `</a:t>
            </a:r>
            <a:r>
              <a:rPr lang="en-US" dirty="0" err="1"/>
              <a:t>tot_value</a:t>
            </a:r>
            <a:r>
              <a:rPr lang="en-US" dirty="0"/>
              <a:t>` double DEFAULT 0,</a:t>
            </a:r>
          </a:p>
          <a:p>
            <a:pPr marL="0" indent="0">
              <a:buNone/>
            </a:pPr>
            <a:r>
              <a:rPr lang="en-US" dirty="0"/>
              <a:t>  PRIMARY KEY (`package_id`,`</a:t>
            </a:r>
            <a:r>
              <a:rPr lang="en-US" dirty="0" err="1"/>
              <a:t>with_optional</a:t>
            </a:r>
            <a:r>
              <a:rPr lang="en-US" dirty="0"/>
              <a:t>`)</a:t>
            </a:r>
          </a:p>
          <a:p>
            <a:pPr marL="0" indent="0">
              <a:buNone/>
            </a:pPr>
            <a:r>
              <a:rPr lang="en-US" dirty="0"/>
              <a:t>)</a:t>
            </a:r>
            <a:endParaRPr lang="it-IT" dirty="0"/>
          </a:p>
        </p:txBody>
      </p:sp>
    </p:spTree>
    <p:extLst>
      <p:ext uri="{BB962C8B-B14F-4D97-AF65-F5344CB8AC3E}">
        <p14:creationId xmlns:p14="http://schemas.microsoft.com/office/powerpoint/2010/main" val="3645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EA10-49AF-43E6-9A01-ACCAF1C883EA}"/>
              </a:ext>
            </a:extLst>
          </p:cNvPr>
          <p:cNvSpPr>
            <a:spLocks noGrp="1"/>
          </p:cNvSpPr>
          <p:nvPr>
            <p:ph type="title"/>
          </p:nvPr>
        </p:nvSpPr>
        <p:spPr/>
        <p:txBody>
          <a:bodyPr/>
          <a:lstStyle/>
          <a:p>
            <a:r>
              <a:rPr lang="en-US" dirty="0"/>
              <a:t>Index</a:t>
            </a:r>
            <a:endParaRPr lang="it-IT" dirty="0"/>
          </a:p>
        </p:txBody>
      </p:sp>
      <p:sp>
        <p:nvSpPr>
          <p:cNvPr id="3" name="Content Placeholder 2">
            <a:extLst>
              <a:ext uri="{FF2B5EF4-FFF2-40B4-BE49-F238E27FC236}">
                <a16:creationId xmlns:a16="http://schemas.microsoft.com/office/drawing/2014/main" id="{931900D1-E1F0-4015-8CCF-AA77DE9766AF}"/>
              </a:ext>
            </a:extLst>
          </p:cNvPr>
          <p:cNvSpPr>
            <a:spLocks noGrp="1"/>
          </p:cNvSpPr>
          <p:nvPr>
            <p:ph idx="1"/>
          </p:nvPr>
        </p:nvSpPr>
        <p:spPr>
          <a:xfrm>
            <a:off x="838200" y="1723212"/>
            <a:ext cx="10515600" cy="4351338"/>
          </a:xfrm>
        </p:spPr>
        <p:txBody>
          <a:bodyPr>
            <a:normAutofit/>
          </a:bodyPr>
          <a:lstStyle/>
          <a:p>
            <a:r>
              <a:rPr lang="it-IT" sz="2400" dirty="0" err="1"/>
              <a:t>Specification</a:t>
            </a:r>
            <a:endParaRPr lang="it-IT" sz="2400" dirty="0"/>
          </a:p>
          <a:p>
            <a:pPr lvl="1"/>
            <a:r>
              <a:rPr lang="it-IT" sz="2000" dirty="0" err="1"/>
              <a:t>Revision</a:t>
            </a:r>
            <a:r>
              <a:rPr lang="it-IT" sz="2000" dirty="0"/>
              <a:t> of the </a:t>
            </a:r>
            <a:r>
              <a:rPr lang="it-IT" sz="2000" dirty="0" err="1"/>
              <a:t>specifications</a:t>
            </a:r>
            <a:r>
              <a:rPr lang="it-IT" sz="2000" dirty="0"/>
              <a:t> </a:t>
            </a:r>
          </a:p>
          <a:p>
            <a:r>
              <a:rPr lang="it-IT" sz="2400" dirty="0" err="1"/>
              <a:t>Conceptual</a:t>
            </a:r>
            <a:r>
              <a:rPr lang="it-IT" sz="2400" dirty="0"/>
              <a:t> (ER) and </a:t>
            </a:r>
            <a:r>
              <a:rPr lang="it-IT" sz="2400" dirty="0" err="1"/>
              <a:t>logical</a:t>
            </a:r>
            <a:r>
              <a:rPr lang="it-IT" sz="2400" dirty="0"/>
              <a:t> data models</a:t>
            </a:r>
          </a:p>
          <a:p>
            <a:r>
              <a:rPr lang="it-IT" sz="2400" dirty="0"/>
              <a:t>Trigger design and code</a:t>
            </a:r>
          </a:p>
          <a:p>
            <a:r>
              <a:rPr lang="it-IT" sz="2400" dirty="0"/>
              <a:t>ORM </a:t>
            </a:r>
            <a:r>
              <a:rPr lang="it-IT" sz="2400" dirty="0" err="1"/>
              <a:t>relationship</a:t>
            </a:r>
            <a:r>
              <a:rPr lang="it-IT" sz="2400" dirty="0"/>
              <a:t> design with </a:t>
            </a:r>
            <a:r>
              <a:rPr lang="it-IT" sz="2400" dirty="0" err="1"/>
              <a:t>explanations</a:t>
            </a:r>
            <a:endParaRPr lang="it-IT" sz="2400" dirty="0"/>
          </a:p>
          <a:p>
            <a:r>
              <a:rPr lang="it-IT" sz="2400" dirty="0" err="1"/>
              <a:t>Entities</a:t>
            </a:r>
            <a:r>
              <a:rPr lang="it-IT" sz="2400" dirty="0"/>
              <a:t> code</a:t>
            </a:r>
          </a:p>
          <a:p>
            <a:r>
              <a:rPr lang="it-IT" sz="2400" dirty="0"/>
              <a:t>Interface </a:t>
            </a:r>
            <a:r>
              <a:rPr lang="it-IT" sz="2400" dirty="0" err="1"/>
              <a:t>diagrams</a:t>
            </a:r>
            <a:r>
              <a:rPr lang="it-IT" sz="2400" dirty="0"/>
              <a:t> or </a:t>
            </a:r>
            <a:r>
              <a:rPr lang="it-IT" sz="2400" dirty="0" err="1"/>
              <a:t>functional</a:t>
            </a:r>
            <a:r>
              <a:rPr lang="it-IT" sz="2400" dirty="0"/>
              <a:t> </a:t>
            </a:r>
            <a:r>
              <a:rPr lang="it-IT" sz="2400" dirty="0" err="1"/>
              <a:t>analysis</a:t>
            </a:r>
            <a:r>
              <a:rPr lang="it-IT" sz="2400" dirty="0"/>
              <a:t> of the </a:t>
            </a:r>
            <a:r>
              <a:rPr lang="it-IT" sz="2400" dirty="0" err="1"/>
              <a:t>specifications</a:t>
            </a:r>
            <a:endParaRPr lang="it-IT" sz="2400" dirty="0"/>
          </a:p>
          <a:p>
            <a:r>
              <a:rPr lang="it-IT" sz="2400" dirty="0"/>
              <a:t>List of </a:t>
            </a:r>
            <a:r>
              <a:rPr lang="it-IT" sz="2400" dirty="0" err="1"/>
              <a:t>components</a:t>
            </a:r>
            <a:endParaRPr lang="it-IT" sz="2400" dirty="0"/>
          </a:p>
          <a:p>
            <a:r>
              <a:rPr lang="it-IT" sz="2400" dirty="0"/>
              <a:t>UML </a:t>
            </a:r>
            <a:r>
              <a:rPr lang="it-IT" sz="2400" dirty="0" err="1"/>
              <a:t>sequence</a:t>
            </a:r>
            <a:r>
              <a:rPr lang="it-IT" sz="2400" dirty="0"/>
              <a:t> </a:t>
            </a:r>
            <a:r>
              <a:rPr lang="it-IT" sz="2400" dirty="0" err="1"/>
              <a:t>diagrams</a:t>
            </a:r>
            <a:r>
              <a:rPr lang="it-IT" sz="2400" dirty="0"/>
              <a:t> </a:t>
            </a:r>
            <a:r>
              <a:rPr lang="it-IT" sz="2400" dirty="0" err="1"/>
              <a:t>s</a:t>
            </a:r>
            <a:endParaRPr lang="it-IT" sz="2400" dirty="0"/>
          </a:p>
          <a:p>
            <a:endParaRPr lang="it-IT" dirty="0"/>
          </a:p>
        </p:txBody>
      </p:sp>
    </p:spTree>
    <p:extLst>
      <p:ext uri="{BB962C8B-B14F-4D97-AF65-F5344CB8AC3E}">
        <p14:creationId xmlns:p14="http://schemas.microsoft.com/office/powerpoint/2010/main" val="1984884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C6637-701B-492D-BAD3-9536EB51888E}"/>
              </a:ext>
            </a:extLst>
          </p:cNvPr>
          <p:cNvSpPr>
            <a:spLocks noGrp="1"/>
          </p:cNvSpPr>
          <p:nvPr>
            <p:ph type="title"/>
          </p:nvPr>
        </p:nvSpPr>
        <p:spPr/>
        <p:txBody>
          <a:bodyPr/>
          <a:lstStyle/>
          <a:p>
            <a:r>
              <a:rPr lang="en-US" dirty="0"/>
              <a:t>SQL DDL - View</a:t>
            </a:r>
            <a:endParaRPr lang="it-IT" dirty="0"/>
          </a:p>
        </p:txBody>
      </p:sp>
      <p:sp>
        <p:nvSpPr>
          <p:cNvPr id="3" name="Segnaposto contenuto 2">
            <a:extLst>
              <a:ext uri="{FF2B5EF4-FFF2-40B4-BE49-F238E27FC236}">
                <a16:creationId xmlns:a16="http://schemas.microsoft.com/office/drawing/2014/main" id="{A2EF56D1-AFFE-44E2-BD30-84E35F482141}"/>
              </a:ext>
            </a:extLst>
          </p:cNvPr>
          <p:cNvSpPr>
            <a:spLocks noGrp="1"/>
          </p:cNvSpPr>
          <p:nvPr>
            <p:ph idx="1"/>
          </p:nvPr>
        </p:nvSpPr>
        <p:spPr/>
        <p:txBody>
          <a:bodyPr/>
          <a:lstStyle/>
          <a:p>
            <a:pPr marL="0" indent="0">
              <a:buNone/>
            </a:pPr>
            <a:r>
              <a:rPr lang="en-US" dirty="0"/>
              <a:t>CREATE VIEW `</a:t>
            </a:r>
            <a:r>
              <a:rPr lang="en-US" dirty="0" err="1"/>
              <a:t>number_optional_package</a:t>
            </a:r>
            <a:r>
              <a:rPr lang="en-US" dirty="0"/>
              <a:t>` AS SELECT `o1`.`package_id` AS `</a:t>
            </a:r>
            <a:r>
              <a:rPr lang="en-US" dirty="0" err="1"/>
              <a:t>package_id</a:t>
            </a:r>
            <a:r>
              <a:rPr lang="en-US" dirty="0"/>
              <a:t>`, COUNT(`o`.`</a:t>
            </a:r>
            <a:r>
              <a:rPr lang="en-US" dirty="0" err="1"/>
              <a:t>optional_id</a:t>
            </a:r>
            <a:r>
              <a:rPr lang="en-US" dirty="0"/>
              <a:t>`) AS `number` FROM (`telco`.`</a:t>
            </a:r>
            <a:r>
              <a:rPr lang="en-US" dirty="0" err="1"/>
              <a:t>optional_product_order</a:t>
            </a:r>
            <a:r>
              <a:rPr lang="en-US" dirty="0"/>
              <a:t>` `o` JOIN `</a:t>
            </a:r>
            <a:r>
              <a:rPr lang="en-US" dirty="0" err="1"/>
              <a:t>telco`.`orders</a:t>
            </a:r>
            <a:r>
              <a:rPr lang="en-US" dirty="0"/>
              <a:t>` `o1` ON(`o`.`</a:t>
            </a:r>
            <a:r>
              <a:rPr lang="en-US" dirty="0" err="1"/>
              <a:t>order_id</a:t>
            </a:r>
            <a:r>
              <a:rPr lang="en-US" dirty="0"/>
              <a:t>` = `o1`.`id`)) GROUP BY `o`.`order_id`,`o1`.`user_id`</a:t>
            </a:r>
            <a:endParaRPr lang="it-IT" dirty="0"/>
          </a:p>
        </p:txBody>
      </p:sp>
    </p:spTree>
    <p:extLst>
      <p:ext uri="{BB962C8B-B14F-4D97-AF65-F5344CB8AC3E}">
        <p14:creationId xmlns:p14="http://schemas.microsoft.com/office/powerpoint/2010/main" val="408317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5B5C9-D87A-4E4D-B495-9D7D7251BBC0}"/>
              </a:ext>
            </a:extLst>
          </p:cNvPr>
          <p:cNvSpPr>
            <a:spLocks noGrp="1"/>
          </p:cNvSpPr>
          <p:nvPr>
            <p:ph type="ctrTitle"/>
          </p:nvPr>
        </p:nvSpPr>
        <p:spPr/>
        <p:txBody>
          <a:bodyPr/>
          <a:lstStyle/>
          <a:p>
            <a:pPr algn="ctr"/>
            <a:r>
              <a:rPr lang="en-US" dirty="0"/>
              <a:t>Trigger design &amp; code</a:t>
            </a:r>
            <a:endParaRPr lang="it-IT" dirty="0"/>
          </a:p>
        </p:txBody>
      </p:sp>
    </p:spTree>
    <p:extLst>
      <p:ext uri="{BB962C8B-B14F-4D97-AF65-F5344CB8AC3E}">
        <p14:creationId xmlns:p14="http://schemas.microsoft.com/office/powerpoint/2010/main" val="318589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A1-6C46-458F-B69C-FE6E8400FF6E}"/>
              </a:ext>
            </a:extLst>
          </p:cNvPr>
          <p:cNvSpPr>
            <a:spLocks noGrp="1"/>
          </p:cNvSpPr>
          <p:nvPr>
            <p:ph type="title"/>
          </p:nvPr>
        </p:nvSpPr>
        <p:spPr/>
        <p:txBody>
          <a:bodyPr/>
          <a:lstStyle/>
          <a:p>
            <a:r>
              <a:rPr lang="it-IT" dirty="0" err="1"/>
              <a:t>check_validity_period_validity</a:t>
            </a:r>
            <a:endParaRPr lang="it-IT" dirty="0"/>
          </a:p>
        </p:txBody>
      </p:sp>
      <p:sp>
        <p:nvSpPr>
          <p:cNvPr id="3" name="Content Placeholder 2">
            <a:extLst>
              <a:ext uri="{FF2B5EF4-FFF2-40B4-BE49-F238E27FC236}">
                <a16:creationId xmlns:a16="http://schemas.microsoft.com/office/drawing/2014/main" id="{BFCC89B8-B5A5-41C0-8CD6-5110B09C0401}"/>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a:t>
            </a:r>
          </a:p>
          <a:p>
            <a:pPr marL="0" indent="0">
              <a:buNone/>
            </a:pPr>
            <a:r>
              <a:rPr lang="it-IT" sz="1500" dirty="0"/>
              <a:t>SET val = (SELECT COUNT(*) FROM </a:t>
            </a:r>
            <a:r>
              <a:rPr lang="it-IT" sz="1500" dirty="0" err="1"/>
              <a:t>package_price</a:t>
            </a:r>
            <a:r>
              <a:rPr lang="it-IT" sz="1500" dirty="0"/>
              <a:t> AS p WHERE </a:t>
            </a:r>
            <a:r>
              <a:rPr lang="it-IT" sz="1500" dirty="0" err="1"/>
              <a:t>p.package_id</a:t>
            </a:r>
            <a:r>
              <a:rPr lang="it-IT" sz="1500" dirty="0"/>
              <a:t> = </a:t>
            </a:r>
            <a:r>
              <a:rPr lang="it-IT" sz="1500" dirty="0" err="1"/>
              <a:t>new.package_id</a:t>
            </a:r>
            <a:r>
              <a:rPr lang="it-IT" sz="1500" dirty="0"/>
              <a:t> AND </a:t>
            </a:r>
            <a:r>
              <a:rPr lang="it-IT" sz="1500" dirty="0" err="1"/>
              <a:t>p.validity_period</a:t>
            </a:r>
            <a:r>
              <a:rPr lang="it-IT" sz="1500" dirty="0"/>
              <a:t> = </a:t>
            </a:r>
            <a:r>
              <a:rPr lang="it-IT" sz="1500" dirty="0" err="1"/>
              <a:t>new.validity_period</a:t>
            </a:r>
            <a:r>
              <a:rPr lang="it-IT" sz="1500" dirty="0"/>
              <a:t>);</a:t>
            </a:r>
          </a:p>
          <a:p>
            <a:pPr marL="0" indent="0">
              <a:buNone/>
            </a:pPr>
            <a:r>
              <a:rPr lang="it-IT" sz="1500" dirty="0"/>
              <a:t>IF val = 0 THEN</a:t>
            </a:r>
          </a:p>
          <a:p>
            <a:pPr marL="0" indent="0">
              <a:buNone/>
            </a:pPr>
            <a:r>
              <a:rPr lang="it-IT" sz="1500" dirty="0"/>
              <a:t>	SIGNAL SQLSTATE '23000' SET MESSAGE_TEXT = 	'</a:t>
            </a:r>
            <a:r>
              <a:rPr lang="it-IT" sz="1500" dirty="0" err="1"/>
              <a:t>Invalid</a:t>
            </a:r>
            <a:r>
              <a:rPr lang="it-IT" sz="1500" dirty="0"/>
              <a:t> </a:t>
            </a:r>
            <a:r>
              <a:rPr lang="it-IT" sz="1500" dirty="0" err="1"/>
              <a:t>validity</a:t>
            </a:r>
            <a:r>
              <a:rPr lang="it-IT" sz="1500" dirty="0"/>
              <a:t> </a:t>
            </a:r>
            <a:r>
              <a:rPr lang="it-IT" sz="1500" dirty="0" err="1"/>
              <a:t>period</a:t>
            </a:r>
            <a:r>
              <a:rPr lang="it-IT" sz="1500" dirty="0"/>
              <a:t>’;</a:t>
            </a:r>
          </a:p>
          <a:p>
            <a:pPr marL="0" indent="0">
              <a:buNone/>
            </a:pPr>
            <a:r>
              <a:rPr lang="it-IT" sz="1500" dirty="0"/>
              <a:t>END IF;</a:t>
            </a:r>
          </a:p>
          <a:p>
            <a:pPr marL="0" indent="0">
              <a:buNone/>
            </a:pPr>
            <a:r>
              <a:rPr lang="it-IT" sz="1500" dirty="0"/>
              <a:t>END</a:t>
            </a:r>
          </a:p>
        </p:txBody>
      </p:sp>
      <p:sp>
        <p:nvSpPr>
          <p:cNvPr id="8" name="Content Placeholder 7">
            <a:extLst>
              <a:ext uri="{FF2B5EF4-FFF2-40B4-BE49-F238E27FC236}">
                <a16:creationId xmlns:a16="http://schemas.microsoft.com/office/drawing/2014/main" id="{FC248C8B-A50E-43F0-A64D-C83B95EE3162}"/>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checks </a:t>
            </a:r>
            <a:r>
              <a:rPr lang="it-IT" dirty="0" err="1"/>
              <a:t>if</a:t>
            </a:r>
            <a:r>
              <a:rPr lang="it-IT" dirty="0"/>
              <a:t> the </a:t>
            </a:r>
            <a:r>
              <a:rPr lang="it-IT" dirty="0" err="1"/>
              <a:t>inserted</a:t>
            </a:r>
            <a:r>
              <a:rPr lang="it-IT" dirty="0"/>
              <a:t> </a:t>
            </a:r>
            <a:r>
              <a:rPr lang="it-IT" dirty="0" err="1"/>
              <a:t>validity</a:t>
            </a:r>
            <a:r>
              <a:rPr lang="it-IT" dirty="0"/>
              <a:t> </a:t>
            </a:r>
            <a:r>
              <a:rPr lang="it-IT" dirty="0" err="1"/>
              <a:t>period</a:t>
            </a:r>
            <a:r>
              <a:rPr lang="it-IT" dirty="0"/>
              <a:t> for the new order </a:t>
            </a:r>
            <a:r>
              <a:rPr lang="it-IT" dirty="0" err="1"/>
              <a:t>is</a:t>
            </a:r>
            <a:r>
              <a:rPr lang="it-IT" dirty="0"/>
              <a:t> </a:t>
            </a:r>
            <a:r>
              <a:rPr lang="it-IT" dirty="0" err="1"/>
              <a:t>allowed</a:t>
            </a:r>
            <a:r>
              <a:rPr lang="it-IT" dirty="0"/>
              <a:t> or </a:t>
            </a:r>
            <a:r>
              <a:rPr lang="it-IT" dirty="0" err="1"/>
              <a:t>not</a:t>
            </a:r>
            <a:r>
              <a:rPr lang="it-IT" dirty="0"/>
              <a:t>.</a:t>
            </a:r>
          </a:p>
        </p:txBody>
      </p:sp>
    </p:spTree>
    <p:extLst>
      <p:ext uri="{BB962C8B-B14F-4D97-AF65-F5344CB8AC3E}">
        <p14:creationId xmlns:p14="http://schemas.microsoft.com/office/powerpoint/2010/main" val="74669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A9D6-3CA0-4C1E-AE56-6FDA9DF28D85}"/>
              </a:ext>
            </a:extLst>
          </p:cNvPr>
          <p:cNvSpPr>
            <a:spLocks noGrp="1"/>
          </p:cNvSpPr>
          <p:nvPr>
            <p:ph type="title"/>
          </p:nvPr>
        </p:nvSpPr>
        <p:spPr/>
        <p:txBody>
          <a:bodyPr/>
          <a:lstStyle/>
          <a:p>
            <a:r>
              <a:rPr lang="it-IT" dirty="0" err="1"/>
              <a:t>create_activation_record</a:t>
            </a:r>
            <a:endParaRPr lang="it-IT" dirty="0"/>
          </a:p>
        </p:txBody>
      </p:sp>
      <p:sp>
        <p:nvSpPr>
          <p:cNvPr id="3" name="Content Placeholder 2">
            <a:extLst>
              <a:ext uri="{FF2B5EF4-FFF2-40B4-BE49-F238E27FC236}">
                <a16:creationId xmlns:a16="http://schemas.microsoft.com/office/drawing/2014/main" id="{4B8084B4-9990-4CA9-ABF6-F4AC03363E42}"/>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l_package_id</a:t>
            </a:r>
            <a:r>
              <a:rPr lang="it-IT" sz="1500" dirty="0"/>
              <a:t> INT;</a:t>
            </a:r>
          </a:p>
          <a:p>
            <a:pPr marL="0" indent="0">
              <a:buNone/>
            </a:pPr>
            <a:r>
              <a:rPr lang="it-IT" sz="1500" dirty="0"/>
              <a:t>DECLARE </a:t>
            </a:r>
            <a:r>
              <a:rPr lang="it-IT" sz="1500" dirty="0" err="1"/>
              <a:t>l_start_date</a:t>
            </a:r>
            <a:r>
              <a:rPr lang="it-IT" sz="1500" dirty="0"/>
              <a:t> date;</a:t>
            </a:r>
          </a:p>
          <a:p>
            <a:pPr marL="0" indent="0">
              <a:buNone/>
            </a:pPr>
            <a:r>
              <a:rPr lang="it-IT" sz="1500" dirty="0"/>
              <a:t>DECLARE </a:t>
            </a:r>
            <a:r>
              <a:rPr lang="it-IT" sz="1500" dirty="0" err="1"/>
              <a:t>l_validity_period</a:t>
            </a:r>
            <a:r>
              <a:rPr lang="it-IT" sz="1500" dirty="0"/>
              <a:t> INT;</a:t>
            </a:r>
          </a:p>
          <a:p>
            <a:pPr marL="0" indent="0">
              <a:buNone/>
            </a:pPr>
            <a:r>
              <a:rPr lang="it-IT" sz="1500" dirty="0"/>
              <a:t>SET </a:t>
            </a:r>
            <a:r>
              <a:rPr lang="it-IT" sz="1500" dirty="0" err="1"/>
              <a:t>l_package_id</a:t>
            </a:r>
            <a:r>
              <a:rPr lang="it-IT" sz="1500" dirty="0"/>
              <a:t> = (SELECT </a:t>
            </a:r>
            <a:r>
              <a:rPr lang="it-IT" sz="1500" dirty="0" err="1"/>
              <a:t>package_id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l_start_date</a:t>
            </a:r>
            <a:r>
              <a:rPr lang="it-IT" sz="1500" dirty="0"/>
              <a:t> = (SELECT </a:t>
            </a:r>
            <a:r>
              <a:rPr lang="it-IT" sz="1500" dirty="0" err="1"/>
              <a:t>start_date</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SET </a:t>
            </a:r>
            <a:r>
              <a:rPr lang="it-IT" sz="1500" dirty="0" err="1"/>
              <a:t>l_validity_period</a:t>
            </a:r>
            <a:r>
              <a:rPr lang="it-IT" sz="1500" dirty="0"/>
              <a:t> = (SELECT </a:t>
            </a:r>
            <a:r>
              <a:rPr lang="it-IT" sz="1500" dirty="0" err="1"/>
              <a:t>validity_period</a:t>
            </a:r>
            <a:r>
              <a:rPr lang="it-IT" sz="1500" dirty="0"/>
              <a:t> FROM </a:t>
            </a:r>
            <a:r>
              <a:rPr lang="it-IT" sz="1500" dirty="0" err="1"/>
              <a:t>orders</a:t>
            </a:r>
            <a:r>
              <a:rPr lang="it-IT" sz="1500" dirty="0"/>
              <a:t> WHERE id = </a:t>
            </a:r>
            <a:r>
              <a:rPr lang="it-IT" sz="1500" dirty="0" err="1"/>
              <a:t>new.order_id</a:t>
            </a:r>
            <a:r>
              <a:rPr lang="it-IT" sz="1500" dirty="0"/>
              <a:t>);</a:t>
            </a:r>
          </a:p>
          <a:p>
            <a:pPr marL="0" indent="0">
              <a:buNone/>
            </a:pPr>
            <a:r>
              <a:rPr lang="it-IT" sz="1500" dirty="0"/>
              <a:t>IF </a:t>
            </a:r>
            <a:r>
              <a:rPr lang="it-IT" sz="1500" dirty="0" err="1"/>
              <a:t>new.payment_status</a:t>
            </a:r>
            <a:r>
              <a:rPr lang="it-IT" sz="1500" dirty="0"/>
              <a:t> = 1 THEN</a:t>
            </a:r>
          </a:p>
          <a:p>
            <a:pPr marL="0" indent="0">
              <a:buNone/>
            </a:pPr>
            <a:r>
              <a:rPr lang="it-IT" sz="1500" dirty="0"/>
              <a:t>	INSERT INTO activation (</a:t>
            </a:r>
            <a:r>
              <a:rPr lang="it-IT" sz="1500" dirty="0" err="1"/>
              <a:t>user_id</a:t>
            </a:r>
            <a:r>
              <a:rPr lang="it-IT" sz="1500" dirty="0"/>
              <a:t>, </a:t>
            </a:r>
            <a:r>
              <a:rPr lang="it-IT" sz="1500" dirty="0" err="1"/>
              <a:t>package_id</a:t>
            </a:r>
            <a:r>
              <a:rPr lang="it-IT" sz="1500" dirty="0"/>
              <a:t>, </a:t>
            </a:r>
            <a:r>
              <a:rPr lang="it-IT" sz="1500" dirty="0" err="1"/>
              <a:t>start_date</a:t>
            </a:r>
            <a:r>
              <a:rPr lang="it-IT" sz="1500" dirty="0"/>
              <a:t>, 	</a:t>
            </a:r>
            <a:r>
              <a:rPr lang="it-IT" sz="1500" dirty="0" err="1"/>
              <a:t>end_date</a:t>
            </a:r>
            <a:r>
              <a:rPr lang="it-IT" sz="1500" dirty="0"/>
              <a:t>, </a:t>
            </a:r>
            <a:r>
              <a:rPr lang="it-IT" sz="1500" dirty="0" err="1"/>
              <a:t>order_id</a:t>
            </a:r>
            <a:r>
              <a:rPr lang="it-IT" sz="1500" dirty="0"/>
              <a:t>) VALUES (</a:t>
            </a:r>
            <a:r>
              <a:rPr lang="it-IT" sz="1500" dirty="0" err="1"/>
              <a:t>new.user_id</a:t>
            </a:r>
            <a:r>
              <a:rPr lang="it-IT" sz="1500" dirty="0"/>
              <a:t>, </a:t>
            </a:r>
            <a:r>
              <a:rPr lang="it-IT" sz="1500" dirty="0" err="1"/>
              <a:t>l_package_id</a:t>
            </a:r>
            <a:r>
              <a:rPr lang="it-IT" sz="1500" dirty="0"/>
              <a:t>, 	</a:t>
            </a:r>
            <a:r>
              <a:rPr lang="it-IT" sz="1500" dirty="0" err="1"/>
              <a:t>l_start_date</a:t>
            </a:r>
            <a:r>
              <a:rPr lang="it-IT" sz="1500" dirty="0"/>
              <a:t>, DATE_ADD(</a:t>
            </a:r>
            <a:r>
              <a:rPr lang="it-IT" sz="1500" dirty="0" err="1"/>
              <a:t>l_start_date</a:t>
            </a:r>
            <a:r>
              <a:rPr lang="it-IT" sz="1500" dirty="0"/>
              <a:t>, INTERVAL 	</a:t>
            </a:r>
            <a:r>
              <a:rPr lang="it-IT" sz="1500" dirty="0" err="1"/>
              <a:t>l_validity_period</a:t>
            </a:r>
            <a:r>
              <a:rPr lang="it-IT" sz="1500" dirty="0"/>
              <a:t> MONTH), </a:t>
            </a:r>
            <a:r>
              <a:rPr lang="it-IT" sz="1500" dirty="0" err="1"/>
              <a:t>new.order_id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EAB86624-18F8-4FF4-B9F1-FFEC15F60588}"/>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create </a:t>
            </a:r>
            <a:r>
              <a:rPr lang="it-IT" dirty="0" err="1"/>
              <a:t>automatically</a:t>
            </a:r>
            <a:r>
              <a:rPr lang="it-IT" dirty="0"/>
              <a:t> the activation record for the user order after a payment </a:t>
            </a:r>
            <a:r>
              <a:rPr lang="it-IT" dirty="0" err="1"/>
              <a:t>has</a:t>
            </a:r>
            <a:r>
              <a:rPr lang="it-IT" dirty="0"/>
              <a:t> </a:t>
            </a:r>
            <a:r>
              <a:rPr lang="it-IT" dirty="0" err="1"/>
              <a:t>been</a:t>
            </a:r>
            <a:r>
              <a:rPr lang="it-IT" dirty="0"/>
              <a:t> </a:t>
            </a:r>
            <a:r>
              <a:rPr lang="it-IT" dirty="0" err="1"/>
              <a:t>completed</a:t>
            </a:r>
            <a:r>
              <a:rPr lang="it-IT" dirty="0"/>
              <a:t> </a:t>
            </a:r>
            <a:r>
              <a:rPr lang="it-IT" dirty="0" err="1"/>
              <a:t>successfully</a:t>
            </a:r>
            <a:r>
              <a:rPr lang="it-IT" dirty="0"/>
              <a:t>.</a:t>
            </a:r>
          </a:p>
          <a:p>
            <a:endParaRPr lang="it-IT" dirty="0"/>
          </a:p>
        </p:txBody>
      </p:sp>
    </p:spTree>
    <p:extLst>
      <p:ext uri="{BB962C8B-B14F-4D97-AF65-F5344CB8AC3E}">
        <p14:creationId xmlns:p14="http://schemas.microsoft.com/office/powerpoint/2010/main" val="1412025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729-316B-41D8-811E-D9C4CAA52381}"/>
              </a:ext>
            </a:extLst>
          </p:cNvPr>
          <p:cNvSpPr>
            <a:spLocks noGrp="1"/>
          </p:cNvSpPr>
          <p:nvPr>
            <p:ph type="title"/>
          </p:nvPr>
        </p:nvSpPr>
        <p:spPr/>
        <p:txBody>
          <a:bodyPr/>
          <a:lstStyle/>
          <a:p>
            <a:r>
              <a:rPr lang="it-IT" dirty="0" err="1"/>
              <a:t>create_failure_user</a:t>
            </a:r>
            <a:endParaRPr lang="it-IT" dirty="0"/>
          </a:p>
        </p:txBody>
      </p:sp>
      <p:sp>
        <p:nvSpPr>
          <p:cNvPr id="3" name="Content Placeholder 2">
            <a:extLst>
              <a:ext uri="{FF2B5EF4-FFF2-40B4-BE49-F238E27FC236}">
                <a16:creationId xmlns:a16="http://schemas.microsoft.com/office/drawing/2014/main" id="{3D5BC174-BD39-441D-8ACC-EE5DBE88C5F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failed_payment</a:t>
            </a:r>
            <a:r>
              <a:rPr lang="en-US" sz="1500" dirty="0"/>
              <a:t> (</a:t>
            </a:r>
            <a:r>
              <a:rPr lang="en-US" sz="1500" dirty="0" err="1"/>
              <a:t>user_id</a:t>
            </a:r>
            <a:r>
              <a:rPr lang="en-US" sz="1500" dirty="0"/>
              <a:t>, </a:t>
            </a:r>
            <a:r>
              <a:rPr lang="en-US" sz="1500" dirty="0" err="1"/>
              <a:t>last_failure</a:t>
            </a:r>
            <a:r>
              <a:rPr lang="en-US" sz="1500" dirty="0"/>
              <a:t>, </a:t>
            </a:r>
            <a:r>
              <a:rPr lang="en-US" sz="1500" dirty="0" err="1"/>
              <a:t>n_failures</a:t>
            </a:r>
            <a:r>
              <a:rPr lang="en-US" sz="1500" dirty="0"/>
              <a:t>) VALUES (new.id, NULL,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6DB91C3-858A-4DC1-8E8D-5A63C05EE43B}"/>
              </a:ext>
            </a:extLst>
          </p:cNvPr>
          <p:cNvSpPr>
            <a:spLocks noGrp="1"/>
          </p:cNvSpPr>
          <p:nvPr>
            <p:ph sz="half" idx="2"/>
          </p:nvPr>
        </p:nvSpPr>
        <p:spPr/>
        <p:txBody>
          <a:bodyPr/>
          <a:lstStyle/>
          <a:p>
            <a:r>
              <a:rPr lang="it-IT" dirty="0"/>
              <a:t>ON user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failed_payment</a:t>
            </a:r>
            <a:r>
              <a:rPr lang="it-IT" dirty="0"/>
              <a:t> </a:t>
            </a:r>
            <a:r>
              <a:rPr lang="it-IT" dirty="0" err="1"/>
              <a:t>table</a:t>
            </a:r>
            <a:r>
              <a:rPr lang="it-IT" dirty="0"/>
              <a:t> </a:t>
            </a:r>
            <a:r>
              <a:rPr lang="it-IT" dirty="0" err="1"/>
              <a:t>when</a:t>
            </a:r>
            <a:r>
              <a:rPr lang="it-IT" dirty="0"/>
              <a:t> a new user </a:t>
            </a:r>
            <a:r>
              <a:rPr lang="it-IT" dirty="0" err="1"/>
              <a:t>is</a:t>
            </a:r>
            <a:r>
              <a:rPr lang="it-IT" dirty="0"/>
              <a:t> </a:t>
            </a:r>
            <a:r>
              <a:rPr lang="it-IT" dirty="0" err="1"/>
              <a:t>created</a:t>
            </a:r>
            <a:r>
              <a:rPr lang="it-IT" dirty="0"/>
              <a:t>, </a:t>
            </a:r>
            <a:r>
              <a:rPr lang="it-IT" dirty="0" err="1"/>
              <a:t>initializing</a:t>
            </a:r>
            <a:r>
              <a:rPr lang="it-IT" dirty="0"/>
              <a:t> the record to 0 </a:t>
            </a:r>
            <a:r>
              <a:rPr lang="it-IT" dirty="0" err="1"/>
              <a:t>failure</a:t>
            </a:r>
            <a:r>
              <a:rPr lang="it-IT" dirty="0"/>
              <a:t>.</a:t>
            </a:r>
          </a:p>
        </p:txBody>
      </p:sp>
    </p:spTree>
    <p:extLst>
      <p:ext uri="{BB962C8B-B14F-4D97-AF65-F5344CB8AC3E}">
        <p14:creationId xmlns:p14="http://schemas.microsoft.com/office/powerpoint/2010/main" val="313118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CF7A-6979-4929-BE09-C4E20D010170}"/>
              </a:ext>
            </a:extLst>
          </p:cNvPr>
          <p:cNvSpPr>
            <a:spLocks noGrp="1"/>
          </p:cNvSpPr>
          <p:nvPr>
            <p:ph type="title"/>
          </p:nvPr>
        </p:nvSpPr>
        <p:spPr/>
        <p:txBody>
          <a:bodyPr/>
          <a:lstStyle/>
          <a:p>
            <a:r>
              <a:rPr lang="it-IT" dirty="0" err="1"/>
              <a:t>create_purchase_optional</a:t>
            </a:r>
            <a:endParaRPr lang="it-IT" dirty="0"/>
          </a:p>
        </p:txBody>
      </p:sp>
      <p:sp>
        <p:nvSpPr>
          <p:cNvPr id="3" name="Content Placeholder 2">
            <a:extLst>
              <a:ext uri="{FF2B5EF4-FFF2-40B4-BE49-F238E27FC236}">
                <a16:creationId xmlns:a16="http://schemas.microsoft.com/office/drawing/2014/main" id="{C51FC912-2358-4322-B78F-E53911AFE407}"/>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total_purchase_optional</a:t>
            </a:r>
            <a:r>
              <a:rPr lang="en-US" sz="1500" dirty="0"/>
              <a:t> (</a:t>
            </a:r>
            <a:r>
              <a:rPr lang="en-US" sz="1500" dirty="0" err="1"/>
              <a:t>tot_purchase</a:t>
            </a:r>
            <a:r>
              <a:rPr lang="en-US" sz="1500" dirty="0"/>
              <a:t>, </a:t>
            </a:r>
            <a:r>
              <a:rPr lang="en-US" sz="1500" dirty="0" err="1"/>
              <a:t>optional_id</a:t>
            </a:r>
            <a:r>
              <a:rPr lang="en-US" sz="1500" dirty="0"/>
              <a:t>, </a:t>
            </a:r>
            <a:r>
              <a:rPr lang="en-US" sz="1500" dirty="0" err="1"/>
              <a:t>optional_name</a:t>
            </a:r>
            <a:r>
              <a:rPr lang="en-US" sz="1500" dirty="0"/>
              <a:t>) VALUES (0, new.id, new.name);</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C4ED01FB-6A28-4D5B-A111-776FB16FEF3D}"/>
              </a:ext>
            </a:extLst>
          </p:cNvPr>
          <p:cNvSpPr>
            <a:spLocks noGrp="1"/>
          </p:cNvSpPr>
          <p:nvPr>
            <p:ph sz="half" idx="2"/>
          </p:nvPr>
        </p:nvSpPr>
        <p:spPr/>
        <p:txBody>
          <a:bodyPr/>
          <a:lstStyle/>
          <a:p>
            <a:r>
              <a:rPr lang="it-IT" dirty="0"/>
              <a:t>ON </a:t>
            </a:r>
            <a:r>
              <a:rPr lang="it-IT" dirty="0" err="1"/>
              <a:t>optional_product</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optional product </a:t>
            </a:r>
            <a:r>
              <a:rPr lang="it-IT" dirty="0" err="1"/>
              <a:t>is</a:t>
            </a:r>
            <a:r>
              <a:rPr lang="it-IT" dirty="0"/>
              <a:t> </a:t>
            </a:r>
            <a:r>
              <a:rPr lang="it-IT" dirty="0" err="1"/>
              <a:t>created</a:t>
            </a:r>
            <a:r>
              <a:rPr lang="it-IT" dirty="0"/>
              <a:t>.</a:t>
            </a:r>
          </a:p>
        </p:txBody>
      </p:sp>
    </p:spTree>
    <p:extLst>
      <p:ext uri="{BB962C8B-B14F-4D97-AF65-F5344CB8AC3E}">
        <p14:creationId xmlns:p14="http://schemas.microsoft.com/office/powerpoint/2010/main" val="315890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4EB5-595E-4C8C-A275-6D0A4E988A6C}"/>
              </a:ext>
            </a:extLst>
          </p:cNvPr>
          <p:cNvSpPr>
            <a:spLocks noGrp="1"/>
          </p:cNvSpPr>
          <p:nvPr>
            <p:ph type="title"/>
          </p:nvPr>
        </p:nvSpPr>
        <p:spPr/>
        <p:txBody>
          <a:bodyPr/>
          <a:lstStyle/>
          <a:p>
            <a:r>
              <a:rPr lang="it-IT" dirty="0" err="1"/>
              <a:t>create_purchase_optional_avg</a:t>
            </a:r>
            <a:endParaRPr lang="it-IT" dirty="0"/>
          </a:p>
        </p:txBody>
      </p:sp>
      <p:sp>
        <p:nvSpPr>
          <p:cNvPr id="3" name="Content Placeholder 2">
            <a:extLst>
              <a:ext uri="{FF2B5EF4-FFF2-40B4-BE49-F238E27FC236}">
                <a16:creationId xmlns:a16="http://schemas.microsoft.com/office/drawing/2014/main" id="{1153EB1F-6CD4-4F0B-B6E7-AB9711027C6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avarage_purchase_optional_package</a:t>
            </a:r>
            <a:r>
              <a:rPr lang="it-IT" sz="1500" dirty="0"/>
              <a:t> (</a:t>
            </a:r>
            <a:r>
              <a:rPr lang="it-IT" sz="1500" dirty="0" err="1"/>
              <a:t>package_id</a:t>
            </a:r>
            <a:r>
              <a:rPr lang="it-IT" sz="1500" dirty="0"/>
              <a:t>, </a:t>
            </a:r>
            <a:r>
              <a:rPr lang="it-IT" sz="1500" dirty="0" err="1"/>
              <a:t>package_name</a:t>
            </a:r>
            <a:r>
              <a:rPr lang="it-IT" sz="1500" dirty="0"/>
              <a:t>, </a:t>
            </a:r>
            <a:r>
              <a:rPr lang="it-IT" sz="1500" dirty="0" err="1"/>
              <a:t>avg_optional</a:t>
            </a:r>
            <a:r>
              <a:rPr lang="it-IT" sz="1500" dirty="0"/>
              <a:t>) VALUES (new.id, new.name, 0);</a:t>
            </a:r>
          </a:p>
          <a:p>
            <a:pPr marL="0" indent="0">
              <a:buNone/>
            </a:pPr>
            <a:r>
              <a:rPr lang="it-IT" sz="1500" dirty="0"/>
              <a:t>END</a:t>
            </a:r>
          </a:p>
        </p:txBody>
      </p:sp>
      <p:sp>
        <p:nvSpPr>
          <p:cNvPr id="4" name="Content Placeholder 3">
            <a:extLst>
              <a:ext uri="{FF2B5EF4-FFF2-40B4-BE49-F238E27FC236}">
                <a16:creationId xmlns:a16="http://schemas.microsoft.com/office/drawing/2014/main" id="{948FD7C7-1EA7-437B-84CB-C3F888A58391}"/>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avarage_purchase_optional_package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3708315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6B59-F23F-40DD-AF62-A2B97BB02F71}"/>
              </a:ext>
            </a:extLst>
          </p:cNvPr>
          <p:cNvSpPr>
            <a:spLocks noGrp="1"/>
          </p:cNvSpPr>
          <p:nvPr>
            <p:ph type="title"/>
          </p:nvPr>
        </p:nvSpPr>
        <p:spPr/>
        <p:txBody>
          <a:bodyPr/>
          <a:lstStyle/>
          <a:p>
            <a:r>
              <a:rPr lang="it-IT" dirty="0" err="1"/>
              <a:t>create_purchase_package</a:t>
            </a:r>
            <a:endParaRPr lang="it-IT" dirty="0"/>
          </a:p>
        </p:txBody>
      </p:sp>
      <p:sp>
        <p:nvSpPr>
          <p:cNvPr id="3" name="Content Placeholder 2">
            <a:extLst>
              <a:ext uri="{FF2B5EF4-FFF2-40B4-BE49-F238E27FC236}">
                <a16:creationId xmlns:a16="http://schemas.microsoft.com/office/drawing/2014/main" id="{54E6D39A-B94E-4F18-93F9-396D6A64127D}"/>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INSERT INTO </a:t>
            </a:r>
            <a:r>
              <a:rPr lang="en-US" sz="1500" dirty="0" err="1"/>
              <a:t>total_purchase_package</a:t>
            </a:r>
            <a:r>
              <a:rPr lang="en-US" sz="1500" dirty="0"/>
              <a:t> (</a:t>
            </a:r>
            <a:r>
              <a:rPr lang="en-US" sz="1500" dirty="0" err="1"/>
              <a:t>package_id</a:t>
            </a:r>
            <a:r>
              <a:rPr lang="en-US" sz="1500" dirty="0"/>
              <a:t>, </a:t>
            </a:r>
            <a:r>
              <a:rPr lang="en-US" sz="1500" dirty="0" err="1"/>
              <a:t>package_name</a:t>
            </a:r>
            <a:r>
              <a:rPr lang="en-US" sz="1500" dirty="0"/>
              <a:t>, </a:t>
            </a:r>
            <a:r>
              <a:rPr lang="en-US" sz="1500" dirty="0" err="1"/>
              <a:t>tot_purchase</a:t>
            </a:r>
            <a:r>
              <a:rPr lang="en-US" sz="1500" dirty="0"/>
              <a:t>) VALUES (NEW.id, NEW.name, 0);</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04E7DC92-1BCF-4214-8934-9757097147E6}"/>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total_purchase_package</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57014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FDCA-FD9C-4A00-90D9-97A15ED5D6A3}"/>
              </a:ext>
            </a:extLst>
          </p:cNvPr>
          <p:cNvSpPr>
            <a:spLocks noGrp="1"/>
          </p:cNvSpPr>
          <p:nvPr>
            <p:ph type="title"/>
          </p:nvPr>
        </p:nvSpPr>
        <p:spPr/>
        <p:txBody>
          <a:bodyPr/>
          <a:lstStyle/>
          <a:p>
            <a:r>
              <a:rPr lang="it-IT" dirty="0" err="1"/>
              <a:t>create_purchase_package_optional</a:t>
            </a:r>
            <a:endParaRPr lang="it-IT" dirty="0"/>
          </a:p>
        </p:txBody>
      </p:sp>
      <p:sp>
        <p:nvSpPr>
          <p:cNvPr id="3" name="Content Placeholder 2">
            <a:extLst>
              <a:ext uri="{FF2B5EF4-FFF2-40B4-BE49-F238E27FC236}">
                <a16:creationId xmlns:a16="http://schemas.microsoft.com/office/drawing/2014/main" id="{5B1C8F0A-FEB6-4229-AC05-3D52158E83A5}"/>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total_purchase_package_optional</a:t>
            </a:r>
            <a:r>
              <a:rPr lang="en-US" sz="1500" dirty="0"/>
              <a:t> (</a:t>
            </a:r>
            <a:r>
              <a:rPr lang="en-US" sz="1500" dirty="0" err="1"/>
              <a:t>tot_purchase</a:t>
            </a:r>
            <a:r>
              <a:rPr lang="en-US" sz="1500" dirty="0"/>
              <a:t>, </a:t>
            </a:r>
            <a:r>
              <a:rPr lang="en-US" sz="1500" dirty="0" err="1"/>
              <a:t>package_id</a:t>
            </a:r>
            <a:r>
              <a:rPr lang="en-US" sz="1500" dirty="0"/>
              <a:t>, </a:t>
            </a:r>
            <a:r>
              <a:rPr lang="en-US" sz="1500" dirty="0" err="1"/>
              <a:t>package_name</a:t>
            </a:r>
            <a:r>
              <a:rPr lang="en-US" sz="1500" dirty="0"/>
              <a:t>, </a:t>
            </a:r>
            <a:r>
              <a:rPr lang="en-US" sz="1500" dirty="0" err="1"/>
              <a:t>has_optional_product</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85E9BA35-5C93-4071-8029-07590AD3302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25288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6117-C76B-4EDF-A08A-7A3D1FBC14D4}"/>
              </a:ext>
            </a:extLst>
          </p:cNvPr>
          <p:cNvSpPr>
            <a:spLocks noGrp="1"/>
          </p:cNvSpPr>
          <p:nvPr>
            <p:ph type="title"/>
          </p:nvPr>
        </p:nvSpPr>
        <p:spPr/>
        <p:txBody>
          <a:bodyPr/>
          <a:lstStyle/>
          <a:p>
            <a:r>
              <a:rPr lang="it-IT" dirty="0" err="1"/>
              <a:t>create_purchase_package_validity</a:t>
            </a:r>
            <a:endParaRPr lang="it-IT" dirty="0"/>
          </a:p>
        </p:txBody>
      </p:sp>
      <p:sp>
        <p:nvSpPr>
          <p:cNvPr id="3" name="Content Placeholder 2">
            <a:extLst>
              <a:ext uri="{FF2B5EF4-FFF2-40B4-BE49-F238E27FC236}">
                <a16:creationId xmlns:a16="http://schemas.microsoft.com/office/drawing/2014/main" id="{D69ED72C-68A0-4F16-86A6-39105DF792A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INSERT INTO </a:t>
            </a:r>
            <a:r>
              <a:rPr lang="it-IT" sz="1500" dirty="0" err="1"/>
              <a:t>total_purchase_package_validity</a:t>
            </a:r>
            <a:r>
              <a:rPr lang="it-IT" sz="1500" dirty="0"/>
              <a:t> (</a:t>
            </a:r>
            <a:r>
              <a:rPr lang="it-IT" sz="1500" dirty="0" err="1"/>
              <a:t>tot_purchase</a:t>
            </a:r>
            <a:r>
              <a:rPr lang="it-IT" sz="1500" dirty="0"/>
              <a:t>, </a:t>
            </a:r>
            <a:r>
              <a:rPr lang="it-IT" sz="1500" dirty="0" err="1"/>
              <a:t>package_id</a:t>
            </a:r>
            <a:r>
              <a:rPr lang="it-IT" sz="1500" dirty="0"/>
              <a:t>, </a:t>
            </a:r>
            <a:r>
              <a:rPr lang="it-IT" sz="1500" dirty="0" err="1"/>
              <a:t>package_name</a:t>
            </a:r>
            <a:r>
              <a:rPr lang="it-IT" sz="1500" dirty="0"/>
              <a:t>, </a:t>
            </a:r>
            <a:r>
              <a:rPr lang="it-IT" sz="1500" dirty="0" err="1"/>
              <a:t>validity_period</a:t>
            </a:r>
            <a:r>
              <a:rPr lang="it-IT" sz="1500" dirty="0"/>
              <a:t>) VALUES (0, new.id, new.name, 12), (0, new.id, new.name, 24), (0, new.id, new.name, 36);</a:t>
            </a:r>
          </a:p>
          <a:p>
            <a:pPr marL="0" indent="0">
              <a:buNone/>
            </a:pPr>
            <a:r>
              <a:rPr lang="it-IT" sz="1500" dirty="0"/>
              <a:t>END</a:t>
            </a:r>
          </a:p>
        </p:txBody>
      </p:sp>
      <p:sp>
        <p:nvSpPr>
          <p:cNvPr id="4" name="Content Placeholder 3">
            <a:extLst>
              <a:ext uri="{FF2B5EF4-FFF2-40B4-BE49-F238E27FC236}">
                <a16:creationId xmlns:a16="http://schemas.microsoft.com/office/drawing/2014/main" id="{936B382F-60B7-466B-90CD-8BFA20732FDE}"/>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en-US" dirty="0" err="1"/>
              <a:t>total_purchase_package_validity</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2936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DBAD-8941-47DA-80E3-F22052EEE8CD}"/>
              </a:ext>
            </a:extLst>
          </p:cNvPr>
          <p:cNvSpPr>
            <a:spLocks noGrp="1"/>
          </p:cNvSpPr>
          <p:nvPr>
            <p:ph type="title"/>
          </p:nvPr>
        </p:nvSpPr>
        <p:spPr/>
        <p:txBody>
          <a:bodyPr/>
          <a:lstStyle/>
          <a:p>
            <a:r>
              <a:rPr lang="en-US" dirty="0"/>
              <a:t>Specifications</a:t>
            </a:r>
            <a:endParaRPr lang="it-IT" dirty="0"/>
          </a:p>
        </p:txBody>
      </p:sp>
      <p:sp>
        <p:nvSpPr>
          <p:cNvPr id="3" name="Content Placeholder 2">
            <a:extLst>
              <a:ext uri="{FF2B5EF4-FFF2-40B4-BE49-F238E27FC236}">
                <a16:creationId xmlns:a16="http://schemas.microsoft.com/office/drawing/2014/main" id="{88F2561A-1913-41AA-8E43-85689D874701}"/>
              </a:ext>
            </a:extLst>
          </p:cNvPr>
          <p:cNvSpPr>
            <a:spLocks noGrp="1"/>
          </p:cNvSpPr>
          <p:nvPr>
            <p:ph idx="1"/>
          </p:nvPr>
        </p:nvSpPr>
        <p:spPr/>
        <p:txBody>
          <a:bodyPr/>
          <a:lstStyle/>
          <a:p>
            <a:r>
              <a:rPr lang="it-IT" dirty="0"/>
              <a:t>If </a:t>
            </a:r>
            <a:r>
              <a:rPr lang="it-IT" dirty="0" err="1"/>
              <a:t>there</a:t>
            </a:r>
            <a:r>
              <a:rPr lang="it-IT" dirty="0"/>
              <a:t> are </a:t>
            </a:r>
            <a:r>
              <a:rPr lang="it-IT" dirty="0" err="1"/>
              <a:t>aspects</a:t>
            </a:r>
            <a:r>
              <a:rPr lang="it-IT" dirty="0"/>
              <a:t> </a:t>
            </a:r>
            <a:r>
              <a:rPr lang="it-IT" dirty="0" err="1"/>
              <a:t>that</a:t>
            </a:r>
            <a:r>
              <a:rPr lang="it-IT" dirty="0"/>
              <a:t> </a:t>
            </a:r>
            <a:r>
              <a:rPr lang="it-IT" dirty="0" err="1"/>
              <a:t>you</a:t>
            </a:r>
            <a:r>
              <a:rPr lang="it-IT" dirty="0"/>
              <a:t> </a:t>
            </a:r>
            <a:r>
              <a:rPr lang="it-IT" dirty="0" err="1"/>
              <a:t>had</a:t>
            </a:r>
            <a:r>
              <a:rPr lang="it-IT" dirty="0"/>
              <a:t> to </a:t>
            </a:r>
            <a:r>
              <a:rPr lang="it-IT" dirty="0" err="1"/>
              <a:t>interpret</a:t>
            </a:r>
            <a:r>
              <a:rPr lang="it-IT" dirty="0"/>
              <a:t> or </a:t>
            </a:r>
            <a:r>
              <a:rPr lang="it-IT" dirty="0" err="1"/>
              <a:t>clarify</a:t>
            </a:r>
            <a:r>
              <a:rPr lang="it-IT" dirty="0"/>
              <a:t> </a:t>
            </a:r>
            <a:r>
              <a:rPr lang="it-IT" dirty="0" err="1"/>
              <a:t>about</a:t>
            </a:r>
            <a:r>
              <a:rPr lang="it-IT" dirty="0"/>
              <a:t> the </a:t>
            </a:r>
            <a:r>
              <a:rPr lang="it-IT" dirty="0" err="1"/>
              <a:t>specifications</a:t>
            </a:r>
            <a:r>
              <a:rPr lang="it-IT" dirty="0"/>
              <a:t> </a:t>
            </a:r>
            <a:r>
              <a:rPr lang="it-IT" dirty="0" err="1"/>
              <a:t>that</a:t>
            </a:r>
            <a:r>
              <a:rPr lang="it-IT" dirty="0"/>
              <a:t> </a:t>
            </a:r>
            <a:r>
              <a:rPr lang="it-IT" dirty="0" err="1"/>
              <a:t>affect</a:t>
            </a:r>
            <a:r>
              <a:rPr lang="it-IT" dirty="0"/>
              <a:t> the </a:t>
            </a:r>
            <a:r>
              <a:rPr lang="it-IT" dirty="0" err="1"/>
              <a:t>application</a:t>
            </a:r>
            <a:r>
              <a:rPr lang="it-IT" dirty="0"/>
              <a:t> design and </a:t>
            </a:r>
            <a:r>
              <a:rPr lang="it-IT" dirty="0" err="1"/>
              <a:t>development</a:t>
            </a:r>
            <a:r>
              <a:rPr lang="it-IT" dirty="0"/>
              <a:t> </a:t>
            </a:r>
            <a:r>
              <a:rPr lang="it-IT" dirty="0" err="1"/>
              <a:t>you</a:t>
            </a:r>
            <a:r>
              <a:rPr lang="it-IT" dirty="0"/>
              <a:t> can list </a:t>
            </a:r>
            <a:r>
              <a:rPr lang="it-IT" dirty="0" err="1"/>
              <a:t>them</a:t>
            </a:r>
            <a:r>
              <a:rPr lang="it-IT" dirty="0"/>
              <a:t> </a:t>
            </a:r>
            <a:r>
              <a:rPr lang="it-IT" dirty="0" err="1"/>
              <a:t>here</a:t>
            </a:r>
            <a:endParaRPr lang="it-IT" dirty="0"/>
          </a:p>
          <a:p>
            <a:endParaRPr lang="it-IT" dirty="0"/>
          </a:p>
        </p:txBody>
      </p:sp>
    </p:spTree>
    <p:extLst>
      <p:ext uri="{BB962C8B-B14F-4D97-AF65-F5344CB8AC3E}">
        <p14:creationId xmlns:p14="http://schemas.microsoft.com/office/powerpoint/2010/main" val="292519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A8FF-4CFC-46EE-8D31-44492C1B5D7D}"/>
              </a:ext>
            </a:extLst>
          </p:cNvPr>
          <p:cNvSpPr>
            <a:spLocks noGrp="1"/>
          </p:cNvSpPr>
          <p:nvPr>
            <p:ph type="title"/>
          </p:nvPr>
        </p:nvSpPr>
        <p:spPr/>
        <p:txBody>
          <a:bodyPr/>
          <a:lstStyle/>
          <a:p>
            <a:r>
              <a:rPr lang="it-IT" dirty="0" err="1"/>
              <a:t>create_tot_value_package</a:t>
            </a:r>
            <a:endParaRPr lang="it-IT" dirty="0"/>
          </a:p>
        </p:txBody>
      </p:sp>
      <p:sp>
        <p:nvSpPr>
          <p:cNvPr id="3" name="Content Placeholder 2">
            <a:extLst>
              <a:ext uri="{FF2B5EF4-FFF2-40B4-BE49-F238E27FC236}">
                <a16:creationId xmlns:a16="http://schemas.microsoft.com/office/drawing/2014/main" id="{0BEDDF5D-1AE2-449E-AE85-9A8DAE52C14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INSERT INTO </a:t>
            </a:r>
            <a:r>
              <a:rPr lang="en-US" sz="1500" dirty="0" err="1"/>
              <a:t>tot_value_optional_no_optional</a:t>
            </a:r>
            <a:r>
              <a:rPr lang="en-US" sz="1500" dirty="0"/>
              <a:t> (</a:t>
            </a:r>
            <a:r>
              <a:rPr lang="en-US" sz="1500" dirty="0" err="1"/>
              <a:t>tot_value</a:t>
            </a:r>
            <a:r>
              <a:rPr lang="en-US" sz="1500" dirty="0"/>
              <a:t>, </a:t>
            </a:r>
            <a:r>
              <a:rPr lang="en-US" sz="1500" dirty="0" err="1"/>
              <a:t>package_id</a:t>
            </a:r>
            <a:r>
              <a:rPr lang="en-US" sz="1500" dirty="0"/>
              <a:t>, </a:t>
            </a:r>
            <a:r>
              <a:rPr lang="en-US" sz="1500" dirty="0" err="1"/>
              <a:t>package_name</a:t>
            </a:r>
            <a:r>
              <a:rPr lang="en-US" sz="1500" dirty="0"/>
              <a:t>, </a:t>
            </a:r>
            <a:r>
              <a:rPr lang="en-US" sz="1500" dirty="0" err="1"/>
              <a:t>with_optional</a:t>
            </a:r>
            <a:r>
              <a:rPr lang="en-US" sz="1500" dirty="0"/>
              <a:t>) VALUES (0, new.id, NEW.name, 0), (0, new.id, NEW.name, 1);</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554C3C1-FD53-4F7E-A4E1-A21EAF6D300D}"/>
              </a:ext>
            </a:extLst>
          </p:cNvPr>
          <p:cNvSpPr>
            <a:spLocks noGrp="1"/>
          </p:cNvSpPr>
          <p:nvPr>
            <p:ph sz="half" idx="2"/>
          </p:nvPr>
        </p:nvSpPr>
        <p:spPr/>
        <p:txBody>
          <a:bodyPr/>
          <a:lstStyle/>
          <a:p>
            <a:r>
              <a:rPr lang="it-IT" dirty="0"/>
              <a:t>ON </a:t>
            </a:r>
            <a:r>
              <a:rPr lang="it-IT" dirty="0" err="1"/>
              <a:t>service_package</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populate</a:t>
            </a:r>
            <a:r>
              <a:rPr lang="it-IT" dirty="0"/>
              <a:t> the </a:t>
            </a:r>
            <a:r>
              <a:rPr lang="it-IT" dirty="0" err="1"/>
              <a:t>tot_value_optional_no_optional</a:t>
            </a:r>
            <a:r>
              <a:rPr lang="it-IT" dirty="0"/>
              <a:t> </a:t>
            </a:r>
            <a:r>
              <a:rPr lang="it-IT" dirty="0" err="1"/>
              <a:t>table</a:t>
            </a:r>
            <a:r>
              <a:rPr lang="it-IT" dirty="0"/>
              <a:t> for </a:t>
            </a:r>
            <a:r>
              <a:rPr lang="it-IT" dirty="0" err="1"/>
              <a:t>statistic</a:t>
            </a:r>
            <a:r>
              <a:rPr lang="it-IT" dirty="0"/>
              <a:t> </a:t>
            </a:r>
            <a:r>
              <a:rPr lang="it-IT" dirty="0" err="1"/>
              <a:t>purpouse</a:t>
            </a:r>
            <a:r>
              <a:rPr lang="it-IT" dirty="0"/>
              <a:t> </a:t>
            </a:r>
            <a:r>
              <a:rPr lang="it-IT" dirty="0" err="1"/>
              <a:t>when</a:t>
            </a:r>
            <a:r>
              <a:rPr lang="it-IT" dirty="0"/>
              <a:t> a new service package </a:t>
            </a:r>
            <a:r>
              <a:rPr lang="it-IT" dirty="0" err="1"/>
              <a:t>is</a:t>
            </a:r>
            <a:r>
              <a:rPr lang="it-IT" dirty="0"/>
              <a:t> </a:t>
            </a:r>
            <a:r>
              <a:rPr lang="it-IT" dirty="0" err="1"/>
              <a:t>created</a:t>
            </a:r>
            <a:r>
              <a:rPr lang="it-IT" dirty="0"/>
              <a:t>.</a:t>
            </a:r>
          </a:p>
          <a:p>
            <a:endParaRPr lang="it-IT" dirty="0"/>
          </a:p>
        </p:txBody>
      </p:sp>
    </p:spTree>
    <p:extLst>
      <p:ext uri="{BB962C8B-B14F-4D97-AF65-F5344CB8AC3E}">
        <p14:creationId xmlns:p14="http://schemas.microsoft.com/office/powerpoint/2010/main" val="962273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A6BE-38BA-4ABD-910F-E5DC6FB673F5}"/>
              </a:ext>
            </a:extLst>
          </p:cNvPr>
          <p:cNvSpPr>
            <a:spLocks noGrp="1"/>
          </p:cNvSpPr>
          <p:nvPr>
            <p:ph type="title"/>
          </p:nvPr>
        </p:nvSpPr>
        <p:spPr/>
        <p:txBody>
          <a:bodyPr/>
          <a:lstStyle/>
          <a:p>
            <a:r>
              <a:rPr lang="it-IT" dirty="0" err="1"/>
              <a:t>delete_failure_user</a:t>
            </a:r>
            <a:endParaRPr lang="it-IT" dirty="0"/>
          </a:p>
        </p:txBody>
      </p:sp>
      <p:sp>
        <p:nvSpPr>
          <p:cNvPr id="3" name="Content Placeholder 2">
            <a:extLst>
              <a:ext uri="{FF2B5EF4-FFF2-40B4-BE49-F238E27FC236}">
                <a16:creationId xmlns:a16="http://schemas.microsoft.com/office/drawing/2014/main" id="{87F429BE-38CD-4382-A3B4-4DB3ACCD7481}"/>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failed_payment</a:t>
            </a:r>
            <a:r>
              <a:rPr lang="en-US" sz="1500" dirty="0"/>
              <a:t> WHERE </a:t>
            </a:r>
            <a:r>
              <a:rPr lang="en-US" sz="1500" dirty="0" err="1"/>
              <a:t>user_id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5142DBB-3BCA-4DB6-8824-2E0EBC631F60}"/>
              </a:ext>
            </a:extLst>
          </p:cNvPr>
          <p:cNvSpPr>
            <a:spLocks noGrp="1"/>
          </p:cNvSpPr>
          <p:nvPr>
            <p:ph sz="half" idx="2"/>
          </p:nvPr>
        </p:nvSpPr>
        <p:spPr/>
        <p:txBody>
          <a:bodyPr/>
          <a:lstStyle/>
          <a:p>
            <a:r>
              <a:rPr lang="it-IT" dirty="0"/>
              <a:t>ON user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user from </a:t>
            </a:r>
            <a:r>
              <a:rPr lang="it-IT" dirty="0" err="1"/>
              <a:t>failed_payment</a:t>
            </a:r>
            <a:r>
              <a:rPr lang="it-IT" dirty="0"/>
              <a:t> </a:t>
            </a:r>
            <a:r>
              <a:rPr lang="it-IT" dirty="0" err="1"/>
              <a:t>table</a:t>
            </a:r>
            <a:r>
              <a:rPr lang="it-IT" dirty="0"/>
              <a:t> </a:t>
            </a:r>
            <a:r>
              <a:rPr lang="it-IT" dirty="0" err="1"/>
              <a:t>when</a:t>
            </a:r>
            <a:r>
              <a:rPr lang="it-IT" dirty="0"/>
              <a:t> the user </a:t>
            </a:r>
            <a:r>
              <a:rPr lang="it-IT" dirty="0" err="1"/>
              <a:t>is</a:t>
            </a:r>
            <a:r>
              <a:rPr lang="it-IT" dirty="0"/>
              <a:t> </a:t>
            </a:r>
            <a:r>
              <a:rPr lang="it-IT" dirty="0" err="1"/>
              <a:t>deleted</a:t>
            </a:r>
            <a:endParaRPr lang="it-IT" dirty="0"/>
          </a:p>
          <a:p>
            <a:endParaRPr lang="it-IT" dirty="0"/>
          </a:p>
        </p:txBody>
      </p:sp>
    </p:spTree>
    <p:extLst>
      <p:ext uri="{BB962C8B-B14F-4D97-AF65-F5344CB8AC3E}">
        <p14:creationId xmlns:p14="http://schemas.microsoft.com/office/powerpoint/2010/main" val="2967189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05C88-3432-4662-9837-6092196EDD3A}"/>
              </a:ext>
            </a:extLst>
          </p:cNvPr>
          <p:cNvSpPr>
            <a:spLocks noGrp="1"/>
          </p:cNvSpPr>
          <p:nvPr>
            <p:ph type="title"/>
          </p:nvPr>
        </p:nvSpPr>
        <p:spPr/>
        <p:txBody>
          <a:bodyPr/>
          <a:lstStyle/>
          <a:p>
            <a:r>
              <a:rPr lang="it-IT" dirty="0" err="1"/>
              <a:t>delete_purchase_optional</a:t>
            </a:r>
            <a:endParaRPr lang="it-IT" dirty="0"/>
          </a:p>
        </p:txBody>
      </p:sp>
      <p:sp>
        <p:nvSpPr>
          <p:cNvPr id="3" name="Content Placeholder 2">
            <a:extLst>
              <a:ext uri="{FF2B5EF4-FFF2-40B4-BE49-F238E27FC236}">
                <a16:creationId xmlns:a16="http://schemas.microsoft.com/office/drawing/2014/main" id="{8CD84089-69E4-49CD-96D5-3CC4ECA9F0A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total_purchase_optional</a:t>
            </a:r>
            <a:r>
              <a:rPr lang="en-US" sz="1500" dirty="0"/>
              <a:t> WHERE </a:t>
            </a:r>
            <a:r>
              <a:rPr lang="en-US" sz="1500" dirty="0" err="1"/>
              <a:t>optional_id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481FD0F-E2B4-4BA1-91C7-06D8AE03BC71}"/>
              </a:ext>
            </a:extLst>
          </p:cNvPr>
          <p:cNvSpPr>
            <a:spLocks noGrp="1"/>
          </p:cNvSpPr>
          <p:nvPr>
            <p:ph sz="half" idx="2"/>
          </p:nvPr>
        </p:nvSpPr>
        <p:spPr/>
        <p:txBody>
          <a:bodyPr/>
          <a:lstStyle/>
          <a:p>
            <a:r>
              <a:rPr lang="it-IT" dirty="0"/>
              <a:t>ON </a:t>
            </a:r>
            <a:r>
              <a:rPr lang="it-IT" dirty="0" err="1"/>
              <a:t>optional_product</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it-IT" dirty="0" err="1"/>
              <a:t>total_purhcase_optional</a:t>
            </a:r>
            <a:r>
              <a:rPr lang="it-IT" dirty="0"/>
              <a:t> </a:t>
            </a:r>
            <a:r>
              <a:rPr lang="it-IT" dirty="0" err="1"/>
              <a:t>when</a:t>
            </a:r>
            <a:r>
              <a:rPr lang="it-IT" dirty="0"/>
              <a:t> an optional product </a:t>
            </a:r>
            <a:r>
              <a:rPr lang="it-IT" dirty="0" err="1"/>
              <a:t>is</a:t>
            </a:r>
            <a:r>
              <a:rPr lang="it-IT" dirty="0"/>
              <a:t> </a:t>
            </a:r>
            <a:r>
              <a:rPr lang="it-IT" dirty="0" err="1"/>
              <a:t>deleted</a:t>
            </a:r>
            <a:r>
              <a:rPr lang="it-IT" dirty="0"/>
              <a:t>.</a:t>
            </a:r>
          </a:p>
        </p:txBody>
      </p:sp>
    </p:spTree>
    <p:extLst>
      <p:ext uri="{BB962C8B-B14F-4D97-AF65-F5344CB8AC3E}">
        <p14:creationId xmlns:p14="http://schemas.microsoft.com/office/powerpoint/2010/main" val="1109404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F79F-8BA3-4319-85B4-93CCC00BE72D}"/>
              </a:ext>
            </a:extLst>
          </p:cNvPr>
          <p:cNvSpPr>
            <a:spLocks noGrp="1"/>
          </p:cNvSpPr>
          <p:nvPr>
            <p:ph type="title"/>
          </p:nvPr>
        </p:nvSpPr>
        <p:spPr/>
        <p:txBody>
          <a:bodyPr/>
          <a:lstStyle/>
          <a:p>
            <a:r>
              <a:rPr lang="it-IT" dirty="0" err="1"/>
              <a:t>delete_purchase_optional_avg</a:t>
            </a:r>
            <a:endParaRPr lang="it-IT" dirty="0"/>
          </a:p>
        </p:txBody>
      </p:sp>
      <p:sp>
        <p:nvSpPr>
          <p:cNvPr id="3" name="Content Placeholder 2">
            <a:extLst>
              <a:ext uri="{FF2B5EF4-FFF2-40B4-BE49-F238E27FC236}">
                <a16:creationId xmlns:a16="http://schemas.microsoft.com/office/drawing/2014/main" id="{E6780CCD-E74A-4146-BBD9-CB8CA311F6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avarage_purchase_optional_package</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6036410B-D40F-48BE-BB9C-956453421DF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avarage_purchase_optional_package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p:txBody>
      </p:sp>
    </p:spTree>
    <p:extLst>
      <p:ext uri="{BB962C8B-B14F-4D97-AF65-F5344CB8AC3E}">
        <p14:creationId xmlns:p14="http://schemas.microsoft.com/office/powerpoint/2010/main" val="2398979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125-ED9D-4842-AA7B-660C1C0DCE68}"/>
              </a:ext>
            </a:extLst>
          </p:cNvPr>
          <p:cNvSpPr>
            <a:spLocks noGrp="1"/>
          </p:cNvSpPr>
          <p:nvPr>
            <p:ph type="title"/>
          </p:nvPr>
        </p:nvSpPr>
        <p:spPr/>
        <p:txBody>
          <a:bodyPr/>
          <a:lstStyle/>
          <a:p>
            <a:r>
              <a:rPr lang="it-IT" dirty="0" err="1"/>
              <a:t>delete_purchase_package</a:t>
            </a:r>
            <a:endParaRPr lang="it-IT" dirty="0"/>
          </a:p>
        </p:txBody>
      </p:sp>
      <p:sp>
        <p:nvSpPr>
          <p:cNvPr id="3" name="Content Placeholder 2">
            <a:extLst>
              <a:ext uri="{FF2B5EF4-FFF2-40B4-BE49-F238E27FC236}">
                <a16:creationId xmlns:a16="http://schemas.microsoft.com/office/drawing/2014/main" id="{4E923146-50C5-4CD5-B69E-4918094E896A}"/>
              </a:ext>
            </a:extLst>
          </p:cNvPr>
          <p:cNvSpPr>
            <a:spLocks noGrp="1"/>
          </p:cNvSpPr>
          <p:nvPr>
            <p:ph sz="half" idx="1"/>
          </p:nvPr>
        </p:nvSpPr>
        <p:spPr/>
        <p:txBody>
          <a:bodyPr>
            <a:normAutofit/>
          </a:bodyPr>
          <a:lstStyle/>
          <a:p>
            <a:pPr marL="0" indent="0">
              <a:buNone/>
            </a:pPr>
            <a:r>
              <a:rPr lang="en-US" sz="1500" dirty="0"/>
              <a:t>BEGIN </a:t>
            </a:r>
          </a:p>
          <a:p>
            <a:pPr marL="0" indent="0">
              <a:buNone/>
            </a:pPr>
            <a:r>
              <a:rPr lang="en-US" sz="1500" dirty="0"/>
              <a:t>DELETE FROM </a:t>
            </a:r>
            <a:r>
              <a:rPr lang="en-US" sz="1500" dirty="0" err="1"/>
              <a:t>total_purchase_package</a:t>
            </a:r>
            <a:r>
              <a:rPr lang="en-US" sz="1500" dirty="0"/>
              <a:t> WHERE </a:t>
            </a:r>
            <a:r>
              <a:rPr lang="en-US" sz="1500" dirty="0" err="1"/>
              <a:t>package_id</a:t>
            </a:r>
            <a:r>
              <a:rPr lang="en-US" sz="1500" dirty="0"/>
              <a:t> = old.id; </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B6078D9C-B6D7-49E4-9745-4D5B6A7B6FED}"/>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914731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6484-92AF-475F-9196-1EF1BDBC1D4B}"/>
              </a:ext>
            </a:extLst>
          </p:cNvPr>
          <p:cNvSpPr>
            <a:spLocks noGrp="1"/>
          </p:cNvSpPr>
          <p:nvPr>
            <p:ph type="title"/>
          </p:nvPr>
        </p:nvSpPr>
        <p:spPr/>
        <p:txBody>
          <a:bodyPr/>
          <a:lstStyle/>
          <a:p>
            <a:r>
              <a:rPr lang="it-IT" dirty="0" err="1"/>
              <a:t>delete_purchase_package_optional</a:t>
            </a:r>
            <a:endParaRPr lang="it-IT" dirty="0"/>
          </a:p>
        </p:txBody>
      </p:sp>
      <p:sp>
        <p:nvSpPr>
          <p:cNvPr id="3" name="Content Placeholder 2">
            <a:extLst>
              <a:ext uri="{FF2B5EF4-FFF2-40B4-BE49-F238E27FC236}">
                <a16:creationId xmlns:a16="http://schemas.microsoft.com/office/drawing/2014/main" id="{CA4EC81C-F1A6-4A14-BC70-AD5FE68FD580}"/>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DD4C131-A5D8-4AAC-A369-ED25D51A7FBB}"/>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p:txBody>
      </p:sp>
    </p:spTree>
    <p:extLst>
      <p:ext uri="{BB962C8B-B14F-4D97-AF65-F5344CB8AC3E}">
        <p14:creationId xmlns:p14="http://schemas.microsoft.com/office/powerpoint/2010/main" val="2390507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315D-2709-4EFA-9DFD-89BB4A4A249D}"/>
              </a:ext>
            </a:extLst>
          </p:cNvPr>
          <p:cNvSpPr>
            <a:spLocks noGrp="1"/>
          </p:cNvSpPr>
          <p:nvPr>
            <p:ph type="title"/>
          </p:nvPr>
        </p:nvSpPr>
        <p:spPr/>
        <p:txBody>
          <a:bodyPr/>
          <a:lstStyle/>
          <a:p>
            <a:r>
              <a:rPr lang="it-IT" dirty="0" err="1"/>
              <a:t>delete_purchase_package_validity</a:t>
            </a:r>
            <a:endParaRPr lang="it-IT" dirty="0"/>
          </a:p>
        </p:txBody>
      </p:sp>
      <p:sp>
        <p:nvSpPr>
          <p:cNvPr id="3" name="Content Placeholder 2">
            <a:extLst>
              <a:ext uri="{FF2B5EF4-FFF2-40B4-BE49-F238E27FC236}">
                <a16:creationId xmlns:a16="http://schemas.microsoft.com/office/drawing/2014/main" id="{E759A0CC-9DAE-4050-ABA6-0BDE298FE126}"/>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total_purchase_package_validity</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56618DCD-4BDB-4988-BDCC-35A865295E07}"/>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total_purchase_package_validity</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1041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A50D-8BA9-4454-B1FC-A8D717F4088A}"/>
              </a:ext>
            </a:extLst>
          </p:cNvPr>
          <p:cNvSpPr>
            <a:spLocks noGrp="1"/>
          </p:cNvSpPr>
          <p:nvPr>
            <p:ph type="title"/>
          </p:nvPr>
        </p:nvSpPr>
        <p:spPr/>
        <p:txBody>
          <a:bodyPr/>
          <a:lstStyle/>
          <a:p>
            <a:r>
              <a:rPr lang="it-IT" dirty="0" err="1"/>
              <a:t>delete_tot_value_package</a:t>
            </a:r>
            <a:endParaRPr lang="it-IT" dirty="0"/>
          </a:p>
        </p:txBody>
      </p:sp>
      <p:sp>
        <p:nvSpPr>
          <p:cNvPr id="3" name="Content Placeholder 2">
            <a:extLst>
              <a:ext uri="{FF2B5EF4-FFF2-40B4-BE49-F238E27FC236}">
                <a16:creationId xmlns:a16="http://schemas.microsoft.com/office/drawing/2014/main" id="{A43A3EE8-8E79-4EAF-878B-103A5C80EAE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DELETE FROM </a:t>
            </a:r>
            <a:r>
              <a:rPr lang="en-US" sz="1500" dirty="0" err="1"/>
              <a:t>tot_value_optional_no_optional</a:t>
            </a:r>
            <a:r>
              <a:rPr lang="en-US" sz="1500" dirty="0"/>
              <a:t> WHERE </a:t>
            </a:r>
            <a:r>
              <a:rPr lang="en-US" sz="1500" dirty="0" err="1"/>
              <a:t>package_id</a:t>
            </a:r>
            <a:r>
              <a:rPr lang="en-US" sz="1500" dirty="0"/>
              <a:t> = old.id;</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3D44515-08A1-4620-91C1-F93554F6712E}"/>
              </a:ext>
            </a:extLst>
          </p:cNvPr>
          <p:cNvSpPr>
            <a:spLocks noGrp="1"/>
          </p:cNvSpPr>
          <p:nvPr>
            <p:ph sz="half" idx="2"/>
          </p:nvPr>
        </p:nvSpPr>
        <p:spPr/>
        <p:txBody>
          <a:bodyPr/>
          <a:lstStyle/>
          <a:p>
            <a:r>
              <a:rPr lang="it-IT" dirty="0"/>
              <a:t>ON </a:t>
            </a:r>
            <a:r>
              <a:rPr lang="it-IT" dirty="0" err="1"/>
              <a:t>service_packege</a:t>
            </a:r>
            <a:r>
              <a:rPr lang="it-IT" dirty="0"/>
              <a:t> AFTER DELETE</a:t>
            </a:r>
          </a:p>
          <a:p>
            <a:r>
              <a:rPr lang="it-IT" dirty="0" err="1"/>
              <a:t>This</a:t>
            </a:r>
            <a:r>
              <a:rPr lang="it-IT" dirty="0"/>
              <a:t> trigger </a:t>
            </a:r>
            <a:r>
              <a:rPr lang="it-IT" dirty="0" err="1"/>
              <a:t>is</a:t>
            </a:r>
            <a:r>
              <a:rPr lang="it-IT" dirty="0"/>
              <a:t> </a:t>
            </a:r>
            <a:r>
              <a:rPr lang="it-IT" dirty="0" err="1"/>
              <a:t>used</a:t>
            </a:r>
            <a:r>
              <a:rPr lang="it-IT" dirty="0"/>
              <a:t> to </a:t>
            </a:r>
            <a:r>
              <a:rPr lang="it-IT" dirty="0" err="1"/>
              <a:t>remove</a:t>
            </a:r>
            <a:r>
              <a:rPr lang="it-IT" dirty="0"/>
              <a:t> the </a:t>
            </a:r>
            <a:r>
              <a:rPr lang="it-IT" dirty="0" err="1"/>
              <a:t>corresponding</a:t>
            </a:r>
            <a:r>
              <a:rPr lang="it-IT" dirty="0"/>
              <a:t> record from </a:t>
            </a:r>
            <a:r>
              <a:rPr lang="en-US" dirty="0" err="1"/>
              <a:t>tot_value_optional_no_optional</a:t>
            </a:r>
            <a:r>
              <a:rPr lang="en-US" dirty="0"/>
              <a:t> </a:t>
            </a:r>
            <a:r>
              <a:rPr lang="it-IT" dirty="0" err="1"/>
              <a:t>when</a:t>
            </a:r>
            <a:r>
              <a:rPr lang="it-IT" dirty="0"/>
              <a:t> a service package </a:t>
            </a:r>
            <a:r>
              <a:rPr lang="it-IT" dirty="0" err="1"/>
              <a:t>is</a:t>
            </a:r>
            <a:r>
              <a:rPr lang="it-IT" dirty="0"/>
              <a:t> </a:t>
            </a:r>
            <a:r>
              <a:rPr lang="it-IT" dirty="0" err="1"/>
              <a:t>deleted</a:t>
            </a:r>
            <a:r>
              <a:rPr lang="it-IT" dirty="0"/>
              <a:t>.</a:t>
            </a:r>
          </a:p>
          <a:p>
            <a:endParaRPr lang="it-IT" dirty="0"/>
          </a:p>
          <a:p>
            <a:endParaRPr lang="it-IT" dirty="0"/>
          </a:p>
          <a:p>
            <a:endParaRPr lang="it-IT" dirty="0"/>
          </a:p>
        </p:txBody>
      </p:sp>
    </p:spTree>
    <p:extLst>
      <p:ext uri="{BB962C8B-B14F-4D97-AF65-F5344CB8AC3E}">
        <p14:creationId xmlns:p14="http://schemas.microsoft.com/office/powerpoint/2010/main" val="368046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918B-0350-4B13-978C-982785EE59E9}"/>
              </a:ext>
            </a:extLst>
          </p:cNvPr>
          <p:cNvSpPr>
            <a:spLocks noGrp="1"/>
          </p:cNvSpPr>
          <p:nvPr>
            <p:ph type="title"/>
          </p:nvPr>
        </p:nvSpPr>
        <p:spPr/>
        <p:txBody>
          <a:bodyPr/>
          <a:lstStyle/>
          <a:p>
            <a:r>
              <a:rPr lang="it-IT" dirty="0" err="1"/>
              <a:t>manage_insolvent_user</a:t>
            </a:r>
            <a:endParaRPr lang="it-IT" dirty="0"/>
          </a:p>
        </p:txBody>
      </p:sp>
      <p:sp>
        <p:nvSpPr>
          <p:cNvPr id="3" name="Content Placeholder 2">
            <a:extLst>
              <a:ext uri="{FF2B5EF4-FFF2-40B4-BE49-F238E27FC236}">
                <a16:creationId xmlns:a16="http://schemas.microsoft.com/office/drawing/2014/main" id="{C6938F78-69EA-4511-8DF5-81D671F5F84E}"/>
              </a:ext>
            </a:extLst>
          </p:cNvPr>
          <p:cNvSpPr>
            <a:spLocks noGrp="1"/>
          </p:cNvSpPr>
          <p:nvPr>
            <p:ph sz="half" idx="1"/>
          </p:nvPr>
        </p:nvSpPr>
        <p:spPr/>
        <p:txBody>
          <a:bodyPr>
            <a:normAutofit fontScale="92500" lnSpcReduction="10000"/>
          </a:bodyPr>
          <a:lstStyle/>
          <a:p>
            <a:pPr marL="0" indent="0">
              <a:buNone/>
            </a:pPr>
            <a:r>
              <a:rPr lang="en-US" sz="1500" dirty="0"/>
              <a:t>BEGIN</a:t>
            </a:r>
          </a:p>
          <a:p>
            <a:pPr marL="0" indent="0">
              <a:buNone/>
            </a:pPr>
            <a:r>
              <a:rPr lang="en-US" sz="1500" dirty="0"/>
              <a:t>DECLARE number int;</a:t>
            </a:r>
          </a:p>
          <a:p>
            <a:pPr marL="0" indent="0">
              <a:buNone/>
            </a:pPr>
            <a:r>
              <a:rPr lang="en-US" sz="1500" dirty="0"/>
              <a:t>IF </a:t>
            </a:r>
            <a:r>
              <a:rPr lang="en-US" sz="1500" dirty="0" err="1"/>
              <a:t>new.payment_status</a:t>
            </a:r>
            <a:r>
              <a:rPr lang="en-US" sz="1500" dirty="0"/>
              <a:t> = 0 THEN</a:t>
            </a:r>
          </a:p>
          <a:p>
            <a:pPr marL="0" indent="0">
              <a:buNone/>
            </a:pPr>
            <a:r>
              <a:rPr lang="en-US" sz="1500" dirty="0"/>
              <a:t>	UPDATE user set insolvent = 1 WHERE id = </a:t>
            </a:r>
            <a:r>
              <a:rPr lang="en-US" sz="1500" dirty="0" err="1"/>
              <a:t>new.user_id</a:t>
            </a:r>
            <a:r>
              <a:rPr lang="en-US" sz="1500" dirty="0"/>
              <a:t>;</a:t>
            </a:r>
          </a:p>
          <a:p>
            <a:pPr marL="0" indent="0">
              <a:buNone/>
            </a:pPr>
            <a:r>
              <a:rPr lang="en-US" sz="1500" dirty="0"/>
              <a:t>ELSE</a:t>
            </a:r>
          </a:p>
          <a:p>
            <a:pPr marL="0" indent="0">
              <a:buNone/>
            </a:pPr>
            <a:r>
              <a:rPr lang="en-US" sz="1500" dirty="0"/>
              <a:t>	SET number = (SELECT COUNT(*) FROM 	</a:t>
            </a:r>
            <a:r>
              <a:rPr lang="en-US" sz="1500" dirty="0" err="1"/>
              <a:t>payment_history</a:t>
            </a:r>
            <a:r>
              <a:rPr lang="en-US" sz="1500" dirty="0"/>
              <a:t> AS p1 WHERE p1.payment_status = 0 	AND p1.user_id = </a:t>
            </a:r>
            <a:r>
              <a:rPr lang="en-US" sz="1500" dirty="0" err="1"/>
              <a:t>new.user_id</a:t>
            </a:r>
            <a:r>
              <a:rPr lang="en-US" sz="1500" dirty="0"/>
              <a:t> AND p1.order_id NOT IN 	(SELECT p2.order_id FROM </a:t>
            </a:r>
            <a:r>
              <a:rPr lang="en-US" sz="1500" dirty="0" err="1"/>
              <a:t>payment_history</a:t>
            </a:r>
            <a:r>
              <a:rPr lang="en-US" sz="1500" dirty="0"/>
              <a:t> AS p2 	WHERE p2.payment_status = 1 AND p2.user_id = 	</a:t>
            </a:r>
            <a:r>
              <a:rPr lang="en-US" sz="1500" dirty="0" err="1"/>
              <a:t>new.user_id</a:t>
            </a:r>
            <a:r>
              <a:rPr lang="en-US" sz="1500" dirty="0"/>
              <a:t>));</a:t>
            </a:r>
          </a:p>
          <a:p>
            <a:pPr marL="0" indent="0">
              <a:buNone/>
            </a:pPr>
            <a:r>
              <a:rPr lang="en-US" sz="1500" dirty="0"/>
              <a:t>IF number = 0 THEN</a:t>
            </a:r>
          </a:p>
          <a:p>
            <a:pPr marL="0" indent="0">
              <a:buNone/>
            </a:pPr>
            <a:r>
              <a:rPr lang="en-US" sz="1500" dirty="0"/>
              <a:t>	UPDATE user set insolvent = 0 WHERE id = </a:t>
            </a:r>
            <a:r>
              <a:rPr lang="en-US" sz="1500" dirty="0" err="1"/>
              <a:t>new.user_id</a:t>
            </a:r>
            <a:r>
              <a:rPr lang="en-US" sz="1500" dirty="0"/>
              <a:t>;</a:t>
            </a:r>
          </a:p>
          <a:p>
            <a:pPr marL="0" indent="0">
              <a:buNone/>
            </a:pPr>
            <a:r>
              <a:rPr lang="en-US" sz="1500" dirty="0"/>
              <a:t>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DBDF668F-DD06-4123-999A-F2FEE09BE5CF}"/>
              </a:ext>
            </a:extLst>
          </p:cNvPr>
          <p:cNvSpPr>
            <a:spLocks noGrp="1"/>
          </p:cNvSpPr>
          <p:nvPr>
            <p:ph sz="half" idx="2"/>
          </p:nvPr>
        </p:nvSpPr>
        <p:spPr/>
        <p:txBody>
          <a:bodyPr>
            <a:normAutofit fontScale="92500" lnSpcReduction="10000"/>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set a user </a:t>
            </a:r>
            <a:r>
              <a:rPr lang="it-IT" dirty="0" err="1"/>
              <a:t>as</a:t>
            </a:r>
            <a:r>
              <a:rPr lang="it-IT" dirty="0"/>
              <a:t> </a:t>
            </a:r>
            <a:r>
              <a:rPr lang="it-IT" dirty="0" err="1"/>
              <a:t>insolvent</a:t>
            </a:r>
            <a:r>
              <a:rPr lang="it-IT" dirty="0"/>
              <a:t> </a:t>
            </a:r>
            <a:r>
              <a:rPr lang="it-IT" dirty="0" err="1"/>
              <a:t>if</a:t>
            </a:r>
            <a:r>
              <a:rPr lang="it-IT" dirty="0"/>
              <a:t> a new payment </a:t>
            </a:r>
            <a:r>
              <a:rPr lang="it-IT" dirty="0" err="1"/>
              <a:t>fails</a:t>
            </a:r>
            <a:r>
              <a:rPr lang="it-IT" dirty="0"/>
              <a:t>, </a:t>
            </a:r>
            <a:r>
              <a:rPr lang="it-IT" dirty="0" err="1"/>
              <a:t>otherwise</a:t>
            </a:r>
            <a:r>
              <a:rPr lang="it-IT" dirty="0"/>
              <a:t> to </a:t>
            </a:r>
            <a:r>
              <a:rPr lang="it-IT" dirty="0" err="1"/>
              <a:t>remove</a:t>
            </a:r>
            <a:r>
              <a:rPr lang="it-IT" dirty="0"/>
              <a:t> the </a:t>
            </a:r>
            <a:r>
              <a:rPr lang="it-IT" dirty="0" err="1"/>
              <a:t>insolvent</a:t>
            </a:r>
            <a:r>
              <a:rPr lang="it-IT" dirty="0"/>
              <a:t> status </a:t>
            </a:r>
            <a:r>
              <a:rPr lang="it-IT" dirty="0" err="1"/>
              <a:t>when</a:t>
            </a:r>
            <a:r>
              <a:rPr lang="it-IT" dirty="0"/>
              <a:t> </a:t>
            </a:r>
            <a:r>
              <a:rPr lang="it-IT" dirty="0" err="1"/>
              <a:t>all</a:t>
            </a:r>
            <a:r>
              <a:rPr lang="it-IT" dirty="0"/>
              <a:t> </a:t>
            </a:r>
            <a:r>
              <a:rPr lang="it-IT" dirty="0" err="1"/>
              <a:t>his</a:t>
            </a:r>
            <a:r>
              <a:rPr lang="it-IT" dirty="0"/>
              <a:t> </a:t>
            </a:r>
            <a:r>
              <a:rPr lang="it-IT" dirty="0" err="1"/>
              <a:t>pending</a:t>
            </a:r>
            <a:r>
              <a:rPr lang="it-IT" dirty="0"/>
              <a:t> payments </a:t>
            </a:r>
            <a:r>
              <a:rPr lang="it-IT" dirty="0" err="1"/>
              <a:t>has</a:t>
            </a:r>
            <a:r>
              <a:rPr lang="it-IT" dirty="0"/>
              <a:t> </a:t>
            </a:r>
            <a:r>
              <a:rPr lang="it-IT" dirty="0" err="1"/>
              <a:t>been</a:t>
            </a:r>
            <a:r>
              <a:rPr lang="it-IT" dirty="0"/>
              <a:t> </a:t>
            </a:r>
            <a:r>
              <a:rPr lang="it-IT" dirty="0" err="1"/>
              <a:t>payed</a:t>
            </a:r>
            <a:r>
              <a:rPr lang="it-IT" dirty="0"/>
              <a:t>.</a:t>
            </a:r>
          </a:p>
        </p:txBody>
      </p:sp>
    </p:spTree>
    <p:extLst>
      <p:ext uri="{BB962C8B-B14F-4D97-AF65-F5344CB8AC3E}">
        <p14:creationId xmlns:p14="http://schemas.microsoft.com/office/powerpoint/2010/main" val="312006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70ED-885C-4978-A366-3FF3A4011309}"/>
              </a:ext>
            </a:extLst>
          </p:cNvPr>
          <p:cNvSpPr>
            <a:spLocks noGrp="1"/>
          </p:cNvSpPr>
          <p:nvPr>
            <p:ph type="title"/>
          </p:nvPr>
        </p:nvSpPr>
        <p:spPr/>
        <p:txBody>
          <a:bodyPr/>
          <a:lstStyle/>
          <a:p>
            <a:r>
              <a:rPr lang="en-US" dirty="0" err="1"/>
              <a:t>optional_in_package_for_order</a:t>
            </a:r>
            <a:endParaRPr lang="it-IT" dirty="0"/>
          </a:p>
        </p:txBody>
      </p:sp>
      <p:sp>
        <p:nvSpPr>
          <p:cNvPr id="3" name="Content Placeholder 2">
            <a:extLst>
              <a:ext uri="{FF2B5EF4-FFF2-40B4-BE49-F238E27FC236}">
                <a16:creationId xmlns:a16="http://schemas.microsoft.com/office/drawing/2014/main" id="{C423DB9C-528A-47D8-8E52-D3B1BCDA6ACC}"/>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val INT DEFAULT 0;</a:t>
            </a:r>
          </a:p>
          <a:p>
            <a:pPr marL="0" indent="0">
              <a:buNone/>
            </a:pPr>
            <a:r>
              <a:rPr lang="it-IT" sz="1500" dirty="0"/>
              <a:t>SET val = (SELECT COUNT(*) </a:t>
            </a:r>
            <a:r>
              <a:rPr lang="it-IT" sz="1500" dirty="0" err="1"/>
              <a:t>as</a:t>
            </a:r>
            <a:r>
              <a:rPr lang="it-IT" sz="1500" dirty="0"/>
              <a:t> </a:t>
            </a:r>
            <a:r>
              <a:rPr lang="it-IT" sz="1500" dirty="0" err="1"/>
              <a:t>verify</a:t>
            </a:r>
            <a:r>
              <a:rPr lang="it-IT" sz="1500" dirty="0"/>
              <a:t> FROM </a:t>
            </a:r>
            <a:r>
              <a:rPr lang="it-IT" sz="1500" dirty="0" err="1"/>
              <a:t>optional_product_in_package</a:t>
            </a:r>
            <a:r>
              <a:rPr lang="it-IT" sz="1500" dirty="0"/>
              <a:t> AS o JOIN </a:t>
            </a:r>
            <a:r>
              <a:rPr lang="it-IT" sz="1500" dirty="0" err="1"/>
              <a:t>orders</a:t>
            </a:r>
            <a:r>
              <a:rPr lang="it-IT" sz="1500" dirty="0"/>
              <a:t> AS t ON </a:t>
            </a:r>
            <a:r>
              <a:rPr lang="it-IT" sz="1500" dirty="0" err="1"/>
              <a:t>t.package_id</a:t>
            </a:r>
            <a:r>
              <a:rPr lang="it-IT" sz="1500" dirty="0"/>
              <a:t> = </a:t>
            </a:r>
            <a:r>
              <a:rPr lang="it-IT" sz="1500" dirty="0" err="1"/>
              <a:t>o.package_id</a:t>
            </a:r>
            <a:r>
              <a:rPr lang="it-IT" sz="1500" dirty="0"/>
              <a:t> WHERE t.id=</a:t>
            </a:r>
            <a:r>
              <a:rPr lang="it-IT" sz="1500" dirty="0" err="1"/>
              <a:t>new.order_id</a:t>
            </a:r>
            <a:r>
              <a:rPr lang="it-IT" sz="1500" dirty="0"/>
              <a:t> AND </a:t>
            </a:r>
            <a:r>
              <a:rPr lang="it-IT" sz="1500" dirty="0" err="1"/>
              <a:t>o.optional_product_id</a:t>
            </a:r>
            <a:r>
              <a:rPr lang="it-IT" sz="1500" dirty="0"/>
              <a:t> = </a:t>
            </a:r>
            <a:r>
              <a:rPr lang="it-IT" sz="1500" dirty="0" err="1"/>
              <a:t>new.optional_id</a:t>
            </a:r>
            <a:r>
              <a:rPr lang="it-IT" sz="1500" dirty="0"/>
              <a:t>);</a:t>
            </a:r>
          </a:p>
          <a:p>
            <a:pPr marL="0" indent="0">
              <a:buNone/>
            </a:pPr>
            <a:r>
              <a:rPr lang="it-IT" sz="1500" dirty="0"/>
              <a:t>IF val = 0 THEN</a:t>
            </a:r>
          </a:p>
          <a:p>
            <a:pPr marL="0" indent="0">
              <a:buNone/>
            </a:pPr>
            <a:r>
              <a:rPr lang="it-IT" sz="1500" dirty="0"/>
              <a:t>	SIGNAL SQLSTATE '23000'</a:t>
            </a:r>
          </a:p>
          <a:p>
            <a:pPr marL="0" indent="0">
              <a:buNone/>
            </a:pPr>
            <a:r>
              <a:rPr lang="it-IT" sz="1500" dirty="0"/>
              <a:t>	SET MESSAGE_TEXT = 'Optional product not in 	package';</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D64DC423-F3CC-44BA-A679-E71CD78EC848}"/>
              </a:ext>
            </a:extLst>
          </p:cNvPr>
          <p:cNvSpPr>
            <a:spLocks noGrp="1"/>
          </p:cNvSpPr>
          <p:nvPr>
            <p:ph sz="half" idx="2"/>
          </p:nvPr>
        </p:nvSpPr>
        <p:spPr/>
        <p:txBody>
          <a:bodyPr/>
          <a:lstStyle/>
          <a:p>
            <a:r>
              <a:rPr lang="it-IT" dirty="0"/>
              <a:t>ON </a:t>
            </a:r>
            <a:r>
              <a:rPr lang="it-IT" dirty="0" err="1"/>
              <a:t>optional_product_order</a:t>
            </a:r>
            <a:r>
              <a:rPr lang="it-IT" dirty="0"/>
              <a:t> BEFORE INSERT</a:t>
            </a:r>
          </a:p>
          <a:p>
            <a:r>
              <a:rPr lang="it-IT" dirty="0" err="1"/>
              <a:t>This</a:t>
            </a:r>
            <a:r>
              <a:rPr lang="it-IT" dirty="0"/>
              <a:t> trigger </a:t>
            </a:r>
            <a:r>
              <a:rPr lang="it-IT" dirty="0" err="1"/>
              <a:t>is</a:t>
            </a:r>
            <a:r>
              <a:rPr lang="it-IT" dirty="0"/>
              <a:t> </a:t>
            </a:r>
            <a:r>
              <a:rPr lang="it-IT" dirty="0" err="1"/>
              <a:t>used</a:t>
            </a:r>
            <a:r>
              <a:rPr lang="it-IT" dirty="0"/>
              <a:t> to </a:t>
            </a:r>
            <a:r>
              <a:rPr lang="it-IT" dirty="0" err="1"/>
              <a:t>verify</a:t>
            </a:r>
            <a:r>
              <a:rPr lang="it-IT" dirty="0"/>
              <a:t> </a:t>
            </a:r>
            <a:r>
              <a:rPr lang="it-IT" dirty="0" err="1"/>
              <a:t>if</a:t>
            </a:r>
            <a:r>
              <a:rPr lang="it-IT" dirty="0"/>
              <a:t> the optional products </a:t>
            </a:r>
            <a:r>
              <a:rPr lang="it-IT" dirty="0" err="1"/>
              <a:t>associated</a:t>
            </a:r>
            <a:r>
              <a:rPr lang="it-IT" dirty="0"/>
              <a:t> with a service package in an order </a:t>
            </a:r>
            <a:r>
              <a:rPr lang="it-IT" dirty="0" err="1"/>
              <a:t>really</a:t>
            </a:r>
            <a:r>
              <a:rPr lang="it-IT" dirty="0"/>
              <a:t> </a:t>
            </a:r>
            <a:r>
              <a:rPr lang="it-IT" dirty="0" err="1"/>
              <a:t>belongs</a:t>
            </a:r>
            <a:r>
              <a:rPr lang="it-IT" dirty="0"/>
              <a:t> to the service package. </a:t>
            </a:r>
          </a:p>
        </p:txBody>
      </p:sp>
    </p:spTree>
    <p:extLst>
      <p:ext uri="{BB962C8B-B14F-4D97-AF65-F5344CB8AC3E}">
        <p14:creationId xmlns:p14="http://schemas.microsoft.com/office/powerpoint/2010/main" val="429202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87EB-0742-418C-99F2-A76763D579E8}"/>
              </a:ext>
            </a:extLst>
          </p:cNvPr>
          <p:cNvSpPr>
            <a:spLocks noGrp="1"/>
          </p:cNvSpPr>
          <p:nvPr>
            <p:ph type="title"/>
          </p:nvPr>
        </p:nvSpPr>
        <p:spPr/>
        <p:txBody>
          <a:bodyPr/>
          <a:lstStyle/>
          <a:p>
            <a:r>
              <a:rPr lang="en-US" dirty="0"/>
              <a:t>Specification interpretation</a:t>
            </a:r>
            <a:endParaRPr lang="it-IT" dirty="0"/>
          </a:p>
        </p:txBody>
      </p:sp>
      <p:sp>
        <p:nvSpPr>
          <p:cNvPr id="3" name="Content Placeholder 2">
            <a:extLst>
              <a:ext uri="{FF2B5EF4-FFF2-40B4-BE49-F238E27FC236}">
                <a16:creationId xmlns:a16="http://schemas.microsoft.com/office/drawing/2014/main" id="{FC0FF627-8B40-466B-AB9B-66175FFA899F}"/>
              </a:ext>
            </a:extLst>
          </p:cNvPr>
          <p:cNvSpPr>
            <a:spLocks noGrp="1"/>
          </p:cNvSpPr>
          <p:nvPr>
            <p:ph idx="1"/>
          </p:nvPr>
        </p:nvSpPr>
        <p:spPr>
          <a:xfrm>
            <a:off x="838200" y="1664691"/>
            <a:ext cx="10515600" cy="4351338"/>
          </a:xfrm>
        </p:spPr>
        <p:txBody>
          <a:bodyPr>
            <a:normAutofit fontScale="92500" lnSpcReduction="10000"/>
          </a:bodyPr>
          <a:lstStyle/>
          <a:p>
            <a:r>
              <a:rPr lang="en-US" dirty="0"/>
              <a:t>Both username and email are unique attributes for the user and so both can be used to login</a:t>
            </a:r>
          </a:p>
          <a:p>
            <a:r>
              <a:rPr lang="en-US" dirty="0"/>
              <a:t>Administrators are the employee; they cannot create an account but credential are given</a:t>
            </a:r>
          </a:p>
          <a:p>
            <a:r>
              <a:rPr lang="en-US" dirty="0"/>
              <a:t>Administrators can access their application using “/admin” path</a:t>
            </a:r>
          </a:p>
          <a:p>
            <a:r>
              <a:rPr lang="en-US" dirty="0"/>
              <a:t>An alert is raised only once for a user and it remains forever</a:t>
            </a:r>
          </a:p>
          <a:p>
            <a:r>
              <a:rPr lang="en-US" dirty="0"/>
              <a:t>Materialized views (not available in MySQL) are been substituted with tables populated by means of triggers.</a:t>
            </a:r>
          </a:p>
          <a:p>
            <a:r>
              <a:rPr lang="en-US" dirty="0"/>
              <a:t>The fixed phone service contains 50000 minutes only (more than minutes in the longest month), this because a fixed phone cannot have SMS/Internet.</a:t>
            </a:r>
          </a:p>
          <a:p>
            <a:pPr marL="0" indent="0">
              <a:buNone/>
            </a:pPr>
            <a:endParaRPr lang="en-US" dirty="0"/>
          </a:p>
          <a:p>
            <a:endParaRPr lang="en-US" dirty="0"/>
          </a:p>
        </p:txBody>
      </p:sp>
    </p:spTree>
    <p:extLst>
      <p:ext uri="{BB962C8B-B14F-4D97-AF65-F5344CB8AC3E}">
        <p14:creationId xmlns:p14="http://schemas.microsoft.com/office/powerpoint/2010/main" val="1299222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6D75-2CB9-493B-8026-549F2788BDF9}"/>
              </a:ext>
            </a:extLst>
          </p:cNvPr>
          <p:cNvSpPr>
            <a:spLocks noGrp="1"/>
          </p:cNvSpPr>
          <p:nvPr>
            <p:ph type="title"/>
          </p:nvPr>
        </p:nvSpPr>
        <p:spPr/>
        <p:txBody>
          <a:bodyPr/>
          <a:lstStyle/>
          <a:p>
            <a:r>
              <a:rPr lang="it-IT" dirty="0" err="1"/>
              <a:t>raise_new_alert</a:t>
            </a:r>
            <a:endParaRPr lang="it-IT" dirty="0"/>
          </a:p>
        </p:txBody>
      </p:sp>
      <p:sp>
        <p:nvSpPr>
          <p:cNvPr id="3" name="Content Placeholder 2">
            <a:extLst>
              <a:ext uri="{FF2B5EF4-FFF2-40B4-BE49-F238E27FC236}">
                <a16:creationId xmlns:a16="http://schemas.microsoft.com/office/drawing/2014/main" id="{597E40CA-7D7D-4CAA-8B03-B6D0B4154168}"/>
              </a:ext>
            </a:extLst>
          </p:cNvPr>
          <p:cNvSpPr>
            <a:spLocks noGrp="1"/>
          </p:cNvSpPr>
          <p:nvPr>
            <p:ph sz="half" idx="1"/>
          </p:nvPr>
        </p:nvSpPr>
        <p:spPr/>
        <p:txBody>
          <a:bodyPr>
            <a:normAutofit fontScale="92500" lnSpcReduction="10000"/>
          </a:bodyPr>
          <a:lstStyle/>
          <a:p>
            <a:pPr marL="0" indent="0">
              <a:buNone/>
            </a:pPr>
            <a:r>
              <a:rPr lang="it-IT" sz="1500" dirty="0"/>
              <a:t>BEGIN</a:t>
            </a:r>
          </a:p>
          <a:p>
            <a:pPr marL="0" indent="0">
              <a:buNone/>
            </a:pPr>
            <a:r>
              <a:rPr lang="it-IT" sz="1500" dirty="0"/>
              <a:t>DECLARE </a:t>
            </a:r>
            <a:r>
              <a:rPr lang="it-IT" sz="1500" dirty="0" err="1"/>
              <a:t>l_username</a:t>
            </a:r>
            <a:r>
              <a:rPr lang="it-IT" sz="1500" dirty="0"/>
              <a:t> </a:t>
            </a:r>
            <a:r>
              <a:rPr lang="it-IT" sz="1500" dirty="0" err="1"/>
              <a:t>varchar</a:t>
            </a:r>
            <a:r>
              <a:rPr lang="it-IT" sz="1500" dirty="0"/>
              <a:t>(255);</a:t>
            </a:r>
          </a:p>
          <a:p>
            <a:pPr marL="0" indent="0">
              <a:buNone/>
            </a:pPr>
            <a:r>
              <a:rPr lang="it-IT" sz="1500" dirty="0"/>
              <a:t>DECLARE </a:t>
            </a:r>
            <a:r>
              <a:rPr lang="it-IT" sz="1500" dirty="0" err="1"/>
              <a:t>l_email</a:t>
            </a:r>
            <a:r>
              <a:rPr lang="it-IT" sz="1500" dirty="0"/>
              <a:t> </a:t>
            </a:r>
            <a:r>
              <a:rPr lang="it-IT" sz="1500" dirty="0" err="1"/>
              <a:t>varchar</a:t>
            </a:r>
            <a:r>
              <a:rPr lang="it-IT" sz="1500" dirty="0"/>
              <a:t>(255);</a:t>
            </a:r>
          </a:p>
          <a:p>
            <a:pPr marL="0" indent="0">
              <a:buNone/>
            </a:pPr>
            <a:r>
              <a:rPr lang="it-IT" sz="1500" dirty="0"/>
              <a:t>DECLARE </a:t>
            </a:r>
            <a:r>
              <a:rPr lang="it-IT" sz="1500" dirty="0" err="1"/>
              <a:t>l_amount</a:t>
            </a:r>
            <a:r>
              <a:rPr lang="it-IT" sz="1500" dirty="0"/>
              <a:t> double;</a:t>
            </a:r>
          </a:p>
          <a:p>
            <a:pPr marL="0" indent="0">
              <a:buNone/>
            </a:pPr>
            <a:r>
              <a:rPr lang="it-IT" sz="1500" dirty="0"/>
              <a:t>SET </a:t>
            </a:r>
            <a:r>
              <a:rPr lang="it-IT" sz="1500" dirty="0" err="1"/>
              <a:t>l_amount</a:t>
            </a:r>
            <a:r>
              <a:rPr lang="it-IT" sz="1500" dirty="0"/>
              <a:t> = (SELECT SUM(price) FROM </a:t>
            </a:r>
            <a:r>
              <a:rPr lang="it-IT" sz="1500" dirty="0" err="1"/>
              <a:t>orders</a:t>
            </a:r>
            <a:r>
              <a:rPr lang="it-IT" sz="1500" dirty="0"/>
              <a:t> AS o WHERE </a:t>
            </a:r>
            <a:r>
              <a:rPr lang="it-IT" sz="1500" dirty="0" err="1"/>
              <a:t>o.user_id</a:t>
            </a:r>
            <a:r>
              <a:rPr lang="it-IT" sz="1500" dirty="0"/>
              <a:t> = </a:t>
            </a:r>
            <a:r>
              <a:rPr lang="it-IT" sz="1500" dirty="0" err="1"/>
              <a:t>new.user_id</a:t>
            </a:r>
            <a:r>
              <a:rPr lang="it-IT" sz="1500" dirty="0"/>
              <a:t> AND o.id NOT IN (SELECT </a:t>
            </a:r>
            <a:r>
              <a:rPr lang="it-IT" sz="1500" dirty="0" err="1"/>
              <a:t>p.order_id</a:t>
            </a:r>
            <a:r>
              <a:rPr lang="it-IT" sz="1500" dirty="0"/>
              <a:t> FROM </a:t>
            </a:r>
            <a:r>
              <a:rPr lang="it-IT" sz="1500" dirty="0" err="1"/>
              <a:t>payment_history</a:t>
            </a:r>
            <a:r>
              <a:rPr lang="it-IT" sz="1500" dirty="0"/>
              <a:t> AS p WHERE </a:t>
            </a:r>
            <a:r>
              <a:rPr lang="it-IT" sz="1500" dirty="0" err="1"/>
              <a:t>p.user_id</a:t>
            </a:r>
            <a:r>
              <a:rPr lang="it-IT" sz="1500" dirty="0"/>
              <a:t> = </a:t>
            </a:r>
            <a:r>
              <a:rPr lang="it-IT" sz="1500" dirty="0" err="1"/>
              <a:t>new.user_id</a:t>
            </a:r>
            <a:r>
              <a:rPr lang="it-IT" sz="1500" dirty="0"/>
              <a:t> AND </a:t>
            </a:r>
            <a:r>
              <a:rPr lang="it-IT" sz="1500" dirty="0" err="1"/>
              <a:t>p.payment_status</a:t>
            </a:r>
            <a:r>
              <a:rPr lang="it-IT" sz="1500" dirty="0"/>
              <a:t> = 1));</a:t>
            </a:r>
          </a:p>
          <a:p>
            <a:pPr marL="0" indent="0">
              <a:buNone/>
            </a:pPr>
            <a:r>
              <a:rPr lang="it-IT" sz="1500" dirty="0"/>
              <a:t>SET </a:t>
            </a:r>
            <a:r>
              <a:rPr lang="it-IT" sz="1500" dirty="0" err="1"/>
              <a:t>l_email</a:t>
            </a:r>
            <a:r>
              <a:rPr lang="it-IT" sz="1500" dirty="0"/>
              <a:t> = (SELECT email FROM user WHERE id = </a:t>
            </a:r>
            <a:r>
              <a:rPr lang="it-IT" sz="1500" dirty="0" err="1"/>
              <a:t>new.user_id</a:t>
            </a:r>
            <a:r>
              <a:rPr lang="it-IT" sz="1500" dirty="0"/>
              <a:t>);</a:t>
            </a:r>
          </a:p>
          <a:p>
            <a:pPr marL="0" indent="0">
              <a:buNone/>
            </a:pPr>
            <a:r>
              <a:rPr lang="it-IT" sz="1500" dirty="0"/>
              <a:t>SET </a:t>
            </a:r>
            <a:r>
              <a:rPr lang="it-IT" sz="1500" dirty="0" err="1"/>
              <a:t>l_username</a:t>
            </a:r>
            <a:r>
              <a:rPr lang="it-IT" sz="1500" dirty="0"/>
              <a:t> = (SELECT username FROM user WHERE id = </a:t>
            </a:r>
            <a:r>
              <a:rPr lang="it-IT" sz="1500" dirty="0" err="1"/>
              <a:t>new.user_id</a:t>
            </a:r>
            <a:r>
              <a:rPr lang="it-IT" sz="1500" dirty="0"/>
              <a:t>);</a:t>
            </a:r>
          </a:p>
          <a:p>
            <a:pPr marL="0" indent="0">
              <a:buNone/>
            </a:pPr>
            <a:r>
              <a:rPr lang="it-IT" sz="1500" dirty="0"/>
              <a:t>IF </a:t>
            </a:r>
            <a:r>
              <a:rPr lang="it-IT" sz="1500" dirty="0" err="1"/>
              <a:t>new.n_failures</a:t>
            </a:r>
            <a:r>
              <a:rPr lang="it-IT" sz="1500" dirty="0"/>
              <a:t> = 3 THEN</a:t>
            </a:r>
          </a:p>
          <a:p>
            <a:pPr marL="0" indent="0">
              <a:buNone/>
            </a:pPr>
            <a:r>
              <a:rPr lang="it-IT" sz="1500" dirty="0"/>
              <a:t>	INSERT INTO </a:t>
            </a:r>
            <a:r>
              <a:rPr lang="it-IT" sz="1500" dirty="0" err="1"/>
              <a:t>alerts</a:t>
            </a:r>
            <a:r>
              <a:rPr lang="it-IT" sz="1500" dirty="0"/>
              <a:t> (</a:t>
            </a:r>
            <a:r>
              <a:rPr lang="it-IT" sz="1500" dirty="0" err="1"/>
              <a:t>user_id</a:t>
            </a:r>
            <a:r>
              <a:rPr lang="it-IT" sz="1500" dirty="0"/>
              <a:t>, email, username, </a:t>
            </a:r>
            <a:r>
              <a:rPr lang="it-IT" sz="1500" dirty="0" err="1"/>
              <a:t>amount</a:t>
            </a:r>
            <a:r>
              <a:rPr lang="it-IT" sz="1500" dirty="0"/>
              <a:t>, 	</a:t>
            </a:r>
            <a:r>
              <a:rPr lang="it-IT" sz="1500" dirty="0" err="1"/>
              <a:t>date_time</a:t>
            </a:r>
            <a:r>
              <a:rPr lang="it-IT" sz="1500" dirty="0"/>
              <a:t>) VALUES (</a:t>
            </a:r>
            <a:r>
              <a:rPr lang="it-IT" sz="1500" dirty="0" err="1"/>
              <a:t>new.user_id</a:t>
            </a:r>
            <a:r>
              <a:rPr lang="it-IT" sz="1500" dirty="0"/>
              <a:t>, </a:t>
            </a:r>
            <a:r>
              <a:rPr lang="it-IT" sz="1500" dirty="0" err="1"/>
              <a:t>l_email</a:t>
            </a:r>
            <a:r>
              <a:rPr lang="it-IT" sz="1500" dirty="0"/>
              <a:t>, </a:t>
            </a:r>
            <a:r>
              <a:rPr lang="it-IT" sz="1500" dirty="0" err="1"/>
              <a:t>l_username</a:t>
            </a:r>
            <a:r>
              <a:rPr lang="it-IT" sz="1500" dirty="0"/>
              <a:t>, 	</a:t>
            </a:r>
            <a:r>
              <a:rPr lang="it-IT" sz="1500" dirty="0" err="1"/>
              <a:t>l_amount</a:t>
            </a:r>
            <a:r>
              <a:rPr lang="it-IT" sz="1500" dirty="0"/>
              <a:t>, </a:t>
            </a:r>
            <a:r>
              <a:rPr lang="it-IT" sz="1500" dirty="0" err="1"/>
              <a:t>new.last_failure</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B07C2195-2EF4-405C-B669-BF87F1259E49}"/>
              </a:ext>
            </a:extLst>
          </p:cNvPr>
          <p:cNvSpPr>
            <a:spLocks noGrp="1"/>
          </p:cNvSpPr>
          <p:nvPr>
            <p:ph sz="half" idx="2"/>
          </p:nvPr>
        </p:nvSpPr>
        <p:spPr/>
        <p:txBody>
          <a:bodyPr>
            <a:normAutofit fontScale="92500" lnSpcReduction="10000"/>
          </a:bodyPr>
          <a:lstStyle/>
          <a:p>
            <a:r>
              <a:rPr lang="it-IT" dirty="0"/>
              <a:t>ON </a:t>
            </a:r>
            <a:r>
              <a:rPr lang="it-IT" dirty="0" err="1"/>
              <a:t>failed_payments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rise an </a:t>
            </a:r>
            <a:r>
              <a:rPr lang="it-IT" dirty="0" err="1"/>
              <a:t>alert</a:t>
            </a:r>
            <a:r>
              <a:rPr lang="it-IT" dirty="0"/>
              <a:t> </a:t>
            </a:r>
            <a:r>
              <a:rPr lang="it-IT" dirty="0" err="1"/>
              <a:t>when</a:t>
            </a:r>
            <a:r>
              <a:rPr lang="it-IT" dirty="0"/>
              <a:t> the </a:t>
            </a:r>
            <a:r>
              <a:rPr lang="it-IT" dirty="0" err="1"/>
              <a:t>number</a:t>
            </a:r>
            <a:r>
              <a:rPr lang="it-IT" dirty="0"/>
              <a:t> of </a:t>
            </a:r>
            <a:r>
              <a:rPr lang="it-IT" dirty="0" err="1"/>
              <a:t>failed</a:t>
            </a:r>
            <a:r>
              <a:rPr lang="it-IT" dirty="0"/>
              <a:t> payment for a user </a:t>
            </a:r>
            <a:r>
              <a:rPr lang="it-IT" dirty="0" err="1"/>
              <a:t>reach</a:t>
            </a:r>
            <a:r>
              <a:rPr lang="it-IT" dirty="0"/>
              <a:t> the </a:t>
            </a:r>
            <a:r>
              <a:rPr lang="it-IT" dirty="0" err="1"/>
              <a:t>number</a:t>
            </a:r>
            <a:r>
              <a:rPr lang="it-IT" dirty="0"/>
              <a:t> 3.</a:t>
            </a:r>
          </a:p>
        </p:txBody>
      </p:sp>
    </p:spTree>
    <p:extLst>
      <p:ext uri="{BB962C8B-B14F-4D97-AF65-F5344CB8AC3E}">
        <p14:creationId xmlns:p14="http://schemas.microsoft.com/office/powerpoint/2010/main" val="1473177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164D-5B6D-4F72-9C2D-292A9E4C201D}"/>
              </a:ext>
            </a:extLst>
          </p:cNvPr>
          <p:cNvSpPr>
            <a:spLocks noGrp="1"/>
          </p:cNvSpPr>
          <p:nvPr>
            <p:ph type="title"/>
          </p:nvPr>
        </p:nvSpPr>
        <p:spPr/>
        <p:txBody>
          <a:bodyPr/>
          <a:lstStyle/>
          <a:p>
            <a:r>
              <a:rPr lang="it-IT" dirty="0" err="1"/>
              <a:t>retrieve_insolvent_users</a:t>
            </a:r>
            <a:endParaRPr lang="it-IT" dirty="0"/>
          </a:p>
        </p:txBody>
      </p:sp>
      <p:sp>
        <p:nvSpPr>
          <p:cNvPr id="3" name="Content Placeholder 2">
            <a:extLst>
              <a:ext uri="{FF2B5EF4-FFF2-40B4-BE49-F238E27FC236}">
                <a16:creationId xmlns:a16="http://schemas.microsoft.com/office/drawing/2014/main" id="{E2100E8D-1BA5-4091-ADD0-7445A0F6B87B}"/>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old.insolvent</a:t>
            </a:r>
            <a:r>
              <a:rPr lang="it-IT" sz="1500" dirty="0"/>
              <a:t> = 0 and </a:t>
            </a:r>
            <a:r>
              <a:rPr lang="it-IT" sz="1500" dirty="0" err="1"/>
              <a:t>new.insolvent</a:t>
            </a:r>
            <a:r>
              <a:rPr lang="it-IT" sz="1500" dirty="0"/>
              <a:t> = 1 THEN</a:t>
            </a:r>
          </a:p>
          <a:p>
            <a:pPr marL="0" indent="0">
              <a:buNone/>
            </a:pPr>
            <a:r>
              <a:rPr lang="it-IT" sz="1500" dirty="0"/>
              <a:t>	INSERT INTO </a:t>
            </a:r>
            <a:r>
              <a:rPr lang="it-IT" sz="1500" dirty="0" err="1"/>
              <a:t>insolvent_user</a:t>
            </a:r>
            <a:r>
              <a:rPr lang="it-IT" sz="1500" dirty="0"/>
              <a:t> (id, name, </a:t>
            </a:r>
            <a:r>
              <a:rPr lang="it-IT" sz="1500" dirty="0" err="1"/>
              <a:t>surname</a:t>
            </a:r>
            <a:r>
              <a:rPr lang="it-IT" sz="1500" dirty="0"/>
              <a:t>, 	username, email) VALUES (new.id, new.name, 	</a:t>
            </a:r>
            <a:r>
              <a:rPr lang="it-IT" sz="1500" dirty="0" err="1"/>
              <a:t>new.surname</a:t>
            </a:r>
            <a:r>
              <a:rPr lang="it-IT" sz="1500" dirty="0"/>
              <a:t>, </a:t>
            </a:r>
            <a:r>
              <a:rPr lang="it-IT" sz="1500" dirty="0" err="1"/>
              <a:t>new.username</a:t>
            </a:r>
            <a:r>
              <a:rPr lang="it-IT" sz="1500" dirty="0"/>
              <a:t>, </a:t>
            </a:r>
            <a:r>
              <a:rPr lang="it-IT" sz="1500" dirty="0" err="1"/>
              <a:t>new.email</a:t>
            </a:r>
            <a:r>
              <a:rPr lang="it-IT" sz="1500" dirty="0"/>
              <a:t>);</a:t>
            </a:r>
          </a:p>
          <a:p>
            <a:pPr marL="0" indent="0">
              <a:buNone/>
            </a:pPr>
            <a:r>
              <a:rPr lang="it-IT" sz="1500" dirty="0"/>
              <a:t>ELSEIF </a:t>
            </a:r>
            <a:r>
              <a:rPr lang="it-IT" sz="1500" dirty="0" err="1"/>
              <a:t>old.insolvent</a:t>
            </a:r>
            <a:r>
              <a:rPr lang="it-IT" sz="1500" dirty="0"/>
              <a:t> = 1 and </a:t>
            </a:r>
            <a:r>
              <a:rPr lang="it-IT" sz="1500" dirty="0" err="1"/>
              <a:t>new.insolvent</a:t>
            </a:r>
            <a:r>
              <a:rPr lang="it-IT" sz="1500" dirty="0"/>
              <a:t> = 0 THEN</a:t>
            </a:r>
          </a:p>
          <a:p>
            <a:pPr marL="0" indent="0">
              <a:buNone/>
            </a:pPr>
            <a:r>
              <a:rPr lang="it-IT" sz="1500" dirty="0"/>
              <a:t>	DELETE FROM </a:t>
            </a:r>
            <a:r>
              <a:rPr lang="it-IT" sz="1500" dirty="0" err="1"/>
              <a:t>insolvent_user</a:t>
            </a:r>
            <a:r>
              <a:rPr lang="it-IT" sz="1500" dirty="0"/>
              <a:t> WHERE id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7659BF9E-F8B3-44A5-9752-95AA1FB53829}"/>
              </a:ext>
            </a:extLst>
          </p:cNvPr>
          <p:cNvSpPr>
            <a:spLocks noGrp="1"/>
          </p:cNvSpPr>
          <p:nvPr>
            <p:ph sz="half" idx="2"/>
          </p:nvPr>
        </p:nvSpPr>
        <p:spPr/>
        <p:txBody>
          <a:bodyPr/>
          <a:lstStyle/>
          <a:p>
            <a:r>
              <a:rPr lang="it-IT" dirty="0"/>
              <a:t>ON user BEFORE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 user to the </a:t>
            </a:r>
            <a:r>
              <a:rPr lang="it-IT" dirty="0" err="1"/>
              <a:t>insolvent</a:t>
            </a:r>
            <a:r>
              <a:rPr lang="it-IT" dirty="0"/>
              <a:t> user lists </a:t>
            </a:r>
            <a:r>
              <a:rPr lang="it-IT" dirty="0" err="1"/>
              <a:t>when</a:t>
            </a:r>
            <a:r>
              <a:rPr lang="it-IT" dirty="0"/>
              <a:t> he </a:t>
            </a:r>
            <a:r>
              <a:rPr lang="it-IT" dirty="0" err="1"/>
              <a:t>wasn’t</a:t>
            </a:r>
            <a:r>
              <a:rPr lang="it-IT" dirty="0"/>
              <a:t> </a:t>
            </a:r>
            <a:r>
              <a:rPr lang="it-IT" dirty="0" err="1"/>
              <a:t>insolvent</a:t>
            </a:r>
            <a:r>
              <a:rPr lang="it-IT" dirty="0"/>
              <a:t> </a:t>
            </a:r>
            <a:r>
              <a:rPr lang="it-IT" dirty="0" err="1"/>
              <a:t>but</a:t>
            </a:r>
            <a:r>
              <a:rPr lang="it-IT" dirty="0"/>
              <a:t> he </a:t>
            </a:r>
            <a:r>
              <a:rPr lang="it-IT" dirty="0" err="1"/>
              <a:t>fails</a:t>
            </a:r>
            <a:r>
              <a:rPr lang="it-IT" dirty="0"/>
              <a:t> a payment.</a:t>
            </a:r>
          </a:p>
        </p:txBody>
      </p:sp>
    </p:spTree>
    <p:extLst>
      <p:ext uri="{BB962C8B-B14F-4D97-AF65-F5344CB8AC3E}">
        <p14:creationId xmlns:p14="http://schemas.microsoft.com/office/powerpoint/2010/main" val="427655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C5EA-7ECF-4E7C-A63B-5766CDCF40B1}"/>
              </a:ext>
            </a:extLst>
          </p:cNvPr>
          <p:cNvSpPr>
            <a:spLocks noGrp="1"/>
          </p:cNvSpPr>
          <p:nvPr>
            <p:ph type="title"/>
          </p:nvPr>
        </p:nvSpPr>
        <p:spPr/>
        <p:txBody>
          <a:bodyPr/>
          <a:lstStyle/>
          <a:p>
            <a:r>
              <a:rPr lang="it-IT" dirty="0" err="1"/>
              <a:t>retrieve_suspended_orders</a:t>
            </a:r>
            <a:endParaRPr lang="it-IT" dirty="0"/>
          </a:p>
        </p:txBody>
      </p:sp>
      <p:sp>
        <p:nvSpPr>
          <p:cNvPr id="3" name="Content Placeholder 2">
            <a:extLst>
              <a:ext uri="{FF2B5EF4-FFF2-40B4-BE49-F238E27FC236}">
                <a16:creationId xmlns:a16="http://schemas.microsoft.com/office/drawing/2014/main" id="{F7B96294-579C-4B28-A406-07938D06B5D9}"/>
              </a:ext>
            </a:extLst>
          </p:cNvPr>
          <p:cNvSpPr>
            <a:spLocks noGrp="1"/>
          </p:cNvSpPr>
          <p:nvPr>
            <p:ph sz="half" idx="1"/>
          </p:nvPr>
        </p:nvSpPr>
        <p:spPr/>
        <p:txBody>
          <a:bodyPr>
            <a:normAutofit lnSpcReduction="10000"/>
          </a:bodyPr>
          <a:lstStyle/>
          <a:p>
            <a:pPr marL="0" indent="0">
              <a:buNone/>
            </a:pPr>
            <a:r>
              <a:rPr lang="it-IT" sz="1500" dirty="0"/>
              <a:t>BEGIN</a:t>
            </a:r>
          </a:p>
          <a:p>
            <a:pPr marL="0" indent="0">
              <a:buNone/>
            </a:pPr>
            <a:r>
              <a:rPr lang="it-IT" sz="1500" dirty="0"/>
              <a:t>DECLARE number int;</a:t>
            </a:r>
          </a:p>
          <a:p>
            <a:pPr marL="0" indent="0">
              <a:buNone/>
            </a:pPr>
            <a:r>
              <a:rPr lang="it-IT" sz="1500" dirty="0"/>
              <a:t>IF </a:t>
            </a:r>
            <a:r>
              <a:rPr lang="it-IT" sz="1500" dirty="0" err="1"/>
              <a:t>new.order_status</a:t>
            </a:r>
            <a:r>
              <a:rPr lang="it-IT" sz="1500" dirty="0"/>
              <a:t> = 2 THEN</a:t>
            </a:r>
          </a:p>
          <a:p>
            <a:pPr marL="0" indent="0">
              <a:buNone/>
            </a:pPr>
            <a:r>
              <a:rPr lang="it-IT" sz="1500" dirty="0"/>
              <a:t>	SET number = (SELECT count(*) FROM 	</a:t>
            </a:r>
            <a:r>
              <a:rPr lang="it-IT" sz="1500" dirty="0" err="1"/>
              <a:t>suspended_orders</a:t>
            </a:r>
            <a:r>
              <a:rPr lang="it-IT" sz="1500" dirty="0"/>
              <a:t> WHERE order_id=new.id AND 	</a:t>
            </a:r>
            <a:r>
              <a:rPr lang="it-IT" sz="1500" dirty="0" err="1"/>
              <a:t>user_id</a:t>
            </a:r>
            <a:r>
              <a:rPr lang="it-IT" sz="1500" dirty="0"/>
              <a:t>=</a:t>
            </a:r>
            <a:r>
              <a:rPr lang="it-IT" sz="1500" dirty="0" err="1"/>
              <a:t>new.user_id</a:t>
            </a:r>
            <a:r>
              <a:rPr lang="it-IT" sz="1500" dirty="0"/>
              <a:t>);</a:t>
            </a:r>
          </a:p>
          <a:p>
            <a:pPr marL="0" indent="0">
              <a:buNone/>
            </a:pPr>
            <a:r>
              <a:rPr lang="it-IT" sz="1500" dirty="0"/>
              <a:t>	IF number = 0 THEN</a:t>
            </a:r>
          </a:p>
          <a:p>
            <a:pPr marL="0" indent="0">
              <a:buNone/>
            </a:pPr>
            <a:r>
              <a:rPr lang="it-IT" sz="1500" dirty="0"/>
              <a:t>		INSERT INTO </a:t>
            </a:r>
            <a:r>
              <a:rPr lang="it-IT" sz="1500" dirty="0" err="1"/>
              <a:t>suspended_orders</a:t>
            </a:r>
            <a:r>
              <a:rPr lang="it-IT" sz="1500" dirty="0"/>
              <a:t> 			(</a:t>
            </a:r>
            <a:r>
              <a:rPr lang="it-IT" sz="1500" dirty="0" err="1"/>
              <a:t>order_id</a:t>
            </a:r>
            <a:r>
              <a:rPr lang="it-IT" sz="1500" dirty="0"/>
              <a:t>, </a:t>
            </a:r>
            <a:r>
              <a:rPr lang="it-IT" sz="1500" dirty="0" err="1"/>
              <a:t>user_id</a:t>
            </a:r>
            <a:r>
              <a:rPr lang="it-IT" sz="1500" dirty="0"/>
              <a:t>) VALUES (new.id, 		</a:t>
            </a:r>
            <a:r>
              <a:rPr lang="it-IT" sz="1500" dirty="0" err="1"/>
              <a:t>new.user_id</a:t>
            </a:r>
            <a:r>
              <a:rPr lang="it-IT" sz="1500" dirty="0"/>
              <a:t>);</a:t>
            </a:r>
          </a:p>
          <a:p>
            <a:pPr marL="0" indent="0">
              <a:buNone/>
            </a:pPr>
            <a:r>
              <a:rPr lang="it-IT" sz="1500" dirty="0"/>
              <a:t>	END IF;</a:t>
            </a:r>
          </a:p>
          <a:p>
            <a:pPr marL="0" indent="0">
              <a:buNone/>
            </a:pPr>
            <a:r>
              <a:rPr lang="it-IT" sz="1500" dirty="0"/>
              <a:t>ELSEIF </a:t>
            </a:r>
            <a:r>
              <a:rPr lang="it-IT" sz="1500" dirty="0" err="1"/>
              <a:t>new.order_status</a:t>
            </a:r>
            <a:r>
              <a:rPr lang="it-IT" sz="1500" dirty="0"/>
              <a:t> = 1 or </a:t>
            </a:r>
            <a:r>
              <a:rPr lang="it-IT" sz="1500" dirty="0" err="1"/>
              <a:t>new.order_status</a:t>
            </a:r>
            <a:r>
              <a:rPr lang="it-IT" sz="1500" dirty="0"/>
              <a:t> = 0 THEN</a:t>
            </a:r>
          </a:p>
          <a:p>
            <a:pPr marL="0" indent="0">
              <a:buNone/>
            </a:pPr>
            <a:r>
              <a:rPr lang="it-IT" sz="1500" dirty="0"/>
              <a:t>	DELETE FROM </a:t>
            </a:r>
            <a:r>
              <a:rPr lang="it-IT" sz="1500" dirty="0" err="1"/>
              <a:t>suspended_orders</a:t>
            </a:r>
            <a:r>
              <a:rPr lang="it-IT" sz="1500" dirty="0"/>
              <a:t> WHERE </a:t>
            </a:r>
            <a:r>
              <a:rPr lang="it-IT" sz="1500" dirty="0" err="1"/>
              <a:t>order_id</a:t>
            </a:r>
            <a:r>
              <a:rPr lang="it-IT" sz="1500" dirty="0"/>
              <a:t> = 	new.id;</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CAC13775-7EC6-4265-A7A9-0A8F01B4A416}"/>
              </a:ext>
            </a:extLst>
          </p:cNvPr>
          <p:cNvSpPr>
            <a:spLocks noGrp="1"/>
          </p:cNvSpPr>
          <p:nvPr>
            <p:ph sz="half" idx="2"/>
          </p:nvPr>
        </p:nvSpPr>
        <p:spPr/>
        <p:txBody>
          <a:bodyPr>
            <a:normAutofit lnSpcReduction="10000"/>
          </a:bodyPr>
          <a:lstStyle/>
          <a:p>
            <a:r>
              <a:rPr lang="it-IT" dirty="0"/>
              <a:t>ON </a:t>
            </a:r>
            <a:r>
              <a:rPr lang="it-IT" dirty="0" err="1"/>
              <a:t>orders</a:t>
            </a:r>
            <a:r>
              <a:rPr lang="it-IT" dirty="0"/>
              <a:t> AFTER UPDATE</a:t>
            </a:r>
          </a:p>
          <a:p>
            <a:r>
              <a:rPr lang="it-IT" dirty="0" err="1"/>
              <a:t>This</a:t>
            </a:r>
            <a:r>
              <a:rPr lang="it-IT" dirty="0"/>
              <a:t> trigger </a:t>
            </a:r>
            <a:r>
              <a:rPr lang="it-IT" dirty="0" err="1"/>
              <a:t>is</a:t>
            </a:r>
            <a:r>
              <a:rPr lang="it-IT" dirty="0"/>
              <a:t> </a:t>
            </a:r>
            <a:r>
              <a:rPr lang="it-IT" dirty="0" err="1"/>
              <a:t>used</a:t>
            </a:r>
            <a:r>
              <a:rPr lang="it-IT" dirty="0"/>
              <a:t> to </a:t>
            </a:r>
            <a:r>
              <a:rPr lang="it-IT" dirty="0" err="1"/>
              <a:t>add</a:t>
            </a:r>
            <a:r>
              <a:rPr lang="it-IT" dirty="0"/>
              <a:t> an order to the </a:t>
            </a:r>
            <a:r>
              <a:rPr lang="it-IT" dirty="0" err="1"/>
              <a:t>suspended</a:t>
            </a:r>
            <a:r>
              <a:rPr lang="it-IT" dirty="0"/>
              <a:t> list </a:t>
            </a:r>
            <a:r>
              <a:rPr lang="it-IT" dirty="0" err="1"/>
              <a:t>when</a:t>
            </a:r>
            <a:r>
              <a:rPr lang="it-IT" dirty="0"/>
              <a:t> </a:t>
            </a:r>
            <a:r>
              <a:rPr lang="it-IT" dirty="0" err="1"/>
              <a:t>its</a:t>
            </a:r>
            <a:r>
              <a:rPr lang="it-IT" dirty="0"/>
              <a:t> status </a:t>
            </a:r>
            <a:r>
              <a:rPr lang="it-IT" dirty="0" err="1"/>
              <a:t>is</a:t>
            </a:r>
            <a:r>
              <a:rPr lang="it-IT" dirty="0"/>
              <a:t> a </a:t>
            </a:r>
            <a:r>
              <a:rPr lang="it-IT" dirty="0" err="1"/>
              <a:t>failed</a:t>
            </a:r>
            <a:r>
              <a:rPr lang="it-IT" dirty="0"/>
              <a:t> payment (status=2), </a:t>
            </a:r>
            <a:r>
              <a:rPr lang="it-IT" dirty="0" err="1"/>
              <a:t>otherwise</a:t>
            </a:r>
            <a:r>
              <a:rPr lang="it-IT" dirty="0"/>
              <a:t>, the order </a:t>
            </a:r>
            <a:r>
              <a:rPr lang="it-IT" dirty="0" err="1"/>
              <a:t>is</a:t>
            </a:r>
            <a:r>
              <a:rPr lang="it-IT" dirty="0"/>
              <a:t> </a:t>
            </a:r>
            <a:r>
              <a:rPr lang="it-IT" dirty="0" err="1"/>
              <a:t>removed</a:t>
            </a:r>
            <a:r>
              <a:rPr lang="it-IT" dirty="0"/>
              <a:t> from the </a:t>
            </a:r>
            <a:r>
              <a:rPr lang="it-IT" dirty="0" err="1"/>
              <a:t>suspended</a:t>
            </a:r>
            <a:r>
              <a:rPr lang="it-IT" dirty="0"/>
              <a:t> list </a:t>
            </a:r>
            <a:r>
              <a:rPr lang="it-IT" dirty="0" err="1"/>
              <a:t>when</a:t>
            </a:r>
            <a:r>
              <a:rPr lang="it-IT" dirty="0"/>
              <a:t> </a:t>
            </a:r>
            <a:r>
              <a:rPr lang="it-IT" dirty="0" err="1"/>
              <a:t>it</a:t>
            </a:r>
            <a:r>
              <a:rPr lang="it-IT" dirty="0"/>
              <a:t> </a:t>
            </a:r>
            <a:r>
              <a:rPr lang="it-IT" dirty="0" err="1"/>
              <a:t>is</a:t>
            </a:r>
            <a:r>
              <a:rPr lang="it-IT" dirty="0"/>
              <a:t> </a:t>
            </a:r>
            <a:r>
              <a:rPr lang="it-IT" dirty="0" err="1"/>
              <a:t>payed</a:t>
            </a:r>
            <a:r>
              <a:rPr lang="it-IT" dirty="0"/>
              <a:t> (status = 1) or </a:t>
            </a:r>
            <a:r>
              <a:rPr lang="it-IT" dirty="0" err="1"/>
              <a:t>created</a:t>
            </a:r>
            <a:r>
              <a:rPr lang="it-IT" dirty="0"/>
              <a:t> (status=0).</a:t>
            </a:r>
          </a:p>
          <a:p>
            <a:pPr marL="0" indent="0">
              <a:buNone/>
            </a:pPr>
            <a:endParaRPr lang="it-IT" dirty="0"/>
          </a:p>
        </p:txBody>
      </p:sp>
    </p:spTree>
    <p:extLst>
      <p:ext uri="{BB962C8B-B14F-4D97-AF65-F5344CB8AC3E}">
        <p14:creationId xmlns:p14="http://schemas.microsoft.com/office/powerpoint/2010/main" val="3330190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195E2-FF8D-4647-A3C3-6FA5B602DD1E}"/>
              </a:ext>
            </a:extLst>
          </p:cNvPr>
          <p:cNvSpPr>
            <a:spLocks noGrp="1"/>
          </p:cNvSpPr>
          <p:nvPr>
            <p:ph type="title"/>
          </p:nvPr>
        </p:nvSpPr>
        <p:spPr/>
        <p:txBody>
          <a:bodyPr/>
          <a:lstStyle/>
          <a:p>
            <a:r>
              <a:rPr lang="it-IT" dirty="0" err="1"/>
              <a:t>set_base_price</a:t>
            </a:r>
            <a:endParaRPr lang="it-IT" dirty="0"/>
          </a:p>
        </p:txBody>
      </p:sp>
      <p:sp>
        <p:nvSpPr>
          <p:cNvPr id="3" name="Content Placeholder 2">
            <a:extLst>
              <a:ext uri="{FF2B5EF4-FFF2-40B4-BE49-F238E27FC236}">
                <a16:creationId xmlns:a16="http://schemas.microsoft.com/office/drawing/2014/main" id="{3D8CD305-E964-420A-9CF8-6AE33979A042}"/>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DECLARE amount double;</a:t>
            </a:r>
          </a:p>
          <a:p>
            <a:pPr marL="0" indent="0">
              <a:buNone/>
            </a:pPr>
            <a:r>
              <a:rPr lang="en-US" sz="1500" dirty="0"/>
              <a:t>SET amount = (SELECT price FROM </a:t>
            </a:r>
            <a:r>
              <a:rPr lang="en-US" sz="1500" dirty="0" err="1"/>
              <a:t>package_price</a:t>
            </a:r>
            <a:r>
              <a:rPr lang="en-US" sz="1500" dirty="0"/>
              <a:t> WHERE </a:t>
            </a:r>
            <a:r>
              <a:rPr lang="en-US" sz="1500" dirty="0" err="1"/>
              <a:t>package_id</a:t>
            </a:r>
            <a:r>
              <a:rPr lang="en-US" sz="1500" dirty="0"/>
              <a:t> = </a:t>
            </a:r>
            <a:r>
              <a:rPr lang="en-US" sz="1500" dirty="0" err="1"/>
              <a:t>new.package_id</a:t>
            </a:r>
            <a:r>
              <a:rPr lang="en-US" sz="1500" dirty="0"/>
              <a:t> AND </a:t>
            </a:r>
            <a:r>
              <a:rPr lang="en-US" sz="1500" dirty="0" err="1"/>
              <a:t>validity_period</a:t>
            </a:r>
            <a:r>
              <a:rPr lang="en-US" sz="1500" dirty="0"/>
              <a:t> = </a:t>
            </a:r>
            <a:r>
              <a:rPr lang="en-US" sz="1500" dirty="0" err="1"/>
              <a:t>new.validity_period</a:t>
            </a:r>
            <a:r>
              <a:rPr lang="en-US" sz="1500" dirty="0"/>
              <a:t>);</a:t>
            </a:r>
          </a:p>
          <a:p>
            <a:pPr marL="0" indent="0">
              <a:buNone/>
            </a:pPr>
            <a:r>
              <a:rPr lang="en-US" sz="1500" dirty="0"/>
              <a:t>SET </a:t>
            </a:r>
            <a:r>
              <a:rPr lang="en-US" sz="1500" dirty="0" err="1"/>
              <a:t>new.price</a:t>
            </a:r>
            <a:r>
              <a:rPr lang="en-US" sz="1500" dirty="0"/>
              <a:t> = amount * </a:t>
            </a:r>
            <a:r>
              <a:rPr lang="en-US" sz="1500" dirty="0" err="1"/>
              <a:t>new.validity_period</a:t>
            </a:r>
            <a:r>
              <a:rPr lang="en-US" sz="1500" dirty="0"/>
              <a:t>;</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E408A841-AAC0-459B-9E1C-ECE8F34DBB6E}"/>
              </a:ext>
            </a:extLst>
          </p:cNvPr>
          <p:cNvSpPr>
            <a:spLocks noGrp="1"/>
          </p:cNvSpPr>
          <p:nvPr>
            <p:ph sz="half" idx="2"/>
          </p:nvPr>
        </p:nvSpPr>
        <p:spPr/>
        <p:txBody>
          <a:bodyPr/>
          <a:lstStyle/>
          <a:p>
            <a:r>
              <a:rPr lang="it-IT" dirty="0"/>
              <a:t>ON </a:t>
            </a:r>
            <a:r>
              <a:rPr lang="it-IT" dirty="0" err="1"/>
              <a:t>orders</a:t>
            </a:r>
            <a:r>
              <a:rPr lang="it-IT" dirty="0"/>
              <a:t> BEFORE INSERT</a:t>
            </a:r>
          </a:p>
          <a:p>
            <a:r>
              <a:rPr lang="it-IT" dirty="0" err="1"/>
              <a:t>This</a:t>
            </a:r>
            <a:r>
              <a:rPr lang="it-IT" dirty="0"/>
              <a:t> trigger </a:t>
            </a:r>
            <a:r>
              <a:rPr lang="it-IT" dirty="0" err="1"/>
              <a:t>calculate</a:t>
            </a:r>
            <a:r>
              <a:rPr lang="it-IT" dirty="0"/>
              <a:t> and set the price for a new order </a:t>
            </a:r>
            <a:r>
              <a:rPr lang="it-IT" dirty="0" err="1"/>
              <a:t>without</a:t>
            </a:r>
            <a:r>
              <a:rPr lang="it-IT" dirty="0"/>
              <a:t> </a:t>
            </a:r>
            <a:r>
              <a:rPr lang="it-IT" dirty="0" err="1"/>
              <a:t>taking</a:t>
            </a:r>
            <a:r>
              <a:rPr lang="it-IT" dirty="0"/>
              <a:t> </a:t>
            </a:r>
            <a:r>
              <a:rPr lang="it-IT" dirty="0" err="1"/>
              <a:t>into</a:t>
            </a:r>
            <a:r>
              <a:rPr lang="it-IT" dirty="0"/>
              <a:t> account the </a:t>
            </a:r>
            <a:r>
              <a:rPr lang="it-IT" dirty="0" err="1"/>
              <a:t>value</a:t>
            </a:r>
            <a:r>
              <a:rPr lang="it-IT" dirty="0"/>
              <a:t> of the optional product </a:t>
            </a:r>
            <a:r>
              <a:rPr lang="it-IT" dirty="0" err="1"/>
              <a:t>if</a:t>
            </a:r>
            <a:r>
              <a:rPr lang="it-IT" dirty="0"/>
              <a:t> </a:t>
            </a:r>
            <a:r>
              <a:rPr lang="it-IT" dirty="0" err="1"/>
              <a:t>included</a:t>
            </a:r>
            <a:r>
              <a:rPr lang="it-IT" dirty="0"/>
              <a:t>. </a:t>
            </a:r>
          </a:p>
        </p:txBody>
      </p:sp>
    </p:spTree>
    <p:extLst>
      <p:ext uri="{BB962C8B-B14F-4D97-AF65-F5344CB8AC3E}">
        <p14:creationId xmlns:p14="http://schemas.microsoft.com/office/powerpoint/2010/main" val="301166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5AD-694E-4FDA-93BC-79F11DDA05D8}"/>
              </a:ext>
            </a:extLst>
          </p:cNvPr>
          <p:cNvSpPr>
            <a:spLocks noGrp="1"/>
          </p:cNvSpPr>
          <p:nvPr>
            <p:ph type="title"/>
          </p:nvPr>
        </p:nvSpPr>
        <p:spPr/>
        <p:txBody>
          <a:bodyPr/>
          <a:lstStyle/>
          <a:p>
            <a:r>
              <a:rPr lang="it-IT" dirty="0" err="1"/>
              <a:t>update_failed_payment</a:t>
            </a:r>
            <a:endParaRPr lang="it-IT" dirty="0"/>
          </a:p>
        </p:txBody>
      </p:sp>
      <p:sp>
        <p:nvSpPr>
          <p:cNvPr id="3" name="Content Placeholder 2">
            <a:extLst>
              <a:ext uri="{FF2B5EF4-FFF2-40B4-BE49-F238E27FC236}">
                <a16:creationId xmlns:a16="http://schemas.microsoft.com/office/drawing/2014/main" id="{DFBE60A7-CC89-4CB9-AE4B-A77C05C81A5B}"/>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a:t>
            </a:r>
            <a:r>
              <a:rPr lang="en-US" sz="1500" dirty="0" err="1"/>
              <a:t>failed_payment</a:t>
            </a:r>
            <a:r>
              <a:rPr lang="en-US" sz="1500" dirty="0"/>
              <a:t> SET </a:t>
            </a:r>
            <a:r>
              <a:rPr lang="en-US" sz="1500" dirty="0" err="1"/>
              <a:t>n_failures</a:t>
            </a:r>
            <a:r>
              <a:rPr lang="en-US" sz="1500" dirty="0"/>
              <a:t> = </a:t>
            </a:r>
            <a:r>
              <a:rPr lang="en-US" sz="1500" dirty="0" err="1"/>
              <a:t>n_failures</a:t>
            </a:r>
            <a:r>
              <a:rPr lang="en-US" sz="1500" dirty="0"/>
              <a:t> + 	1, </a:t>
            </a:r>
            <a:r>
              <a:rPr lang="en-US" sz="1500" dirty="0" err="1"/>
              <a:t>last_failure</a:t>
            </a:r>
            <a:r>
              <a:rPr lang="en-US" sz="1500" dirty="0"/>
              <a:t> = CURRENT_TIMESTAMP() WHERE 	</a:t>
            </a:r>
            <a:r>
              <a:rPr lang="en-US" sz="1500" dirty="0" err="1"/>
              <a:t>user_id</a:t>
            </a:r>
            <a:r>
              <a:rPr lang="en-US" sz="1500" dirty="0"/>
              <a:t> = </a:t>
            </a:r>
            <a:r>
              <a:rPr lang="en-US" sz="1500" dirty="0" err="1"/>
              <a:t>new.user_id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2A00BE2C-DD6C-4C00-8F70-F40778F621DF}"/>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in </a:t>
            </a:r>
            <a:r>
              <a:rPr lang="it-IT" dirty="0" err="1"/>
              <a:t>used</a:t>
            </a:r>
            <a:r>
              <a:rPr lang="it-IT" dirty="0"/>
              <a:t> to update the </a:t>
            </a:r>
            <a:r>
              <a:rPr lang="it-IT" dirty="0" err="1"/>
              <a:t>number</a:t>
            </a:r>
            <a:r>
              <a:rPr lang="it-IT" dirty="0"/>
              <a:t> of payment </a:t>
            </a:r>
            <a:r>
              <a:rPr lang="it-IT" dirty="0" err="1"/>
              <a:t>failures</a:t>
            </a:r>
            <a:r>
              <a:rPr lang="it-IT" dirty="0"/>
              <a:t> of an user </a:t>
            </a:r>
            <a:r>
              <a:rPr lang="it-IT" dirty="0" err="1"/>
              <a:t>when</a:t>
            </a:r>
            <a:r>
              <a:rPr lang="it-IT" dirty="0"/>
              <a:t> a new </a:t>
            </a:r>
            <a:r>
              <a:rPr lang="it-IT" dirty="0" err="1"/>
              <a:t>failed</a:t>
            </a:r>
            <a:r>
              <a:rPr lang="it-IT" dirty="0"/>
              <a:t> payment </a:t>
            </a:r>
            <a:r>
              <a:rPr lang="it-IT" dirty="0" err="1"/>
              <a:t>is</a:t>
            </a:r>
            <a:r>
              <a:rPr lang="it-IT" dirty="0"/>
              <a:t> </a:t>
            </a:r>
            <a:r>
              <a:rPr lang="it-IT" dirty="0" err="1"/>
              <a:t>inserted</a:t>
            </a:r>
            <a:r>
              <a:rPr lang="it-IT" dirty="0"/>
              <a:t>.</a:t>
            </a:r>
          </a:p>
        </p:txBody>
      </p:sp>
    </p:spTree>
    <p:extLst>
      <p:ext uri="{BB962C8B-B14F-4D97-AF65-F5344CB8AC3E}">
        <p14:creationId xmlns:p14="http://schemas.microsoft.com/office/powerpoint/2010/main" val="3133226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8068-AF45-4530-9D45-E6C427E8AF67}"/>
              </a:ext>
            </a:extLst>
          </p:cNvPr>
          <p:cNvSpPr>
            <a:spLocks noGrp="1"/>
          </p:cNvSpPr>
          <p:nvPr>
            <p:ph type="title"/>
          </p:nvPr>
        </p:nvSpPr>
        <p:spPr/>
        <p:txBody>
          <a:bodyPr/>
          <a:lstStyle/>
          <a:p>
            <a:r>
              <a:rPr lang="it-IT" dirty="0" err="1"/>
              <a:t>update_order_price_optional</a:t>
            </a:r>
            <a:endParaRPr lang="it-IT" dirty="0"/>
          </a:p>
        </p:txBody>
      </p:sp>
      <p:sp>
        <p:nvSpPr>
          <p:cNvPr id="3" name="Content Placeholder 2">
            <a:extLst>
              <a:ext uri="{FF2B5EF4-FFF2-40B4-BE49-F238E27FC236}">
                <a16:creationId xmlns:a16="http://schemas.microsoft.com/office/drawing/2014/main" id="{EF9393FC-FDA5-4CC7-91E0-2CC07C1B4426}"/>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DECLARE p DOUBLE;</a:t>
            </a:r>
          </a:p>
          <a:p>
            <a:pPr marL="0" indent="0">
              <a:buNone/>
            </a:pPr>
            <a:r>
              <a:rPr lang="it-IT" sz="1500" dirty="0"/>
              <a:t>DECLARE </a:t>
            </a:r>
            <a:r>
              <a:rPr lang="it-IT" sz="1500" dirty="0" err="1"/>
              <a:t>v_period</a:t>
            </a:r>
            <a:r>
              <a:rPr lang="it-IT" sz="1500" dirty="0"/>
              <a:t> INT;</a:t>
            </a:r>
          </a:p>
          <a:p>
            <a:pPr marL="0" indent="0">
              <a:buNone/>
            </a:pPr>
            <a:r>
              <a:rPr lang="it-IT" sz="1500" dirty="0"/>
              <a:t>SET p = (SELECT price FROM </a:t>
            </a:r>
            <a:r>
              <a:rPr lang="it-IT" sz="1500" dirty="0" err="1"/>
              <a:t>optional_product</a:t>
            </a:r>
            <a:r>
              <a:rPr lang="it-IT" sz="1500" dirty="0"/>
              <a:t> WHERE id = </a:t>
            </a:r>
            <a:r>
              <a:rPr lang="it-IT" sz="1500" dirty="0" err="1"/>
              <a:t>new.optional_id</a:t>
            </a:r>
            <a:r>
              <a:rPr lang="it-IT" sz="1500" dirty="0"/>
              <a:t>);</a:t>
            </a:r>
          </a:p>
          <a:p>
            <a:pPr marL="0" indent="0">
              <a:buNone/>
            </a:pPr>
            <a:r>
              <a:rPr lang="it-IT" sz="1500" dirty="0"/>
              <a:t>SET </a:t>
            </a:r>
            <a:r>
              <a:rPr lang="it-IT" sz="1500" dirty="0" err="1"/>
              <a:t>v_period</a:t>
            </a:r>
            <a:r>
              <a:rPr lang="it-IT" sz="1500" dirty="0"/>
              <a:t> = (SELECT </a:t>
            </a:r>
            <a:r>
              <a:rPr lang="it-IT" sz="1500" dirty="0" err="1"/>
              <a:t>validity_period</a:t>
            </a:r>
            <a:r>
              <a:rPr lang="it-IT" sz="1500" dirty="0"/>
              <a:t> FROM </a:t>
            </a:r>
            <a:r>
              <a:rPr lang="it-IT" sz="1500" dirty="0" err="1"/>
              <a:t>orders</a:t>
            </a:r>
            <a:r>
              <a:rPr lang="it-IT" sz="1500" dirty="0"/>
              <a:t> WHERE id=</a:t>
            </a:r>
            <a:r>
              <a:rPr lang="it-IT" sz="1500" dirty="0" err="1"/>
              <a:t>new.order_id</a:t>
            </a:r>
            <a:r>
              <a:rPr lang="it-IT" sz="1500" dirty="0"/>
              <a:t>);</a:t>
            </a:r>
          </a:p>
          <a:p>
            <a:pPr marL="0" indent="0">
              <a:buNone/>
            </a:pPr>
            <a:r>
              <a:rPr lang="it-IT" sz="1500" dirty="0"/>
              <a:t>UPDATE </a:t>
            </a:r>
            <a:r>
              <a:rPr lang="it-IT" sz="1500" dirty="0" err="1"/>
              <a:t>orders</a:t>
            </a:r>
            <a:r>
              <a:rPr lang="it-IT" sz="1500" dirty="0"/>
              <a:t> SET price = price + (p*</a:t>
            </a:r>
            <a:r>
              <a:rPr lang="it-IT" sz="1500" dirty="0" err="1"/>
              <a:t>v_period</a:t>
            </a:r>
            <a:r>
              <a:rPr lang="it-IT" sz="1500" dirty="0"/>
              <a:t>) WHERE id = </a:t>
            </a:r>
            <a:r>
              <a:rPr lang="it-IT" sz="1500" dirty="0" err="1"/>
              <a:t>new.order_id</a:t>
            </a:r>
            <a:r>
              <a:rPr lang="it-IT" sz="1500" dirty="0"/>
              <a:t>;</a:t>
            </a:r>
          </a:p>
          <a:p>
            <a:pPr marL="0" indent="0">
              <a:buNone/>
            </a:pPr>
            <a:r>
              <a:rPr lang="it-IT" sz="1500" dirty="0"/>
              <a:t>END</a:t>
            </a:r>
          </a:p>
        </p:txBody>
      </p:sp>
      <p:sp>
        <p:nvSpPr>
          <p:cNvPr id="4" name="Content Placeholder 3">
            <a:extLst>
              <a:ext uri="{FF2B5EF4-FFF2-40B4-BE49-F238E27FC236}">
                <a16:creationId xmlns:a16="http://schemas.microsoft.com/office/drawing/2014/main" id="{7ED26B5D-71AB-4E68-89DA-4487170373B9}"/>
              </a:ext>
            </a:extLst>
          </p:cNvPr>
          <p:cNvSpPr>
            <a:spLocks noGrp="1"/>
          </p:cNvSpPr>
          <p:nvPr>
            <p:ph sz="half" idx="2"/>
          </p:nvPr>
        </p:nvSpPr>
        <p:spPr/>
        <p:txBody>
          <a:bodyPr/>
          <a:lstStyle/>
          <a:p>
            <a:r>
              <a:rPr lang="it-IT" dirty="0"/>
              <a:t>ON </a:t>
            </a:r>
            <a:r>
              <a:rPr lang="it-IT" dirty="0" err="1"/>
              <a:t>optional_product_order</a:t>
            </a:r>
            <a:r>
              <a:rPr lang="it-IT" dirty="0"/>
              <a:t> AFTER INSERT</a:t>
            </a:r>
          </a:p>
          <a:p>
            <a:r>
              <a:rPr lang="it-IT" dirty="0" err="1"/>
              <a:t>This</a:t>
            </a:r>
            <a:r>
              <a:rPr lang="it-IT" dirty="0"/>
              <a:t> trigger update the </a:t>
            </a:r>
            <a:r>
              <a:rPr lang="it-IT" dirty="0" err="1"/>
              <a:t>amount</a:t>
            </a:r>
            <a:r>
              <a:rPr lang="it-IT" dirty="0"/>
              <a:t> of an order </a:t>
            </a:r>
            <a:r>
              <a:rPr lang="it-IT" dirty="0" err="1"/>
              <a:t>summing</a:t>
            </a:r>
            <a:r>
              <a:rPr lang="it-IT" dirty="0"/>
              <a:t> the price of the optional products </a:t>
            </a:r>
            <a:r>
              <a:rPr lang="it-IT" dirty="0" err="1"/>
              <a:t>bought</a:t>
            </a:r>
            <a:r>
              <a:rPr lang="it-IT" dirty="0"/>
              <a:t> with (</a:t>
            </a:r>
            <a:r>
              <a:rPr lang="it-IT" dirty="0" err="1"/>
              <a:t>considering</a:t>
            </a:r>
            <a:r>
              <a:rPr lang="it-IT" dirty="0"/>
              <a:t> </a:t>
            </a:r>
            <a:r>
              <a:rPr lang="it-IT" dirty="0" err="1"/>
              <a:t>also</a:t>
            </a:r>
            <a:r>
              <a:rPr lang="it-IT" dirty="0"/>
              <a:t> the </a:t>
            </a:r>
            <a:r>
              <a:rPr lang="it-IT" dirty="0" err="1"/>
              <a:t>validity</a:t>
            </a:r>
            <a:r>
              <a:rPr lang="it-IT" dirty="0"/>
              <a:t> </a:t>
            </a:r>
            <a:r>
              <a:rPr lang="it-IT" dirty="0" err="1"/>
              <a:t>period</a:t>
            </a:r>
            <a:r>
              <a:rPr lang="it-IT" dirty="0"/>
              <a:t> </a:t>
            </a:r>
            <a:r>
              <a:rPr lang="it-IT" dirty="0" err="1"/>
              <a:t>selected</a:t>
            </a:r>
            <a:r>
              <a:rPr lang="it-IT" dirty="0"/>
              <a:t> </a:t>
            </a:r>
            <a:r>
              <a:rPr lang="it-IT" dirty="0" err="1"/>
              <a:t>within</a:t>
            </a:r>
            <a:r>
              <a:rPr lang="it-IT" dirty="0"/>
              <a:t> the order). </a:t>
            </a:r>
          </a:p>
        </p:txBody>
      </p:sp>
    </p:spTree>
    <p:extLst>
      <p:ext uri="{BB962C8B-B14F-4D97-AF65-F5344CB8AC3E}">
        <p14:creationId xmlns:p14="http://schemas.microsoft.com/office/powerpoint/2010/main" val="2014179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A766-9E58-4ED9-B018-1D3D4D68782B}"/>
              </a:ext>
            </a:extLst>
          </p:cNvPr>
          <p:cNvSpPr>
            <a:spLocks noGrp="1"/>
          </p:cNvSpPr>
          <p:nvPr>
            <p:ph type="title"/>
          </p:nvPr>
        </p:nvSpPr>
        <p:spPr/>
        <p:txBody>
          <a:bodyPr/>
          <a:lstStyle/>
          <a:p>
            <a:r>
              <a:rPr lang="it-IT" dirty="0" err="1"/>
              <a:t>update_order_status</a:t>
            </a:r>
            <a:endParaRPr lang="it-IT" dirty="0"/>
          </a:p>
        </p:txBody>
      </p:sp>
      <p:sp>
        <p:nvSpPr>
          <p:cNvPr id="3" name="Content Placeholder 2">
            <a:extLst>
              <a:ext uri="{FF2B5EF4-FFF2-40B4-BE49-F238E27FC236}">
                <a16:creationId xmlns:a16="http://schemas.microsoft.com/office/drawing/2014/main" id="{AFA94037-924B-4F67-9B3B-46F8D7B96623}"/>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new.payment_status</a:t>
            </a:r>
            <a:r>
              <a:rPr lang="en-US" sz="1500" dirty="0"/>
              <a:t> = 0 THEN</a:t>
            </a:r>
          </a:p>
          <a:p>
            <a:pPr marL="0" indent="0">
              <a:buNone/>
            </a:pPr>
            <a:r>
              <a:rPr lang="en-US" sz="1500" dirty="0"/>
              <a:t>	UPDATE orders SET </a:t>
            </a:r>
            <a:r>
              <a:rPr lang="en-US" sz="1500" dirty="0" err="1"/>
              <a:t>order_status</a:t>
            </a:r>
            <a:r>
              <a:rPr lang="en-US" sz="1500" dirty="0"/>
              <a:t> = 2 WHERE id = 	</a:t>
            </a:r>
            <a:r>
              <a:rPr lang="en-US" sz="1500" dirty="0" err="1"/>
              <a:t>new.order_id</a:t>
            </a:r>
            <a:r>
              <a:rPr lang="en-US" sz="1500" dirty="0"/>
              <a:t>;</a:t>
            </a:r>
          </a:p>
          <a:p>
            <a:pPr marL="0" indent="0">
              <a:buNone/>
            </a:pPr>
            <a:r>
              <a:rPr lang="en-US" sz="1500" dirty="0"/>
              <a:t>ELSE</a:t>
            </a:r>
          </a:p>
          <a:p>
            <a:pPr marL="0" indent="0">
              <a:buNone/>
            </a:pPr>
            <a:r>
              <a:rPr lang="en-US" sz="1500" dirty="0"/>
              <a:t>	UPDATE orders SET </a:t>
            </a:r>
            <a:r>
              <a:rPr lang="en-US" sz="1500" dirty="0" err="1"/>
              <a:t>order_status</a:t>
            </a:r>
            <a:r>
              <a:rPr lang="en-US" sz="1500" dirty="0"/>
              <a:t> = 1 WHERE id = 	</a:t>
            </a:r>
            <a:r>
              <a:rPr lang="en-US" sz="1500" dirty="0" err="1"/>
              <a:t>new.order_id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41E8AE63-0B5E-4F63-88F1-FECA9AF2ACE7}"/>
              </a:ext>
            </a:extLst>
          </p:cNvPr>
          <p:cNvSpPr>
            <a:spLocks noGrp="1"/>
          </p:cNvSpPr>
          <p:nvPr>
            <p:ph sz="half" idx="2"/>
          </p:nvPr>
        </p:nvSpPr>
        <p:spPr/>
        <p:txBody>
          <a:bodyPr/>
          <a:lstStyle/>
          <a:p>
            <a:r>
              <a:rPr lang="it-IT" dirty="0"/>
              <a:t>ON </a:t>
            </a:r>
            <a:r>
              <a:rPr lang="it-IT" dirty="0" err="1"/>
              <a:t>payment_history</a:t>
            </a:r>
            <a:r>
              <a:rPr lang="it-IT" dirty="0"/>
              <a:t> AFTER INSERT</a:t>
            </a:r>
          </a:p>
          <a:p>
            <a:r>
              <a:rPr lang="it-IT" dirty="0" err="1"/>
              <a:t>This</a:t>
            </a:r>
            <a:r>
              <a:rPr lang="it-IT" dirty="0"/>
              <a:t> trigger </a:t>
            </a:r>
            <a:r>
              <a:rPr lang="it-IT" dirty="0" err="1"/>
              <a:t>is</a:t>
            </a:r>
            <a:r>
              <a:rPr lang="it-IT" dirty="0"/>
              <a:t> </a:t>
            </a:r>
            <a:r>
              <a:rPr lang="it-IT" dirty="0" err="1"/>
              <a:t>used</a:t>
            </a:r>
            <a:r>
              <a:rPr lang="it-IT" dirty="0"/>
              <a:t> to update the order for </a:t>
            </a:r>
            <a:r>
              <a:rPr lang="it-IT" dirty="0" err="1"/>
              <a:t>which</a:t>
            </a:r>
            <a:r>
              <a:rPr lang="it-IT" dirty="0"/>
              <a:t> a user make a payment. Status 2 </a:t>
            </a:r>
            <a:r>
              <a:rPr lang="it-IT" dirty="0" err="1"/>
              <a:t>means</a:t>
            </a:r>
            <a:r>
              <a:rPr lang="it-IT" dirty="0"/>
              <a:t> </a:t>
            </a:r>
            <a:r>
              <a:rPr lang="it-IT" dirty="0" err="1"/>
              <a:t>suspended</a:t>
            </a:r>
            <a:r>
              <a:rPr lang="it-IT" dirty="0"/>
              <a:t> (payment </a:t>
            </a:r>
            <a:r>
              <a:rPr lang="it-IT" dirty="0" err="1"/>
              <a:t>failure</a:t>
            </a:r>
            <a:r>
              <a:rPr lang="it-IT" dirty="0"/>
              <a:t> -&gt; 0), status 1 </a:t>
            </a:r>
            <a:r>
              <a:rPr lang="it-IT" dirty="0" err="1"/>
              <a:t>means</a:t>
            </a:r>
            <a:r>
              <a:rPr lang="it-IT" dirty="0"/>
              <a:t> success. </a:t>
            </a:r>
          </a:p>
        </p:txBody>
      </p:sp>
    </p:spTree>
    <p:extLst>
      <p:ext uri="{BB962C8B-B14F-4D97-AF65-F5344CB8AC3E}">
        <p14:creationId xmlns:p14="http://schemas.microsoft.com/office/powerpoint/2010/main" val="800188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FD61-B177-48A6-97CA-0F30F59BBDBE}"/>
              </a:ext>
            </a:extLst>
          </p:cNvPr>
          <p:cNvSpPr>
            <a:spLocks noGrp="1"/>
          </p:cNvSpPr>
          <p:nvPr>
            <p:ph type="title"/>
          </p:nvPr>
        </p:nvSpPr>
        <p:spPr/>
        <p:txBody>
          <a:bodyPr/>
          <a:lstStyle/>
          <a:p>
            <a:r>
              <a:rPr lang="it-IT" dirty="0" err="1"/>
              <a:t>update_purchase_optional</a:t>
            </a:r>
            <a:endParaRPr lang="it-IT" dirty="0"/>
          </a:p>
        </p:txBody>
      </p:sp>
      <p:sp>
        <p:nvSpPr>
          <p:cNvPr id="3" name="Content Placeholder 2">
            <a:extLst>
              <a:ext uri="{FF2B5EF4-FFF2-40B4-BE49-F238E27FC236}">
                <a16:creationId xmlns:a16="http://schemas.microsoft.com/office/drawing/2014/main" id="{F9FA9A35-F57C-4733-90F6-4F838CA6B521}"/>
              </a:ext>
            </a:extLst>
          </p:cNvPr>
          <p:cNvSpPr>
            <a:spLocks noGrp="1"/>
          </p:cNvSpPr>
          <p:nvPr>
            <p:ph sz="half" idx="1"/>
          </p:nvPr>
        </p:nvSpPr>
        <p:spPr>
          <a:xfrm>
            <a:off x="838200" y="1825625"/>
            <a:ext cx="7022284" cy="4351338"/>
          </a:xfrm>
        </p:spPr>
        <p:txBody>
          <a:bodyPr>
            <a:normAutofit fontScale="70000" lnSpcReduction="20000"/>
          </a:bodyPr>
          <a:lstStyle/>
          <a:p>
            <a:pPr marL="0" indent="0">
              <a:buNone/>
            </a:pPr>
            <a:r>
              <a:rPr lang="it-IT" sz="1500" dirty="0"/>
              <a:t>BEGIN</a:t>
            </a:r>
          </a:p>
          <a:p>
            <a:pPr marL="0" indent="0">
              <a:buNone/>
            </a:pPr>
            <a:r>
              <a:rPr lang="it-IT" sz="1500" dirty="0"/>
              <a:t>DECLARE </a:t>
            </a:r>
            <a:r>
              <a:rPr lang="it-IT" sz="1500" dirty="0" err="1"/>
              <a:t>oId</a:t>
            </a:r>
            <a:r>
              <a:rPr lang="it-IT" sz="1500" dirty="0"/>
              <a:t> int;</a:t>
            </a:r>
          </a:p>
          <a:p>
            <a:pPr marL="0" indent="0">
              <a:buNone/>
            </a:pPr>
            <a:r>
              <a:rPr lang="it-IT" sz="1500" dirty="0"/>
              <a:t>DECLARE </a:t>
            </a:r>
            <a:r>
              <a:rPr lang="it-IT" sz="1500" dirty="0" err="1"/>
              <a:t>done</a:t>
            </a:r>
            <a:r>
              <a:rPr lang="it-IT" sz="1500" dirty="0"/>
              <a:t> INT DEFAULT FALSE;</a:t>
            </a:r>
          </a:p>
          <a:p>
            <a:pPr marL="0" indent="0">
              <a:buNone/>
            </a:pPr>
            <a:r>
              <a:rPr lang="it-IT" sz="1500" dirty="0"/>
              <a:t>DECLARE </a:t>
            </a:r>
            <a:r>
              <a:rPr lang="it-IT" sz="1500" dirty="0" err="1"/>
              <a:t>cur</a:t>
            </a:r>
            <a:r>
              <a:rPr lang="it-IT" sz="1500" dirty="0"/>
              <a:t> CURSOR FOR select </a:t>
            </a:r>
            <a:r>
              <a:rPr lang="it-IT" sz="1500" dirty="0" err="1"/>
              <a:t>optional_id</a:t>
            </a:r>
            <a:r>
              <a:rPr lang="it-IT" sz="1500" dirty="0"/>
              <a:t> from </a:t>
            </a:r>
            <a:r>
              <a:rPr lang="it-IT" sz="1500" dirty="0" err="1"/>
              <a:t>optional_product_order</a:t>
            </a:r>
            <a:r>
              <a:rPr lang="it-IT" sz="1500" dirty="0"/>
              <a:t> where </a:t>
            </a:r>
            <a:r>
              <a:rPr lang="it-IT" sz="1500" dirty="0" err="1"/>
              <a:t>order_id</a:t>
            </a:r>
            <a:r>
              <a:rPr lang="it-IT" sz="1500" dirty="0"/>
              <a:t> = new.id;</a:t>
            </a:r>
          </a:p>
          <a:p>
            <a:pPr marL="0" indent="0">
              <a:buNone/>
            </a:pPr>
            <a:r>
              <a:rPr lang="it-IT" sz="1500" dirty="0"/>
              <a:t>DECLARE CONTINUE HANDLER FOR NOT FOUND SET </a:t>
            </a:r>
            <a:r>
              <a:rPr lang="it-IT" sz="1500" dirty="0" err="1"/>
              <a:t>done</a:t>
            </a:r>
            <a:r>
              <a:rPr lang="it-IT" sz="1500" dirty="0"/>
              <a:t> = TRUE;</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a:t>
            </a:r>
          </a:p>
          <a:p>
            <a:pPr marL="0" indent="0">
              <a:buNone/>
            </a:pPr>
            <a:r>
              <a:rPr lang="it-IT" sz="1500" dirty="0"/>
              <a:t>	OPEN </a:t>
            </a:r>
            <a:r>
              <a:rPr lang="it-IT" sz="1500" dirty="0" err="1"/>
              <a:t>cur</a:t>
            </a:r>
            <a:r>
              <a:rPr lang="it-IT" sz="1500" dirty="0"/>
              <a:t>;</a:t>
            </a:r>
          </a:p>
          <a:p>
            <a:pPr marL="0" indent="0">
              <a:buNone/>
            </a:pPr>
            <a:r>
              <a:rPr lang="it-IT" sz="1500" dirty="0"/>
              <a:t>        		</a:t>
            </a:r>
            <a:r>
              <a:rPr lang="it-IT" sz="1500" dirty="0" err="1"/>
              <a:t>ins_loop</a:t>
            </a:r>
            <a:r>
              <a:rPr lang="it-IT" sz="1500" dirty="0"/>
              <a:t>: LOOP</a:t>
            </a:r>
          </a:p>
          <a:p>
            <a:pPr marL="0" indent="0">
              <a:buNone/>
            </a:pPr>
            <a:r>
              <a:rPr lang="it-IT" sz="1500" dirty="0"/>
              <a:t>            			FETCH </a:t>
            </a:r>
            <a:r>
              <a:rPr lang="it-IT" sz="1500" dirty="0" err="1"/>
              <a:t>cur</a:t>
            </a:r>
            <a:r>
              <a:rPr lang="it-IT" sz="1500" dirty="0"/>
              <a:t> INTO </a:t>
            </a:r>
            <a:r>
              <a:rPr lang="it-IT" sz="1500" dirty="0" err="1"/>
              <a:t>oId</a:t>
            </a:r>
            <a:r>
              <a:rPr lang="it-IT" sz="1500" dirty="0"/>
              <a:t>;</a:t>
            </a:r>
          </a:p>
          <a:p>
            <a:pPr marL="0" indent="0">
              <a:buNone/>
            </a:pPr>
            <a:r>
              <a:rPr lang="it-IT" sz="1500" dirty="0"/>
              <a:t>            			IF </a:t>
            </a:r>
            <a:r>
              <a:rPr lang="it-IT" sz="1500" dirty="0" err="1"/>
              <a:t>done</a:t>
            </a:r>
            <a:r>
              <a:rPr lang="it-IT" sz="1500" dirty="0"/>
              <a:t> THEN</a:t>
            </a:r>
          </a:p>
          <a:p>
            <a:pPr marL="0" indent="0">
              <a:buNone/>
            </a:pPr>
            <a:r>
              <a:rPr lang="it-IT" sz="1500" dirty="0"/>
              <a:t>                				LEAVE </a:t>
            </a:r>
            <a:r>
              <a:rPr lang="it-IT" sz="1500" dirty="0" err="1"/>
              <a:t>ins_loop</a:t>
            </a:r>
            <a:r>
              <a:rPr lang="it-IT" sz="1500" dirty="0"/>
              <a:t>;</a:t>
            </a:r>
          </a:p>
          <a:p>
            <a:pPr marL="0" indent="0">
              <a:buNone/>
            </a:pPr>
            <a:r>
              <a:rPr lang="it-IT" sz="1500" dirty="0"/>
              <a:t>            			END IF;</a:t>
            </a:r>
          </a:p>
          <a:p>
            <a:pPr marL="0" indent="0">
              <a:buNone/>
            </a:pPr>
            <a:r>
              <a:rPr lang="it-IT" sz="1500" dirty="0"/>
              <a:t>            			UPDATE </a:t>
            </a:r>
            <a:r>
              <a:rPr lang="it-IT" sz="1500" dirty="0" err="1"/>
              <a:t>total_purchase_optional</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optional_id</a:t>
            </a:r>
            <a:r>
              <a:rPr lang="it-IT" sz="1500" dirty="0"/>
              <a:t> = </a:t>
            </a:r>
            <a:r>
              <a:rPr lang="it-IT" sz="1500" dirty="0" err="1"/>
              <a:t>oId</a:t>
            </a:r>
            <a:r>
              <a:rPr lang="it-IT" sz="1500" dirty="0"/>
              <a:t>;</a:t>
            </a:r>
          </a:p>
          <a:p>
            <a:pPr marL="0" indent="0">
              <a:buNone/>
            </a:pPr>
            <a:r>
              <a:rPr lang="it-IT" sz="1500" dirty="0"/>
              <a:t>        		END LOOP;</a:t>
            </a:r>
          </a:p>
          <a:p>
            <a:pPr marL="0" indent="0">
              <a:buNone/>
            </a:pPr>
            <a:r>
              <a:rPr lang="it-IT" sz="1500" dirty="0"/>
              <a:t>    	CLOSE </a:t>
            </a:r>
            <a:r>
              <a:rPr lang="it-IT" sz="1500" dirty="0" err="1"/>
              <a:t>cur</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50B6592-23C4-4662-A1B9-54B30F3BDE27}"/>
              </a:ext>
            </a:extLst>
          </p:cNvPr>
          <p:cNvSpPr>
            <a:spLocks noGrp="1"/>
          </p:cNvSpPr>
          <p:nvPr>
            <p:ph sz="half" idx="2"/>
          </p:nvPr>
        </p:nvSpPr>
        <p:spPr>
          <a:xfrm>
            <a:off x="8061820" y="1825625"/>
            <a:ext cx="3291980" cy="4351338"/>
          </a:xfrm>
        </p:spPr>
        <p:txBody>
          <a:bodyPr>
            <a:normAutofit fontScale="70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optional products </a:t>
            </a:r>
            <a:r>
              <a:rPr lang="it-IT" dirty="0" err="1"/>
              <a:t>included</a:t>
            </a:r>
            <a:r>
              <a:rPr lang="it-IT" dirty="0"/>
              <a:t> in the order.</a:t>
            </a:r>
          </a:p>
        </p:txBody>
      </p:sp>
    </p:spTree>
    <p:extLst>
      <p:ext uri="{BB962C8B-B14F-4D97-AF65-F5344CB8AC3E}">
        <p14:creationId xmlns:p14="http://schemas.microsoft.com/office/powerpoint/2010/main" val="1356036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6E5-F8F7-4982-944C-7347AFC80B32}"/>
              </a:ext>
            </a:extLst>
          </p:cNvPr>
          <p:cNvSpPr>
            <a:spLocks noGrp="1"/>
          </p:cNvSpPr>
          <p:nvPr>
            <p:ph type="title"/>
          </p:nvPr>
        </p:nvSpPr>
        <p:spPr/>
        <p:txBody>
          <a:bodyPr/>
          <a:lstStyle/>
          <a:p>
            <a:r>
              <a:rPr lang="it-IT" dirty="0" err="1"/>
              <a:t>update_purchase_package</a:t>
            </a:r>
            <a:endParaRPr lang="it-IT" dirty="0"/>
          </a:p>
        </p:txBody>
      </p:sp>
      <p:sp>
        <p:nvSpPr>
          <p:cNvPr id="3" name="Content Placeholder 2">
            <a:extLst>
              <a:ext uri="{FF2B5EF4-FFF2-40B4-BE49-F238E27FC236}">
                <a16:creationId xmlns:a16="http://schemas.microsoft.com/office/drawing/2014/main" id="{8FE384F3-4A69-459F-B27F-79F89C380E78}"/>
              </a:ext>
            </a:extLst>
          </p:cNvPr>
          <p:cNvSpPr>
            <a:spLocks noGrp="1"/>
          </p:cNvSpPr>
          <p:nvPr>
            <p:ph sz="half" idx="1"/>
          </p:nvPr>
        </p:nvSpPr>
        <p:spPr/>
        <p:txBody>
          <a:bodyPr>
            <a:normAutofit/>
          </a:bodyPr>
          <a:lstStyle/>
          <a:p>
            <a:pPr marL="0" indent="0">
              <a:buNone/>
            </a:pPr>
            <a:r>
              <a:rPr lang="en-US" sz="1500" dirty="0"/>
              <a:t>BEGIN</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a:t>
            </a:r>
          </a:p>
          <a:p>
            <a:pPr marL="0" indent="0">
              <a:buNone/>
            </a:pPr>
            <a:r>
              <a:rPr lang="en-US" sz="1500" dirty="0"/>
              <a:t>	UPDATE </a:t>
            </a:r>
            <a:r>
              <a:rPr lang="en-US" sz="1500" dirty="0" err="1"/>
              <a:t>total_purchase_package</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7849E05-1919-4D70-9554-9CB1113B5C0E}"/>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a:t>
            </a:r>
            <a:r>
              <a:rPr lang="it-IT" dirty="0" err="1"/>
              <a:t>ordered</a:t>
            </a:r>
            <a:r>
              <a:rPr lang="it-IT" dirty="0"/>
              <a:t> service package.</a:t>
            </a:r>
          </a:p>
          <a:p>
            <a:pPr marL="0" indent="0">
              <a:buNone/>
            </a:pPr>
            <a:endParaRPr lang="it-IT" dirty="0"/>
          </a:p>
        </p:txBody>
      </p:sp>
    </p:spTree>
    <p:extLst>
      <p:ext uri="{BB962C8B-B14F-4D97-AF65-F5344CB8AC3E}">
        <p14:creationId xmlns:p14="http://schemas.microsoft.com/office/powerpoint/2010/main" val="469630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1369-C9EA-4616-97C3-B33621013978}"/>
              </a:ext>
            </a:extLst>
          </p:cNvPr>
          <p:cNvSpPr>
            <a:spLocks noGrp="1"/>
          </p:cNvSpPr>
          <p:nvPr>
            <p:ph type="title"/>
          </p:nvPr>
        </p:nvSpPr>
        <p:spPr/>
        <p:txBody>
          <a:bodyPr/>
          <a:lstStyle/>
          <a:p>
            <a:r>
              <a:rPr lang="it-IT" dirty="0" err="1"/>
              <a:t>update_purchase_package_avg</a:t>
            </a:r>
            <a:endParaRPr lang="it-IT" dirty="0"/>
          </a:p>
        </p:txBody>
      </p:sp>
      <p:sp>
        <p:nvSpPr>
          <p:cNvPr id="3" name="Content Placeholder 2">
            <a:extLst>
              <a:ext uri="{FF2B5EF4-FFF2-40B4-BE49-F238E27FC236}">
                <a16:creationId xmlns:a16="http://schemas.microsoft.com/office/drawing/2014/main" id="{2678DFBA-C039-47C1-A2A9-C9A30903C1AC}"/>
              </a:ext>
            </a:extLst>
          </p:cNvPr>
          <p:cNvSpPr>
            <a:spLocks noGrp="1"/>
          </p:cNvSpPr>
          <p:nvPr>
            <p:ph sz="half" idx="1"/>
          </p:nvPr>
        </p:nvSpPr>
        <p:spPr>
          <a:xfrm>
            <a:off x="838200" y="1825625"/>
            <a:ext cx="7039062" cy="4351338"/>
          </a:xfrm>
        </p:spPr>
        <p:txBody>
          <a:bodyPr>
            <a:normAutofit lnSpcReduction="10000"/>
          </a:bodyPr>
          <a:lstStyle/>
          <a:p>
            <a:pPr marL="0" indent="0">
              <a:buNone/>
            </a:pPr>
            <a:r>
              <a:rPr lang="it-IT" sz="1500" dirty="0"/>
              <a:t>BEGIN</a:t>
            </a:r>
          </a:p>
          <a:p>
            <a:pPr marL="0" indent="0">
              <a:buNone/>
            </a:pPr>
            <a:r>
              <a:rPr lang="it-IT" sz="1500" dirty="0"/>
              <a:t>IF </a:t>
            </a:r>
            <a:r>
              <a:rPr lang="it-IT" sz="1500" dirty="0" err="1"/>
              <a:t>new.order_status</a:t>
            </a:r>
            <a:r>
              <a:rPr lang="it-IT" sz="1500" dirty="0"/>
              <a:t> = 1 THEN</a:t>
            </a:r>
          </a:p>
          <a:p>
            <a:pPr marL="0" indent="0">
              <a:buNone/>
            </a:pPr>
            <a:r>
              <a:rPr lang="it-IT" sz="1500" dirty="0"/>
              <a:t>	UPDATE </a:t>
            </a:r>
            <a:r>
              <a:rPr lang="it-IT" sz="1500" dirty="0" err="1"/>
              <a:t>avarage_purchase_optional_package</a:t>
            </a:r>
            <a:r>
              <a:rPr lang="it-IT" sz="1500" dirty="0"/>
              <a:t> SET </a:t>
            </a:r>
            <a:r>
              <a:rPr lang="it-IT" sz="1500" dirty="0" err="1"/>
              <a:t>avg_optional</a:t>
            </a:r>
            <a:r>
              <a:rPr lang="it-IT" sz="1500" dirty="0"/>
              <a:t> = 	IFNULL((SELECT SUM(number) FROM </a:t>
            </a:r>
            <a:r>
              <a:rPr lang="it-IT" sz="1500" dirty="0" err="1"/>
              <a:t>number_optional_package</a:t>
            </a:r>
            <a:r>
              <a:rPr lang="it-IT" sz="1500" dirty="0"/>
              <a:t> WHERE 	</a:t>
            </a:r>
            <a:r>
              <a:rPr lang="it-IT" sz="1500" dirty="0" err="1"/>
              <a:t>package_id</a:t>
            </a:r>
            <a:r>
              <a:rPr lang="it-IT" sz="1500" dirty="0"/>
              <a:t> = </a:t>
            </a:r>
            <a:r>
              <a:rPr lang="it-IT" sz="1500" dirty="0" err="1"/>
              <a:t>new.package_id</a:t>
            </a:r>
            <a:r>
              <a:rPr lang="it-IT" sz="1500" dirty="0"/>
              <a:t>),0) / (SELECT count(*) FROM </a:t>
            </a:r>
            <a:r>
              <a:rPr lang="it-IT" sz="1500" dirty="0" err="1"/>
              <a:t>orders</a:t>
            </a:r>
            <a:r>
              <a:rPr lang="it-IT" sz="1500" dirty="0"/>
              <a:t> 	WHERE </a:t>
            </a:r>
            <a:r>
              <a:rPr lang="it-IT" sz="1500" dirty="0" err="1"/>
              <a:t>package_id</a:t>
            </a:r>
            <a:r>
              <a:rPr lang="it-IT" sz="1500" dirty="0"/>
              <a:t>=</a:t>
            </a:r>
            <a:r>
              <a:rPr lang="it-IT" sz="1500" dirty="0" err="1"/>
              <a:t>new.package_id</a:t>
            </a:r>
            <a:r>
              <a:rPr lang="it-IT" sz="1500" dirty="0"/>
              <a:t>) WHERE </a:t>
            </a:r>
            <a:r>
              <a:rPr lang="it-IT" sz="1500" dirty="0" err="1"/>
              <a:t>package_id</a:t>
            </a:r>
            <a:r>
              <a:rPr lang="it-IT" sz="1500" dirty="0"/>
              <a:t>=</a:t>
            </a:r>
            <a:r>
              <a:rPr lang="it-IT" sz="1500" dirty="0" err="1"/>
              <a:t>new.package_id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82F2B817-125C-45FA-9D8F-33E133F0C765}"/>
              </a:ext>
            </a:extLst>
          </p:cNvPr>
          <p:cNvSpPr>
            <a:spLocks noGrp="1"/>
          </p:cNvSpPr>
          <p:nvPr>
            <p:ph sz="half" idx="2"/>
          </p:nvPr>
        </p:nvSpPr>
        <p:spPr>
          <a:xfrm>
            <a:off x="7877262" y="1825625"/>
            <a:ext cx="4046514" cy="4351338"/>
          </a:xfrm>
        </p:spPr>
        <p:txBody>
          <a:bodyPr>
            <a:normAutofit lnSpcReduction="10000"/>
          </a:bodyPr>
          <a:lstStyle/>
          <a:p>
            <a:r>
              <a:rPr lang="it-IT" dirty="0"/>
              <a:t>ON </a:t>
            </a:r>
            <a:r>
              <a:rPr lang="it-IT" dirty="0" err="1"/>
              <a:t>orders</a:t>
            </a:r>
            <a:r>
              <a:rPr lang="it-IT" dirty="0"/>
              <a:t> AFTER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recalculate</a:t>
            </a:r>
            <a:r>
              <a:rPr lang="it-IT" dirty="0"/>
              <a:t> the </a:t>
            </a:r>
            <a:r>
              <a:rPr lang="it-IT" dirty="0" err="1"/>
              <a:t>average</a:t>
            </a:r>
            <a:r>
              <a:rPr lang="it-IT" dirty="0"/>
              <a:t> optional products users </a:t>
            </a:r>
            <a:r>
              <a:rPr lang="it-IT" dirty="0" err="1"/>
              <a:t>buy</a:t>
            </a:r>
            <a:r>
              <a:rPr lang="it-IT" dirty="0"/>
              <a:t> </a:t>
            </a:r>
            <a:r>
              <a:rPr lang="it-IT" dirty="0" err="1"/>
              <a:t>within</a:t>
            </a:r>
            <a:r>
              <a:rPr lang="it-IT" dirty="0"/>
              <a:t> the package.</a:t>
            </a:r>
          </a:p>
          <a:p>
            <a:r>
              <a:rPr lang="it-IT" dirty="0"/>
              <a:t>In </a:t>
            </a:r>
            <a:r>
              <a:rPr lang="it-IT" dirty="0" err="1"/>
              <a:t>this</a:t>
            </a:r>
            <a:r>
              <a:rPr lang="it-IT" dirty="0"/>
              <a:t> case </a:t>
            </a:r>
            <a:r>
              <a:rPr lang="it-IT" dirty="0" err="1"/>
              <a:t>is</a:t>
            </a:r>
            <a:r>
              <a:rPr lang="it-IT" dirty="0"/>
              <a:t> after update due to the </a:t>
            </a:r>
            <a:r>
              <a:rPr lang="it-IT" dirty="0" err="1"/>
              <a:t>usage</a:t>
            </a:r>
            <a:r>
              <a:rPr lang="it-IT" dirty="0"/>
              <a:t> of a </a:t>
            </a:r>
            <a:r>
              <a:rPr lang="it-IT" dirty="0" err="1"/>
              <a:t>view</a:t>
            </a:r>
            <a:r>
              <a:rPr lang="it-IT" dirty="0"/>
              <a:t>.</a:t>
            </a:r>
          </a:p>
          <a:p>
            <a:pPr marL="0" indent="0">
              <a:buNone/>
            </a:pPr>
            <a:endParaRPr lang="it-IT" dirty="0"/>
          </a:p>
          <a:p>
            <a:endParaRPr lang="it-IT" dirty="0"/>
          </a:p>
        </p:txBody>
      </p:sp>
    </p:spTree>
    <p:extLst>
      <p:ext uri="{BB962C8B-B14F-4D97-AF65-F5344CB8AC3E}">
        <p14:creationId xmlns:p14="http://schemas.microsoft.com/office/powerpoint/2010/main" val="68028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a:t>
            </a:r>
            <a:endParaRPr lang="it-IT" dirty="0"/>
          </a:p>
        </p:txBody>
      </p:sp>
      <p:pic>
        <p:nvPicPr>
          <p:cNvPr id="5" name="Segnaposto contenuto 4">
            <a:extLst>
              <a:ext uri="{FF2B5EF4-FFF2-40B4-BE49-F238E27FC236}">
                <a16:creationId xmlns:a16="http://schemas.microsoft.com/office/drawing/2014/main" id="{31D81F52-A404-53A4-8F75-9A251317B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487" y="1388333"/>
            <a:ext cx="6791190" cy="5053336"/>
          </a:xfrm>
        </p:spPr>
      </p:pic>
      <p:sp>
        <p:nvSpPr>
          <p:cNvPr id="7" name="Rettangolo 6">
            <a:extLst>
              <a:ext uri="{FF2B5EF4-FFF2-40B4-BE49-F238E27FC236}">
                <a16:creationId xmlns:a16="http://schemas.microsoft.com/office/drawing/2014/main" id="{66A92F94-3EBA-519B-C904-314EB54BEAE7}"/>
              </a:ext>
            </a:extLst>
          </p:cNvPr>
          <p:cNvSpPr/>
          <p:nvPr/>
        </p:nvSpPr>
        <p:spPr>
          <a:xfrm>
            <a:off x="188686" y="1388333"/>
            <a:ext cx="3966348" cy="4247317"/>
          </a:xfrm>
          <a:prstGeom prst="rect">
            <a:avLst/>
          </a:prstGeom>
        </p:spPr>
        <p:txBody>
          <a:bodyPr wrap="square">
            <a:spAutoFit/>
          </a:bodyPr>
          <a:lstStyle/>
          <a:p>
            <a:pPr marL="285750" indent="-285750">
              <a:buFont typeface="Arial" panose="020B0604020202020204" pitchFamily="34" charset="0"/>
              <a:buChar char="•"/>
            </a:pPr>
            <a:r>
              <a:rPr lang="en-US" dirty="0"/>
              <a:t>A service contains all the fields for minute, SMS and internet. They are set to NULL when the service does not contain that ”service”</a:t>
            </a:r>
          </a:p>
          <a:p>
            <a:pPr marL="285750" indent="-285750">
              <a:buFont typeface="Arial" panose="020B0604020202020204" pitchFamily="34" charset="0"/>
              <a:buChar char="•"/>
            </a:pPr>
            <a:r>
              <a:rPr lang="en-US" dirty="0"/>
              <a:t>Package prices are set in a dedicated table because, in this way, it is possible to support validity period different from 12, 24 or 36 months. </a:t>
            </a:r>
          </a:p>
          <a:p>
            <a:pPr marL="285750" indent="-285750">
              <a:buFont typeface="Arial" panose="020B0604020202020204" pitchFamily="34" charset="0"/>
              <a:buChar char="•"/>
            </a:pPr>
            <a:r>
              <a:rPr lang="en-US" dirty="0"/>
              <a:t>Order status is managed as an integer number (0 – Created, 1 – </a:t>
            </a:r>
            <a:r>
              <a:rPr lang="en-US" dirty="0" err="1"/>
              <a:t>Payed</a:t>
            </a:r>
            <a:r>
              <a:rPr lang="en-US" dirty="0"/>
              <a:t>, 2 - Rejected)</a:t>
            </a:r>
          </a:p>
          <a:p>
            <a:pPr marL="285750" indent="-285750">
              <a:buFont typeface="Arial" panose="020B0604020202020204" pitchFamily="34" charset="0"/>
              <a:buChar char="•"/>
            </a:pPr>
            <a:r>
              <a:rPr lang="en-US" dirty="0"/>
              <a:t>Payment Status is managed as an integer as well (0 – Failure, 1 - Success)</a:t>
            </a:r>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443679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7810-3339-46A6-888C-103CC92A69F1}"/>
              </a:ext>
            </a:extLst>
          </p:cNvPr>
          <p:cNvSpPr>
            <a:spLocks noGrp="1"/>
          </p:cNvSpPr>
          <p:nvPr>
            <p:ph type="title"/>
          </p:nvPr>
        </p:nvSpPr>
        <p:spPr/>
        <p:txBody>
          <a:bodyPr/>
          <a:lstStyle/>
          <a:p>
            <a:r>
              <a:rPr lang="it-IT" dirty="0" err="1"/>
              <a:t>update_purchase_package_optional</a:t>
            </a:r>
            <a:endParaRPr lang="it-IT" dirty="0"/>
          </a:p>
        </p:txBody>
      </p:sp>
      <p:sp>
        <p:nvSpPr>
          <p:cNvPr id="3" name="Content Placeholder 2">
            <a:extLst>
              <a:ext uri="{FF2B5EF4-FFF2-40B4-BE49-F238E27FC236}">
                <a16:creationId xmlns:a16="http://schemas.microsoft.com/office/drawing/2014/main" id="{63C14A3B-74D5-4660-B200-B725C30B6C2C}"/>
              </a:ext>
            </a:extLst>
          </p:cNvPr>
          <p:cNvSpPr>
            <a:spLocks noGrp="1"/>
          </p:cNvSpPr>
          <p:nvPr>
            <p:ph sz="half" idx="1"/>
          </p:nvPr>
        </p:nvSpPr>
        <p:spPr/>
        <p:txBody>
          <a:bodyPr>
            <a:normAutofit fontScale="85000" lnSpcReduction="20000"/>
          </a:bodyPr>
          <a:lstStyle/>
          <a:p>
            <a:pPr marL="0" indent="0">
              <a:buNone/>
            </a:pPr>
            <a:r>
              <a:rPr lang="en-US" sz="1500" dirty="0"/>
              <a:t>BEGIN</a:t>
            </a:r>
          </a:p>
          <a:p>
            <a:pPr marL="0" indent="0">
              <a:buNone/>
            </a:pPr>
            <a:r>
              <a:rPr lang="en-US" sz="1500" dirty="0"/>
              <a:t>DECLARE counter int;</a:t>
            </a:r>
          </a:p>
          <a:p>
            <a:pPr marL="0" indent="0">
              <a:buNone/>
            </a:pPr>
            <a:r>
              <a:rPr lang="en-US" sz="1500" dirty="0"/>
              <a:t>SET counter = IFNULL((SELECT count(*) FROM </a:t>
            </a:r>
            <a:r>
              <a:rPr lang="en-US" sz="1500" dirty="0" err="1"/>
              <a:t>optional_product_order</a:t>
            </a:r>
            <a:r>
              <a:rPr lang="en-US" sz="1500" dirty="0"/>
              <a:t> WHERE </a:t>
            </a:r>
            <a:r>
              <a:rPr lang="en-US" sz="1500" dirty="0" err="1"/>
              <a:t>order_id</a:t>
            </a:r>
            <a:r>
              <a:rPr lang="en-US" sz="1500" dirty="0"/>
              <a:t> = new.id GROUP BY </a:t>
            </a:r>
            <a:r>
              <a:rPr lang="en-US" sz="1500" dirty="0" err="1"/>
              <a:t>order_id</a:t>
            </a:r>
            <a:r>
              <a:rPr lang="en-US" sz="1500" dirty="0"/>
              <a:t>), 0);</a:t>
            </a:r>
          </a:p>
          <a:p>
            <a:pPr marL="0" indent="0">
              <a:buNone/>
            </a:pPr>
            <a:r>
              <a:rPr lang="en-US" sz="1500" dirty="0"/>
              <a:t>IF (</a:t>
            </a:r>
            <a:r>
              <a:rPr lang="en-US" sz="1500" dirty="0" err="1"/>
              <a:t>old.order_status</a:t>
            </a:r>
            <a:r>
              <a:rPr lang="en-US" sz="1500" dirty="0"/>
              <a:t> = 0 or </a:t>
            </a:r>
            <a:r>
              <a:rPr lang="en-US" sz="1500" dirty="0" err="1"/>
              <a:t>old.order_status</a:t>
            </a:r>
            <a:r>
              <a:rPr lang="en-US" sz="1500" dirty="0"/>
              <a:t>=2) and </a:t>
            </a:r>
            <a:r>
              <a:rPr lang="en-US" sz="1500" dirty="0" err="1"/>
              <a:t>new.order_status</a:t>
            </a:r>
            <a:r>
              <a:rPr lang="en-US" sz="1500" dirty="0"/>
              <a:t> = 1 THEN </a:t>
            </a:r>
          </a:p>
          <a:p>
            <a:pPr marL="0" indent="0">
              <a:buNone/>
            </a:pPr>
            <a:r>
              <a:rPr lang="en-US" sz="1500" dirty="0"/>
              <a:t>	IF counter = 0 THEN</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0;</a:t>
            </a:r>
          </a:p>
          <a:p>
            <a:pPr marL="0" indent="0">
              <a:buNone/>
            </a:pPr>
            <a:r>
              <a:rPr lang="en-US" sz="1500" dirty="0"/>
              <a:t>	ELSE</a:t>
            </a:r>
          </a:p>
          <a:p>
            <a:pPr marL="0" indent="0">
              <a:buNone/>
            </a:pPr>
            <a:r>
              <a:rPr lang="en-US" sz="1500" dirty="0"/>
              <a:t>		UPDATE </a:t>
            </a:r>
            <a:r>
              <a:rPr lang="en-US" sz="1500" dirty="0" err="1"/>
              <a:t>total_purchase_package_optional</a:t>
            </a:r>
            <a:r>
              <a:rPr lang="en-US" sz="1500" dirty="0"/>
              <a:t> set 		</a:t>
            </a:r>
            <a:r>
              <a:rPr lang="en-US" sz="1500" dirty="0" err="1"/>
              <a:t>tot_purchase</a:t>
            </a:r>
            <a:r>
              <a:rPr lang="en-US" sz="1500" dirty="0"/>
              <a:t> = </a:t>
            </a:r>
            <a:r>
              <a:rPr lang="en-US" sz="1500" dirty="0" err="1"/>
              <a:t>tot_purchase</a:t>
            </a:r>
            <a:r>
              <a:rPr lang="en-US" sz="1500" dirty="0"/>
              <a:t> + 1 where 			</a:t>
            </a:r>
            <a:r>
              <a:rPr lang="en-US" sz="1500" dirty="0" err="1"/>
              <a:t>package_id</a:t>
            </a:r>
            <a:r>
              <a:rPr lang="en-US" sz="1500" dirty="0"/>
              <a:t> = 	</a:t>
            </a:r>
            <a:r>
              <a:rPr lang="en-US" sz="1500" dirty="0" err="1"/>
              <a:t>new.package_id</a:t>
            </a:r>
            <a:r>
              <a:rPr lang="en-US" sz="1500" dirty="0"/>
              <a:t> AND 			</a:t>
            </a:r>
            <a:r>
              <a:rPr lang="en-US" sz="1500" dirty="0" err="1"/>
              <a:t>has_optional_product</a:t>
            </a:r>
            <a:r>
              <a:rPr lang="en-US" sz="1500" dirty="0"/>
              <a:t> = 1;</a:t>
            </a:r>
          </a:p>
          <a:p>
            <a:pPr marL="0" indent="0">
              <a:buNone/>
            </a:pPr>
            <a:r>
              <a:rPr lang="en-US" sz="1500" dirty="0"/>
              <a:t>	END IF;</a:t>
            </a:r>
          </a:p>
          <a:p>
            <a:pPr marL="0" indent="0">
              <a:buNone/>
            </a:pPr>
            <a:r>
              <a:rPr lang="en-US" sz="1500" dirty="0"/>
              <a:t>END IF;</a:t>
            </a:r>
          </a:p>
          <a:p>
            <a:pPr marL="0" indent="0">
              <a:buNone/>
            </a:pPr>
            <a:r>
              <a:rPr lang="en-US" sz="1500" dirty="0"/>
              <a:t>END</a:t>
            </a:r>
            <a:endParaRPr lang="it-IT" sz="1500" dirty="0"/>
          </a:p>
        </p:txBody>
      </p:sp>
      <p:sp>
        <p:nvSpPr>
          <p:cNvPr id="4" name="Content Placeholder 3">
            <a:extLst>
              <a:ext uri="{FF2B5EF4-FFF2-40B4-BE49-F238E27FC236}">
                <a16:creationId xmlns:a16="http://schemas.microsoft.com/office/drawing/2014/main" id="{F904C32F-623C-490F-B3FA-31D0950F4EAA}"/>
              </a:ext>
            </a:extLst>
          </p:cNvPr>
          <p:cNvSpPr>
            <a:spLocks noGrp="1"/>
          </p:cNvSpPr>
          <p:nvPr>
            <p:ph sz="half" idx="2"/>
          </p:nvPr>
        </p:nvSpPr>
        <p:spPr/>
        <p:txBody>
          <a:bodyPr>
            <a:normAutofit fontScale="85000" lnSpcReduction="2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with or </a:t>
            </a:r>
            <a:r>
              <a:rPr lang="it-IT" dirty="0" err="1"/>
              <a:t>without</a:t>
            </a:r>
            <a:r>
              <a:rPr lang="it-IT" dirty="0"/>
              <a:t> optional products </a:t>
            </a:r>
            <a:r>
              <a:rPr lang="it-IT" dirty="0" err="1"/>
              <a:t>included</a:t>
            </a:r>
            <a:r>
              <a:rPr lang="it-IT" dirty="0"/>
              <a:t>.</a:t>
            </a:r>
          </a:p>
          <a:p>
            <a:r>
              <a:rPr lang="it-IT" dirty="0"/>
              <a:t>(NOT REQUESTED)</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2439728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8E0F-E49A-4528-AE9D-606C3922895C}"/>
              </a:ext>
            </a:extLst>
          </p:cNvPr>
          <p:cNvSpPr>
            <a:spLocks noGrp="1"/>
          </p:cNvSpPr>
          <p:nvPr>
            <p:ph type="title"/>
          </p:nvPr>
        </p:nvSpPr>
        <p:spPr/>
        <p:txBody>
          <a:bodyPr/>
          <a:lstStyle/>
          <a:p>
            <a:r>
              <a:rPr lang="it-IT" dirty="0" err="1"/>
              <a:t>update_purchase_package_validity</a:t>
            </a:r>
            <a:endParaRPr lang="it-IT" dirty="0"/>
          </a:p>
        </p:txBody>
      </p:sp>
      <p:sp>
        <p:nvSpPr>
          <p:cNvPr id="3" name="Content Placeholder 2">
            <a:extLst>
              <a:ext uri="{FF2B5EF4-FFF2-40B4-BE49-F238E27FC236}">
                <a16:creationId xmlns:a16="http://schemas.microsoft.com/office/drawing/2014/main" id="{A71BD1E3-F550-415F-85B4-8886F2799278}"/>
              </a:ext>
            </a:extLst>
          </p:cNvPr>
          <p:cNvSpPr>
            <a:spLocks noGrp="1"/>
          </p:cNvSpPr>
          <p:nvPr>
            <p:ph sz="half" idx="1"/>
          </p:nvPr>
        </p:nvSpPr>
        <p:spPr/>
        <p:txBody>
          <a:bodyPr>
            <a:normAutofit/>
          </a:bodyPr>
          <a:lstStyle/>
          <a:p>
            <a:pPr marL="0" indent="0">
              <a:buNone/>
            </a:pPr>
            <a:r>
              <a:rPr lang="it-IT" sz="1500" dirty="0"/>
              <a:t>BEGIN</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=2) and </a:t>
            </a:r>
            <a:r>
              <a:rPr lang="it-IT" sz="1500" dirty="0" err="1"/>
              <a:t>new.order_status</a:t>
            </a:r>
            <a:r>
              <a:rPr lang="it-IT" sz="1500" dirty="0"/>
              <a:t> = 1 THEN</a:t>
            </a:r>
          </a:p>
          <a:p>
            <a:pPr marL="0" indent="0">
              <a:buNone/>
            </a:pPr>
            <a:r>
              <a:rPr lang="it-IT" sz="1500" dirty="0"/>
              <a:t>	UPDATE </a:t>
            </a:r>
            <a:r>
              <a:rPr lang="it-IT" sz="1500" dirty="0" err="1"/>
              <a:t>total_purchase_package_validity</a:t>
            </a:r>
            <a:r>
              <a:rPr lang="it-IT" sz="1500" dirty="0"/>
              <a:t> SET 		</a:t>
            </a:r>
            <a:r>
              <a:rPr lang="it-IT" sz="1500" dirty="0" err="1"/>
              <a:t>tot_purchase</a:t>
            </a:r>
            <a:r>
              <a:rPr lang="it-IT" sz="1500" dirty="0"/>
              <a:t> = </a:t>
            </a:r>
            <a:r>
              <a:rPr lang="it-IT" sz="1500" dirty="0" err="1"/>
              <a:t>tot_purchase</a:t>
            </a:r>
            <a:r>
              <a:rPr lang="it-IT" sz="1500" dirty="0"/>
              <a:t> + 1 WHERE </a:t>
            </a:r>
            <a:r>
              <a:rPr lang="it-IT" sz="1500" dirty="0" err="1"/>
              <a:t>package_id</a:t>
            </a:r>
            <a:r>
              <a:rPr lang="it-IT" sz="1500" dirty="0"/>
              <a:t> 	= </a:t>
            </a:r>
            <a:r>
              <a:rPr lang="it-IT" sz="1500" dirty="0" err="1"/>
              <a:t>new.package_id</a:t>
            </a:r>
            <a:r>
              <a:rPr lang="it-IT" sz="1500" dirty="0"/>
              <a:t> AND 	</a:t>
            </a:r>
            <a:r>
              <a:rPr lang="it-IT" sz="1500" dirty="0" err="1"/>
              <a:t>validity_period</a:t>
            </a:r>
            <a:r>
              <a:rPr lang="it-IT" sz="1500" dirty="0"/>
              <a:t> = 	</a:t>
            </a:r>
            <a:r>
              <a:rPr lang="it-IT" sz="1500" dirty="0" err="1"/>
              <a:t>new.validity_period</a:t>
            </a:r>
            <a:r>
              <a:rPr lang="it-IT" sz="1500" dirty="0"/>
              <a:t>;</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39C50AFC-EE90-4664-9ED7-0A5A439465E1}"/>
              </a:ext>
            </a:extLst>
          </p:cNvPr>
          <p:cNvSpPr>
            <a:spLocks noGrp="1"/>
          </p:cNvSpPr>
          <p:nvPr>
            <p:ph sz="half" idx="2"/>
          </p:nvPr>
        </p:nvSpPr>
        <p:spPr/>
        <p:txBody>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a:t>
            </a:r>
            <a:r>
              <a:rPr lang="it-IT" dirty="0" err="1"/>
              <a:t>increments</a:t>
            </a:r>
            <a:r>
              <a:rPr lang="it-IT" dirty="0"/>
              <a:t> the </a:t>
            </a:r>
            <a:r>
              <a:rPr lang="it-IT" dirty="0" err="1"/>
              <a:t>number</a:t>
            </a:r>
            <a:r>
              <a:rPr lang="it-IT" dirty="0"/>
              <a:t> of </a:t>
            </a:r>
            <a:r>
              <a:rPr lang="it-IT" dirty="0" err="1"/>
              <a:t>purchase</a:t>
            </a:r>
            <a:r>
              <a:rPr lang="it-IT" dirty="0"/>
              <a:t> for the service package </a:t>
            </a:r>
            <a:r>
              <a:rPr lang="it-IT" dirty="0" err="1"/>
              <a:t>considering</a:t>
            </a:r>
            <a:r>
              <a:rPr lang="it-IT" dirty="0"/>
              <a:t> the </a:t>
            </a:r>
            <a:r>
              <a:rPr lang="it-IT" dirty="0" err="1"/>
              <a:t>selected</a:t>
            </a:r>
            <a:r>
              <a:rPr lang="it-IT" dirty="0"/>
              <a:t> </a:t>
            </a:r>
            <a:r>
              <a:rPr lang="it-IT" dirty="0" err="1"/>
              <a:t>validity</a:t>
            </a:r>
            <a:r>
              <a:rPr lang="it-IT" dirty="0"/>
              <a:t> </a:t>
            </a:r>
            <a:r>
              <a:rPr lang="it-IT" dirty="0" err="1"/>
              <a:t>period</a:t>
            </a:r>
            <a:r>
              <a:rPr lang="it-IT" dirty="0"/>
              <a:t>.</a:t>
            </a:r>
          </a:p>
          <a:p>
            <a:pPr marL="0" indent="0">
              <a:buNone/>
            </a:pPr>
            <a:endParaRPr lang="it-IT" dirty="0"/>
          </a:p>
          <a:p>
            <a:pPr marL="0" indent="0">
              <a:buNone/>
            </a:pPr>
            <a:endParaRPr lang="it-IT" dirty="0"/>
          </a:p>
          <a:p>
            <a:endParaRPr lang="it-IT" dirty="0"/>
          </a:p>
        </p:txBody>
      </p:sp>
    </p:spTree>
    <p:extLst>
      <p:ext uri="{BB962C8B-B14F-4D97-AF65-F5344CB8AC3E}">
        <p14:creationId xmlns:p14="http://schemas.microsoft.com/office/powerpoint/2010/main" val="3058870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B109-A26C-44C6-AC16-C7A308965375}"/>
              </a:ext>
            </a:extLst>
          </p:cNvPr>
          <p:cNvSpPr>
            <a:spLocks noGrp="1"/>
          </p:cNvSpPr>
          <p:nvPr>
            <p:ph type="title"/>
          </p:nvPr>
        </p:nvSpPr>
        <p:spPr/>
        <p:txBody>
          <a:bodyPr/>
          <a:lstStyle/>
          <a:p>
            <a:r>
              <a:rPr lang="it-IT" dirty="0" err="1"/>
              <a:t>update_tot_value_package</a:t>
            </a:r>
            <a:endParaRPr lang="it-IT" dirty="0"/>
          </a:p>
        </p:txBody>
      </p:sp>
      <p:sp>
        <p:nvSpPr>
          <p:cNvPr id="3" name="Content Placeholder 2">
            <a:extLst>
              <a:ext uri="{FF2B5EF4-FFF2-40B4-BE49-F238E27FC236}">
                <a16:creationId xmlns:a16="http://schemas.microsoft.com/office/drawing/2014/main" id="{38563D2B-C372-4822-9083-76ACEB84FF70}"/>
              </a:ext>
            </a:extLst>
          </p:cNvPr>
          <p:cNvSpPr>
            <a:spLocks noGrp="1"/>
          </p:cNvSpPr>
          <p:nvPr>
            <p:ph sz="half" idx="1"/>
          </p:nvPr>
        </p:nvSpPr>
        <p:spPr>
          <a:xfrm>
            <a:off x="838199" y="1825625"/>
            <a:ext cx="6493779" cy="4351338"/>
          </a:xfrm>
        </p:spPr>
        <p:txBody>
          <a:bodyPr>
            <a:normAutofit lnSpcReduction="10000"/>
          </a:bodyPr>
          <a:lstStyle/>
          <a:p>
            <a:pPr marL="0" indent="0">
              <a:buNone/>
            </a:pPr>
            <a:r>
              <a:rPr lang="it-IT" sz="1500" dirty="0"/>
              <a:t>BEGIN</a:t>
            </a:r>
          </a:p>
          <a:p>
            <a:pPr marL="0" indent="0">
              <a:buNone/>
            </a:pPr>
            <a:r>
              <a:rPr lang="it-IT" sz="1500" dirty="0"/>
              <a:t>DECLARE </a:t>
            </a:r>
            <a:r>
              <a:rPr lang="it-IT" sz="1500" dirty="0" err="1"/>
              <a:t>optional_price</a:t>
            </a:r>
            <a:r>
              <a:rPr lang="it-IT" sz="1500" dirty="0"/>
              <a:t> double;</a:t>
            </a:r>
          </a:p>
          <a:p>
            <a:pPr marL="0" indent="0">
              <a:buNone/>
            </a:pPr>
            <a:r>
              <a:rPr lang="it-IT" sz="1500" dirty="0"/>
              <a:t>DECLARE </a:t>
            </a:r>
            <a:r>
              <a:rPr lang="it-IT" sz="1500" dirty="0" err="1"/>
              <a:t>validity_price</a:t>
            </a:r>
            <a:r>
              <a:rPr lang="it-IT" sz="1500" dirty="0"/>
              <a:t> double;</a:t>
            </a:r>
          </a:p>
          <a:p>
            <a:pPr marL="0" indent="0">
              <a:buNone/>
            </a:pPr>
            <a:r>
              <a:rPr lang="it-IT" sz="1500" dirty="0"/>
              <a:t>SET </a:t>
            </a:r>
            <a:r>
              <a:rPr lang="it-IT" sz="1500" dirty="0" err="1"/>
              <a:t>optional_price</a:t>
            </a:r>
            <a:r>
              <a:rPr lang="it-IT" sz="1500" dirty="0"/>
              <a:t> = (SELECT COALESCE(SUM(</a:t>
            </a:r>
            <a:r>
              <a:rPr lang="it-IT" sz="1500" dirty="0" err="1"/>
              <a:t>o.price</a:t>
            </a:r>
            <a:r>
              <a:rPr lang="it-IT" sz="1500" dirty="0"/>
              <a:t>) , 0) FROM </a:t>
            </a:r>
            <a:r>
              <a:rPr lang="it-IT" sz="1500" dirty="0" err="1"/>
              <a:t>optional_product_order</a:t>
            </a:r>
            <a:r>
              <a:rPr lang="it-IT" sz="1500" dirty="0"/>
              <a:t> AS x JOIN </a:t>
            </a:r>
            <a:r>
              <a:rPr lang="it-IT" sz="1500" dirty="0" err="1"/>
              <a:t>optional_product</a:t>
            </a:r>
            <a:r>
              <a:rPr lang="it-IT" sz="1500" dirty="0"/>
              <a:t> AS o ON o.id = </a:t>
            </a:r>
            <a:r>
              <a:rPr lang="it-IT" sz="1500" dirty="0" err="1"/>
              <a:t>x.optional_id</a:t>
            </a:r>
            <a:r>
              <a:rPr lang="it-IT" sz="1500" dirty="0"/>
              <a:t> WHERE </a:t>
            </a:r>
            <a:r>
              <a:rPr lang="it-IT" sz="1500" dirty="0" err="1"/>
              <a:t>x.order_id</a:t>
            </a:r>
            <a:r>
              <a:rPr lang="it-IT" sz="1500" dirty="0"/>
              <a:t> = new.id);</a:t>
            </a:r>
          </a:p>
          <a:p>
            <a:pPr marL="0" indent="0">
              <a:buNone/>
            </a:pPr>
            <a:r>
              <a:rPr lang="it-IT" sz="1500" dirty="0"/>
              <a:t>SET </a:t>
            </a:r>
            <a:r>
              <a:rPr lang="it-IT" sz="1500" dirty="0" err="1"/>
              <a:t>validity_price</a:t>
            </a:r>
            <a:r>
              <a:rPr lang="it-IT" sz="1500" dirty="0"/>
              <a:t> = (</a:t>
            </a:r>
            <a:r>
              <a:rPr lang="it-IT" sz="1500" dirty="0" err="1"/>
              <a:t>optional_price</a:t>
            </a:r>
            <a:r>
              <a:rPr lang="it-IT" sz="1500" dirty="0"/>
              <a:t> * </a:t>
            </a:r>
            <a:r>
              <a:rPr lang="it-IT" sz="1500" dirty="0" err="1"/>
              <a:t>old.validity_period</a:t>
            </a:r>
            <a:r>
              <a:rPr lang="it-IT" sz="1500" dirty="0"/>
              <a:t>);</a:t>
            </a:r>
          </a:p>
          <a:p>
            <a:pPr marL="0" indent="0">
              <a:buNone/>
            </a:pPr>
            <a:r>
              <a:rPr lang="it-IT" sz="1500" dirty="0"/>
              <a:t>IF (</a:t>
            </a:r>
            <a:r>
              <a:rPr lang="it-IT" sz="1500" dirty="0" err="1"/>
              <a:t>old.order_status</a:t>
            </a:r>
            <a:r>
              <a:rPr lang="it-IT" sz="1500" dirty="0"/>
              <a:t> = 0 or </a:t>
            </a:r>
            <a:r>
              <a:rPr lang="it-IT" sz="1500" dirty="0" err="1"/>
              <a:t>old.order_status</a:t>
            </a:r>
            <a:r>
              <a:rPr lang="it-IT" sz="1500" dirty="0"/>
              <a:t> = 2) and </a:t>
            </a:r>
            <a:r>
              <a:rPr lang="it-IT" sz="1500" dirty="0" err="1"/>
              <a:t>new.order_status</a:t>
            </a:r>
            <a:r>
              <a:rPr lang="it-IT" sz="1500" dirty="0"/>
              <a:t> = 1 THEN </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1;</a:t>
            </a:r>
          </a:p>
          <a:p>
            <a:pPr marL="0" indent="0">
              <a:buNone/>
            </a:pPr>
            <a:r>
              <a:rPr lang="it-IT" sz="1500" dirty="0"/>
              <a:t>	UPDATE </a:t>
            </a:r>
            <a:r>
              <a:rPr lang="it-IT" sz="1500" dirty="0" err="1"/>
              <a:t>tot_value_optional_no_optional</a:t>
            </a:r>
            <a:r>
              <a:rPr lang="it-IT" sz="1500" dirty="0"/>
              <a:t> SET </a:t>
            </a:r>
            <a:r>
              <a:rPr lang="it-IT" sz="1500" dirty="0" err="1"/>
              <a:t>tot_value</a:t>
            </a:r>
            <a:r>
              <a:rPr lang="it-IT" sz="1500" dirty="0"/>
              <a:t> = </a:t>
            </a:r>
            <a:r>
              <a:rPr lang="it-IT" sz="1500" dirty="0" err="1"/>
              <a:t>tot_value</a:t>
            </a:r>
            <a:r>
              <a:rPr lang="it-IT" sz="1500" dirty="0"/>
              <a:t> 	+ (</a:t>
            </a:r>
            <a:r>
              <a:rPr lang="it-IT" sz="1500" dirty="0" err="1"/>
              <a:t>new.price</a:t>
            </a:r>
            <a:r>
              <a:rPr lang="it-IT" sz="1500" dirty="0"/>
              <a:t> - </a:t>
            </a:r>
            <a:r>
              <a:rPr lang="it-IT" sz="1500" dirty="0" err="1"/>
              <a:t>validity_price</a:t>
            </a:r>
            <a:r>
              <a:rPr lang="it-IT" sz="1500" dirty="0"/>
              <a:t>) where </a:t>
            </a:r>
            <a:r>
              <a:rPr lang="it-IT" sz="1500" dirty="0" err="1"/>
              <a:t>package_id</a:t>
            </a:r>
            <a:r>
              <a:rPr lang="it-IT" sz="1500" dirty="0"/>
              <a:t> = </a:t>
            </a:r>
            <a:r>
              <a:rPr lang="it-IT" sz="1500" dirty="0" err="1"/>
              <a:t>new.package_id</a:t>
            </a:r>
            <a:r>
              <a:rPr lang="it-IT" sz="1500" dirty="0"/>
              <a:t> 	AND </a:t>
            </a:r>
            <a:r>
              <a:rPr lang="it-IT" sz="1500" dirty="0" err="1"/>
              <a:t>with_optional</a:t>
            </a:r>
            <a:r>
              <a:rPr lang="it-IT" sz="1500" dirty="0"/>
              <a:t> = 0;</a:t>
            </a:r>
          </a:p>
          <a:p>
            <a:pPr marL="0" indent="0">
              <a:buNone/>
            </a:pPr>
            <a:r>
              <a:rPr lang="it-IT" sz="1500" dirty="0"/>
              <a:t>END IF;</a:t>
            </a:r>
          </a:p>
          <a:p>
            <a:pPr marL="0" indent="0">
              <a:buNone/>
            </a:pPr>
            <a:r>
              <a:rPr lang="it-IT" sz="1500" dirty="0"/>
              <a:t>END</a:t>
            </a:r>
          </a:p>
        </p:txBody>
      </p:sp>
      <p:sp>
        <p:nvSpPr>
          <p:cNvPr id="4" name="Content Placeholder 3">
            <a:extLst>
              <a:ext uri="{FF2B5EF4-FFF2-40B4-BE49-F238E27FC236}">
                <a16:creationId xmlns:a16="http://schemas.microsoft.com/office/drawing/2014/main" id="{0031913E-0A69-4559-8E11-3F5730C74BEE}"/>
              </a:ext>
            </a:extLst>
          </p:cNvPr>
          <p:cNvSpPr>
            <a:spLocks noGrp="1"/>
          </p:cNvSpPr>
          <p:nvPr>
            <p:ph sz="half" idx="2"/>
          </p:nvPr>
        </p:nvSpPr>
        <p:spPr>
          <a:xfrm>
            <a:off x="7642370" y="1825625"/>
            <a:ext cx="3711429" cy="4351338"/>
          </a:xfrm>
        </p:spPr>
        <p:txBody>
          <a:bodyPr>
            <a:normAutofit lnSpcReduction="10000"/>
          </a:bodyPr>
          <a:lstStyle/>
          <a:p>
            <a:r>
              <a:rPr lang="it-IT" dirty="0"/>
              <a:t>ON </a:t>
            </a:r>
            <a:r>
              <a:rPr lang="it-IT" dirty="0" err="1"/>
              <a:t>orders</a:t>
            </a:r>
            <a:r>
              <a:rPr lang="it-IT" dirty="0"/>
              <a:t> BEFORE UPDATE</a:t>
            </a:r>
          </a:p>
          <a:p>
            <a:r>
              <a:rPr lang="it-IT" dirty="0" err="1"/>
              <a:t>When</a:t>
            </a:r>
            <a:r>
              <a:rPr lang="it-IT" dirty="0"/>
              <a:t> an order </a:t>
            </a:r>
            <a:r>
              <a:rPr lang="it-IT" dirty="0" err="1"/>
              <a:t>is</a:t>
            </a:r>
            <a:r>
              <a:rPr lang="it-IT" dirty="0"/>
              <a:t> </a:t>
            </a:r>
            <a:r>
              <a:rPr lang="it-IT" dirty="0" err="1"/>
              <a:t>successfully</a:t>
            </a:r>
            <a:r>
              <a:rPr lang="it-IT" dirty="0"/>
              <a:t> </a:t>
            </a:r>
            <a:r>
              <a:rPr lang="it-IT" dirty="0" err="1"/>
              <a:t>payed</a:t>
            </a:r>
            <a:r>
              <a:rPr lang="it-IT" dirty="0"/>
              <a:t>, </a:t>
            </a:r>
            <a:r>
              <a:rPr lang="it-IT" dirty="0" err="1"/>
              <a:t>this</a:t>
            </a:r>
            <a:r>
              <a:rPr lang="it-IT" dirty="0"/>
              <a:t> trigger update the </a:t>
            </a:r>
            <a:r>
              <a:rPr lang="it-IT" dirty="0" err="1"/>
              <a:t>total</a:t>
            </a:r>
            <a:r>
              <a:rPr lang="it-IT" dirty="0"/>
              <a:t> </a:t>
            </a:r>
            <a:r>
              <a:rPr lang="it-IT" dirty="0" err="1"/>
              <a:t>sold</a:t>
            </a:r>
            <a:r>
              <a:rPr lang="it-IT" dirty="0"/>
              <a:t> </a:t>
            </a:r>
            <a:r>
              <a:rPr lang="it-IT" dirty="0" err="1"/>
              <a:t>value</a:t>
            </a:r>
            <a:r>
              <a:rPr lang="it-IT" dirty="0"/>
              <a:t> of the </a:t>
            </a:r>
            <a:r>
              <a:rPr lang="it-IT" dirty="0" err="1"/>
              <a:t>selected</a:t>
            </a:r>
            <a:r>
              <a:rPr lang="it-IT" dirty="0"/>
              <a:t> service package </a:t>
            </a:r>
            <a:r>
              <a:rPr lang="it-IT" dirty="0" err="1"/>
              <a:t>both</a:t>
            </a:r>
            <a:r>
              <a:rPr lang="it-IT" dirty="0"/>
              <a:t> </a:t>
            </a:r>
            <a:r>
              <a:rPr lang="it-IT" dirty="0" err="1"/>
              <a:t>considering</a:t>
            </a:r>
            <a:r>
              <a:rPr lang="it-IT" dirty="0"/>
              <a:t> and </a:t>
            </a:r>
            <a:r>
              <a:rPr lang="it-IT" dirty="0" err="1"/>
              <a:t>not</a:t>
            </a:r>
            <a:r>
              <a:rPr lang="it-IT" dirty="0"/>
              <a:t> optional products.  </a:t>
            </a:r>
          </a:p>
          <a:p>
            <a:pPr marL="0" indent="0">
              <a:buNone/>
            </a:pPr>
            <a:endParaRPr lang="it-IT" dirty="0"/>
          </a:p>
          <a:p>
            <a:endParaRPr lang="it-IT" dirty="0"/>
          </a:p>
        </p:txBody>
      </p:sp>
    </p:spTree>
    <p:extLst>
      <p:ext uri="{BB962C8B-B14F-4D97-AF65-F5344CB8AC3E}">
        <p14:creationId xmlns:p14="http://schemas.microsoft.com/office/powerpoint/2010/main" val="1073394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ORM design</a:t>
            </a:r>
            <a:endParaRPr lang="it-IT" dirty="0"/>
          </a:p>
        </p:txBody>
      </p:sp>
    </p:spTree>
    <p:extLst>
      <p:ext uri="{BB962C8B-B14F-4D97-AF65-F5344CB8AC3E}">
        <p14:creationId xmlns:p14="http://schemas.microsoft.com/office/powerpoint/2010/main" val="159061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t>
            </a:r>
            <a:r>
              <a:rPr lang="en-US" dirty="0" err="1"/>
              <a:t>Payed</a:t>
            </a:r>
            <a:r>
              <a:rPr lang="en-US" dirty="0"/>
              <a:t>”</a:t>
            </a:r>
            <a:endParaRPr lang="it-IT" dirty="0"/>
          </a:p>
        </p:txBody>
      </p:sp>
      <p:pic>
        <p:nvPicPr>
          <p:cNvPr id="9" name="Segnaposto contenuto 8">
            <a:extLst>
              <a:ext uri="{FF2B5EF4-FFF2-40B4-BE49-F238E27FC236}">
                <a16:creationId xmlns:a16="http://schemas.microsoft.com/office/drawing/2014/main" id="{DE7B0132-2CA6-4FBE-9C09-2FF65D618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Payment @OneToMany</a:t>
            </a:r>
          </a:p>
          <a:p>
            <a:r>
              <a:rPr lang="en-US" dirty="0"/>
              <a:t>Payment -&gt; User @ManyToOne</a:t>
            </a:r>
          </a:p>
        </p:txBody>
      </p:sp>
    </p:spTree>
    <p:extLst>
      <p:ext uri="{BB962C8B-B14F-4D97-AF65-F5344CB8AC3E}">
        <p14:creationId xmlns:p14="http://schemas.microsoft.com/office/powerpoint/2010/main" val="2376660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”Fill”</a:t>
            </a:r>
            <a:endParaRPr lang="it-IT" dirty="0"/>
          </a:p>
        </p:txBody>
      </p:sp>
      <p:pic>
        <p:nvPicPr>
          <p:cNvPr id="6" name="Segnaposto contenuto 5">
            <a:extLst>
              <a:ext uri="{FF2B5EF4-FFF2-40B4-BE49-F238E27FC236}">
                <a16:creationId xmlns:a16="http://schemas.microsoft.com/office/drawing/2014/main" id="{0628321D-10A7-4446-9F5C-4860E6096B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Order @OneToMany</a:t>
            </a:r>
          </a:p>
          <a:p>
            <a:r>
              <a:rPr lang="en-US" dirty="0"/>
              <a:t>Order -&gt; </a:t>
            </a:r>
            <a:r>
              <a:rPr lang="it-IT" dirty="0"/>
              <a:t>User @ManyToOne</a:t>
            </a:r>
            <a:endParaRPr lang="en-US" dirty="0"/>
          </a:p>
        </p:txBody>
      </p:sp>
    </p:spTree>
    <p:extLst>
      <p:ext uri="{BB962C8B-B14F-4D97-AF65-F5344CB8AC3E}">
        <p14:creationId xmlns:p14="http://schemas.microsoft.com/office/powerpoint/2010/main" val="2756618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”Raise”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Alert @OneToMany</a:t>
            </a:r>
          </a:p>
          <a:p>
            <a:r>
              <a:rPr lang="en-US" dirty="0"/>
              <a:t>Alert -&gt; User @ManyToOne</a:t>
            </a:r>
          </a:p>
        </p:txBody>
      </p:sp>
      <p:pic>
        <p:nvPicPr>
          <p:cNvPr id="8" name="Segnaposto contenuto 7">
            <a:extLst>
              <a:ext uri="{FF2B5EF4-FFF2-40B4-BE49-F238E27FC236}">
                <a16:creationId xmlns:a16="http://schemas.microsoft.com/office/drawing/2014/main" id="{6DDFCBB4-10B9-4039-914C-B3F627D760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4057527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”Acquire”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User -&gt; Activation @OneToMany</a:t>
            </a:r>
          </a:p>
          <a:p>
            <a:r>
              <a:rPr lang="en-US" dirty="0"/>
              <a:t>Activation -&gt; User @ManyToOne</a:t>
            </a:r>
          </a:p>
          <a:p>
            <a:endParaRPr lang="it-IT" dirty="0"/>
          </a:p>
        </p:txBody>
      </p:sp>
      <p:pic>
        <p:nvPicPr>
          <p:cNvPr id="8" name="Segnaposto contenuto 7">
            <a:extLst>
              <a:ext uri="{FF2B5EF4-FFF2-40B4-BE49-F238E27FC236}">
                <a16:creationId xmlns:a16="http://schemas.microsoft.com/office/drawing/2014/main" id="{FB982D65-3364-415C-8F4A-00544793D27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917157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”Provide”</a:t>
            </a:r>
            <a:endParaRPr lang="it-IT" dirty="0"/>
          </a:p>
        </p:txBody>
      </p:sp>
      <p:pic>
        <p:nvPicPr>
          <p:cNvPr id="6" name="Segnaposto contenuto 5">
            <a:extLst>
              <a:ext uri="{FF2B5EF4-FFF2-40B4-BE49-F238E27FC236}">
                <a16:creationId xmlns:a16="http://schemas.microsoft.com/office/drawing/2014/main" id="{144B7584-9378-410E-92C2-EE04C9442B8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Service @ManyToMany</a:t>
            </a:r>
          </a:p>
          <a:p>
            <a:r>
              <a:rPr lang="en-US" dirty="0"/>
              <a:t>Service -&gt; Service Package @ManyToMany</a:t>
            </a:r>
          </a:p>
          <a:p>
            <a:endParaRPr lang="it-IT" dirty="0"/>
          </a:p>
        </p:txBody>
      </p:sp>
    </p:spTree>
    <p:extLst>
      <p:ext uri="{BB962C8B-B14F-4D97-AF65-F5344CB8AC3E}">
        <p14:creationId xmlns:p14="http://schemas.microsoft.com/office/powerpoint/2010/main" val="88643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”Assigned”</a:t>
            </a:r>
            <a:endParaRPr lang="it-IT" dirty="0"/>
          </a:p>
        </p:txBody>
      </p:sp>
      <p:pic>
        <p:nvPicPr>
          <p:cNvPr id="6" name="Segnaposto contenuto 5">
            <a:extLst>
              <a:ext uri="{FF2B5EF4-FFF2-40B4-BE49-F238E27FC236}">
                <a16:creationId xmlns:a16="http://schemas.microsoft.com/office/drawing/2014/main" id="{BE2E87A6-4AF1-41E7-912E-C659F479C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Package Price @OneToMany</a:t>
            </a:r>
          </a:p>
          <a:p>
            <a:r>
              <a:rPr lang="en-US" dirty="0"/>
              <a:t>Package Price -&gt; Service Package @ManyToOne</a:t>
            </a:r>
          </a:p>
          <a:p>
            <a:endParaRPr lang="it-IT" dirty="0"/>
          </a:p>
        </p:txBody>
      </p:sp>
    </p:spTree>
    <p:extLst>
      <p:ext uri="{BB962C8B-B14F-4D97-AF65-F5344CB8AC3E}">
        <p14:creationId xmlns:p14="http://schemas.microsoft.com/office/powerpoint/2010/main" val="110396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F729-06FA-4167-92B1-8A756E11EF14}"/>
              </a:ext>
            </a:extLst>
          </p:cNvPr>
          <p:cNvSpPr>
            <a:spLocks noGrp="1"/>
          </p:cNvSpPr>
          <p:nvPr>
            <p:ph type="title"/>
          </p:nvPr>
        </p:nvSpPr>
        <p:spPr/>
        <p:txBody>
          <a:bodyPr/>
          <a:lstStyle/>
          <a:p>
            <a:r>
              <a:rPr lang="en-US" dirty="0"/>
              <a:t>Entity Relationship – Materialized View</a:t>
            </a:r>
            <a:endParaRPr lang="it-IT" dirty="0"/>
          </a:p>
        </p:txBody>
      </p:sp>
      <p:pic>
        <p:nvPicPr>
          <p:cNvPr id="7" name="Segnaposto contenuto 6">
            <a:extLst>
              <a:ext uri="{FF2B5EF4-FFF2-40B4-BE49-F238E27FC236}">
                <a16:creationId xmlns:a16="http://schemas.microsoft.com/office/drawing/2014/main" id="{680F1075-58FA-E68C-A93A-EFDF538D5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00" y="2940229"/>
            <a:ext cx="8184199" cy="2675299"/>
          </a:xfrm>
        </p:spPr>
      </p:pic>
      <p:sp>
        <p:nvSpPr>
          <p:cNvPr id="8" name="Rettangolo 7">
            <a:extLst>
              <a:ext uri="{FF2B5EF4-FFF2-40B4-BE49-F238E27FC236}">
                <a16:creationId xmlns:a16="http://schemas.microsoft.com/office/drawing/2014/main" id="{73D62674-8D49-D6E1-641D-A4B27E1DCED9}"/>
              </a:ext>
            </a:extLst>
          </p:cNvPr>
          <p:cNvSpPr/>
          <p:nvPr/>
        </p:nvSpPr>
        <p:spPr>
          <a:xfrm>
            <a:off x="684884" y="1669127"/>
            <a:ext cx="10822229" cy="646331"/>
          </a:xfrm>
          <a:prstGeom prst="rect">
            <a:avLst/>
          </a:prstGeom>
        </p:spPr>
        <p:txBody>
          <a:bodyPr wrap="square">
            <a:spAutoFit/>
          </a:bodyPr>
          <a:lstStyle/>
          <a:p>
            <a:r>
              <a:rPr lang="it-IT" dirty="0"/>
              <a:t>MySQL </a:t>
            </a:r>
            <a:r>
              <a:rPr lang="it-IT" dirty="0" err="1"/>
              <a:t>does</a:t>
            </a:r>
            <a:r>
              <a:rPr lang="it-IT" dirty="0"/>
              <a:t> </a:t>
            </a:r>
            <a:r>
              <a:rPr lang="it-IT" dirty="0" err="1"/>
              <a:t>not</a:t>
            </a:r>
            <a:r>
              <a:rPr lang="it-IT" dirty="0"/>
              <a:t> support </a:t>
            </a:r>
            <a:r>
              <a:rPr lang="it-IT" dirty="0" err="1"/>
              <a:t>materialized</a:t>
            </a:r>
            <a:r>
              <a:rPr lang="it-IT" dirty="0"/>
              <a:t> </a:t>
            </a:r>
            <a:r>
              <a:rPr lang="it-IT" dirty="0" err="1"/>
              <a:t>views</a:t>
            </a:r>
            <a:r>
              <a:rPr lang="it-IT" dirty="0"/>
              <a:t> so </a:t>
            </a:r>
            <a:r>
              <a:rPr lang="it-IT" dirty="0" err="1"/>
              <a:t>we</a:t>
            </a:r>
            <a:r>
              <a:rPr lang="it-IT" dirty="0"/>
              <a:t> decide to create </a:t>
            </a:r>
            <a:r>
              <a:rPr lang="it-IT" dirty="0" err="1"/>
              <a:t>tables</a:t>
            </a:r>
            <a:r>
              <a:rPr lang="it-IT" dirty="0"/>
              <a:t> </a:t>
            </a:r>
            <a:r>
              <a:rPr lang="it-IT" dirty="0" err="1"/>
              <a:t>without</a:t>
            </a:r>
            <a:r>
              <a:rPr lang="it-IT" dirty="0"/>
              <a:t> </a:t>
            </a:r>
            <a:r>
              <a:rPr lang="it-IT" dirty="0" err="1"/>
              <a:t>relationship</a:t>
            </a:r>
            <a:r>
              <a:rPr lang="it-IT" dirty="0"/>
              <a:t> with the database schema </a:t>
            </a:r>
            <a:r>
              <a:rPr lang="it-IT" dirty="0" err="1"/>
              <a:t>inserting</a:t>
            </a:r>
            <a:r>
              <a:rPr lang="it-IT" dirty="0"/>
              <a:t>, </a:t>
            </a:r>
            <a:r>
              <a:rPr lang="it-IT" dirty="0" err="1"/>
              <a:t>deleting</a:t>
            </a:r>
            <a:r>
              <a:rPr lang="it-IT" dirty="0"/>
              <a:t> and </a:t>
            </a:r>
            <a:r>
              <a:rPr lang="it-IT" dirty="0" err="1"/>
              <a:t>updating</a:t>
            </a:r>
            <a:r>
              <a:rPr lang="it-IT" dirty="0"/>
              <a:t> data </a:t>
            </a:r>
            <a:r>
              <a:rPr lang="it-IT" dirty="0" err="1"/>
              <a:t>using</a:t>
            </a:r>
            <a:r>
              <a:rPr lang="it-IT" dirty="0"/>
              <a:t> triggers.</a:t>
            </a:r>
          </a:p>
        </p:txBody>
      </p:sp>
    </p:spTree>
    <p:extLst>
      <p:ext uri="{BB962C8B-B14F-4D97-AF65-F5344CB8AC3E}">
        <p14:creationId xmlns:p14="http://schemas.microsoft.com/office/powerpoint/2010/main" val="17814031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”Used”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Order @OneToMany</a:t>
            </a:r>
          </a:p>
          <a:p>
            <a:r>
              <a:rPr lang="en-US" dirty="0"/>
              <a:t>Order -&gt; Service Package @ManyToOne</a:t>
            </a:r>
          </a:p>
          <a:p>
            <a:endParaRPr lang="it-IT" dirty="0"/>
          </a:p>
        </p:txBody>
      </p:sp>
      <p:pic>
        <p:nvPicPr>
          <p:cNvPr id="12" name="Segnaposto contenuto 11">
            <a:extLst>
              <a:ext uri="{FF2B5EF4-FFF2-40B4-BE49-F238E27FC236}">
                <a16:creationId xmlns:a16="http://schemas.microsoft.com/office/drawing/2014/main" id="{6A112FDC-847B-4848-AE7B-A2306DE91F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739490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”Contain”</a:t>
            </a:r>
            <a:endParaRPr lang="it-IT" dirty="0"/>
          </a:p>
        </p:txBody>
      </p:sp>
      <p:pic>
        <p:nvPicPr>
          <p:cNvPr id="6" name="Segnaposto contenuto 5">
            <a:extLst>
              <a:ext uri="{FF2B5EF4-FFF2-40B4-BE49-F238E27FC236}">
                <a16:creationId xmlns:a16="http://schemas.microsoft.com/office/drawing/2014/main" id="{CFB334C8-8B72-41DE-8A52-E4B0CABCA6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Optional product @ManyToMany</a:t>
            </a:r>
          </a:p>
          <a:p>
            <a:r>
              <a:rPr lang="en-US" dirty="0"/>
              <a:t>Optional product -&gt; Service Package @ManyToMany</a:t>
            </a:r>
          </a:p>
          <a:p>
            <a:endParaRPr lang="it-IT" dirty="0"/>
          </a:p>
        </p:txBody>
      </p:sp>
    </p:spTree>
    <p:extLst>
      <p:ext uri="{BB962C8B-B14F-4D97-AF65-F5344CB8AC3E}">
        <p14:creationId xmlns:p14="http://schemas.microsoft.com/office/powerpoint/2010/main" val="4660138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”Inserted”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Service Package -&gt; Activation @OneToMany </a:t>
            </a:r>
          </a:p>
          <a:p>
            <a:r>
              <a:rPr lang="en-US" dirty="0"/>
              <a:t>Activation -&gt; Service Package @ManyToOne</a:t>
            </a:r>
          </a:p>
          <a:p>
            <a:endParaRPr lang="it-IT" dirty="0"/>
          </a:p>
        </p:txBody>
      </p:sp>
      <p:pic>
        <p:nvPicPr>
          <p:cNvPr id="8" name="Segnaposto contenuto 7">
            <a:extLst>
              <a:ext uri="{FF2B5EF4-FFF2-40B4-BE49-F238E27FC236}">
                <a16:creationId xmlns:a16="http://schemas.microsoft.com/office/drawing/2014/main" id="{AD2EBDAF-2049-4FCC-BD38-5F6D65F7C7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262981"/>
            <a:ext cx="4219575" cy="3476625"/>
          </a:xfrm>
        </p:spPr>
      </p:pic>
    </p:spTree>
    <p:extLst>
      <p:ext uri="{BB962C8B-B14F-4D97-AF65-F5344CB8AC3E}">
        <p14:creationId xmlns:p14="http://schemas.microsoft.com/office/powerpoint/2010/main" val="1495080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”Completed”</a:t>
            </a:r>
            <a:endParaRPr lang="it-IT" dirty="0"/>
          </a:p>
        </p:txBody>
      </p:sp>
      <p:pic>
        <p:nvPicPr>
          <p:cNvPr id="6" name="Segnaposto contenuto 5">
            <a:extLst>
              <a:ext uri="{FF2B5EF4-FFF2-40B4-BE49-F238E27FC236}">
                <a16:creationId xmlns:a16="http://schemas.microsoft.com/office/drawing/2014/main" id="{82BD5343-A79C-4339-A142-FB11DA659A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Payment @OneToMany</a:t>
            </a:r>
          </a:p>
          <a:p>
            <a:r>
              <a:rPr lang="en-US" dirty="0"/>
              <a:t>Payment -&gt; Order @ManyToOne</a:t>
            </a:r>
          </a:p>
          <a:p>
            <a:endParaRPr lang="it-IT" dirty="0"/>
          </a:p>
        </p:txBody>
      </p:sp>
    </p:spTree>
    <p:extLst>
      <p:ext uri="{BB962C8B-B14F-4D97-AF65-F5344CB8AC3E}">
        <p14:creationId xmlns:p14="http://schemas.microsoft.com/office/powerpoint/2010/main" val="3805949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”Choose”</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Optional product @ManyToMany</a:t>
            </a:r>
          </a:p>
          <a:p>
            <a:r>
              <a:rPr lang="en-US" dirty="0"/>
              <a:t>Optional product -&gt; Order @ManyToMany</a:t>
            </a:r>
          </a:p>
          <a:p>
            <a:endParaRPr lang="it-IT" dirty="0"/>
          </a:p>
        </p:txBody>
      </p:sp>
      <p:pic>
        <p:nvPicPr>
          <p:cNvPr id="8" name="Segnaposto contenuto 7">
            <a:extLst>
              <a:ext uri="{FF2B5EF4-FFF2-40B4-BE49-F238E27FC236}">
                <a16:creationId xmlns:a16="http://schemas.microsoft.com/office/drawing/2014/main" id="{B7892656-86C3-4FB0-BC7F-B7BF1AE7C2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2154115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DF7D-A59A-4CE4-99DE-DEF949080AEB}"/>
              </a:ext>
            </a:extLst>
          </p:cNvPr>
          <p:cNvSpPr>
            <a:spLocks noGrp="1"/>
          </p:cNvSpPr>
          <p:nvPr>
            <p:ph type="title"/>
          </p:nvPr>
        </p:nvSpPr>
        <p:spPr/>
        <p:txBody>
          <a:bodyPr/>
          <a:lstStyle/>
          <a:p>
            <a:r>
              <a:rPr lang="en-US" dirty="0"/>
              <a:t>Relationship ”Activated”</a:t>
            </a:r>
            <a:endParaRPr lang="it-IT" dirty="0"/>
          </a:p>
        </p:txBody>
      </p:sp>
      <p:sp>
        <p:nvSpPr>
          <p:cNvPr id="5" name="Segnaposto contenuto 4">
            <a:extLst>
              <a:ext uri="{FF2B5EF4-FFF2-40B4-BE49-F238E27FC236}">
                <a16:creationId xmlns:a16="http://schemas.microsoft.com/office/drawing/2014/main" id="{E729AB20-5958-40B5-83B3-8888AEB34507}"/>
              </a:ext>
            </a:extLst>
          </p:cNvPr>
          <p:cNvSpPr>
            <a:spLocks noGrp="1"/>
          </p:cNvSpPr>
          <p:nvPr>
            <p:ph sz="half" idx="2"/>
          </p:nvPr>
        </p:nvSpPr>
        <p:spPr/>
        <p:txBody>
          <a:bodyPr/>
          <a:lstStyle/>
          <a:p>
            <a:r>
              <a:rPr lang="en-US" dirty="0"/>
              <a:t>Order -&gt; Activation @OneToOne</a:t>
            </a:r>
          </a:p>
          <a:p>
            <a:r>
              <a:rPr lang="en-US" dirty="0"/>
              <a:t>Activation -&gt; Order @OneToOne</a:t>
            </a:r>
            <a:endParaRPr lang="it-IT" dirty="0"/>
          </a:p>
        </p:txBody>
      </p:sp>
      <p:pic>
        <p:nvPicPr>
          <p:cNvPr id="7" name="Segnaposto contenuto 6">
            <a:extLst>
              <a:ext uri="{FF2B5EF4-FFF2-40B4-BE49-F238E27FC236}">
                <a16:creationId xmlns:a16="http://schemas.microsoft.com/office/drawing/2014/main" id="{F9326D96-5C4E-40C0-8A8D-DF7B214323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9212" y="2420144"/>
            <a:ext cx="4219575" cy="3162300"/>
          </a:xfrm>
        </p:spPr>
      </p:pic>
    </p:spTree>
    <p:extLst>
      <p:ext uri="{BB962C8B-B14F-4D97-AF65-F5344CB8AC3E}">
        <p14:creationId xmlns:p14="http://schemas.microsoft.com/office/powerpoint/2010/main" val="1032677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DD94-8D94-41CD-90F0-0882AF497FF3}"/>
              </a:ext>
            </a:extLst>
          </p:cNvPr>
          <p:cNvSpPr>
            <a:spLocks noGrp="1"/>
          </p:cNvSpPr>
          <p:nvPr>
            <p:ph type="ctrTitle"/>
          </p:nvPr>
        </p:nvSpPr>
        <p:spPr/>
        <p:txBody>
          <a:bodyPr/>
          <a:lstStyle/>
          <a:p>
            <a:pPr algn="ctr"/>
            <a:r>
              <a:rPr lang="it-IT" dirty="0" err="1"/>
              <a:t>Entities</a:t>
            </a:r>
            <a:endParaRPr lang="it-IT" dirty="0"/>
          </a:p>
        </p:txBody>
      </p:sp>
    </p:spTree>
    <p:extLst>
      <p:ext uri="{BB962C8B-B14F-4D97-AF65-F5344CB8AC3E}">
        <p14:creationId xmlns:p14="http://schemas.microsoft.com/office/powerpoint/2010/main" val="4134802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A25-3E18-4050-9E9A-6F4E361B187F}"/>
              </a:ext>
            </a:extLst>
          </p:cNvPr>
          <p:cNvSpPr>
            <a:spLocks noGrp="1"/>
          </p:cNvSpPr>
          <p:nvPr>
            <p:ph type="title"/>
          </p:nvPr>
        </p:nvSpPr>
        <p:spPr/>
        <p:txBody>
          <a:bodyPr/>
          <a:lstStyle/>
          <a:p>
            <a:r>
              <a:rPr lang="en-US" dirty="0"/>
              <a:t>Activation</a:t>
            </a:r>
            <a:endParaRPr lang="it-IT" dirty="0"/>
          </a:p>
        </p:txBody>
      </p:sp>
      <p:sp>
        <p:nvSpPr>
          <p:cNvPr id="10" name="Content Placeholder 9">
            <a:extLst>
              <a:ext uri="{FF2B5EF4-FFF2-40B4-BE49-F238E27FC236}">
                <a16:creationId xmlns:a16="http://schemas.microsoft.com/office/drawing/2014/main" id="{CC0086D1-6961-4FDC-937E-B76E04275C02}"/>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"activation")</a:t>
            </a:r>
          </a:p>
          <a:p>
            <a:pPr marL="0" indent="0">
              <a:buNone/>
            </a:pPr>
            <a:r>
              <a:rPr lang="it-IT" dirty="0"/>
              <a:t>public class Activation {</a:t>
            </a:r>
          </a:p>
          <a:p>
            <a:pPr marL="0" indent="0">
              <a:buNone/>
            </a:pPr>
            <a:r>
              <a:rPr lang="it-IT" dirty="0"/>
              <a:t>    @Id</a:t>
            </a:r>
          </a:p>
          <a:p>
            <a:pPr marL="0" indent="0">
              <a:buNone/>
            </a:pPr>
            <a:r>
              <a:rPr lang="it-IT" dirty="0"/>
              <a:t>    @Column(name = "</a:t>
            </a:r>
            <a:r>
              <a:rPr lang="it-IT" dirty="0" err="1"/>
              <a:t>order_id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@MapsId</a:t>
            </a:r>
          </a:p>
          <a:p>
            <a:pPr marL="0" indent="0">
              <a:buNone/>
            </a:pPr>
            <a:r>
              <a:rPr lang="it-IT" dirty="0"/>
              <a:t>    @OneToOne(fetch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orders</a:t>
            </a:r>
            <a:r>
              <a:rPr lang="it-IT" dirty="0"/>
              <a:t>;</a:t>
            </a:r>
          </a:p>
          <a:p>
            <a:pPr marL="0" indent="0">
              <a:buNone/>
            </a:pPr>
            <a:endParaRPr lang="it-IT" dirty="0"/>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a:t>
            </a:r>
            <a:r>
              <a:rPr lang="it-IT" dirty="0" err="1"/>
              <a:t>userId</a:t>
            </a:r>
            <a:r>
              <a:rPr lang="it-IT" dirty="0"/>
              <a:t>;</a:t>
            </a:r>
          </a:p>
        </p:txBody>
      </p:sp>
      <p:sp>
        <p:nvSpPr>
          <p:cNvPr id="11" name="Content Placeholder 10">
            <a:extLst>
              <a:ext uri="{FF2B5EF4-FFF2-40B4-BE49-F238E27FC236}">
                <a16:creationId xmlns:a16="http://schemas.microsoft.com/office/drawing/2014/main" id="{9BC7251A-386E-42C5-BA38-8DB72DF312EE}"/>
              </a:ext>
            </a:extLst>
          </p:cNvPr>
          <p:cNvSpPr>
            <a:spLocks noGrp="1"/>
          </p:cNvSpPr>
          <p:nvPr>
            <p:ph sz="half" idx="2"/>
          </p:nvPr>
        </p:nvSpPr>
        <p:spPr/>
        <p:txBody>
          <a:bodyPr>
            <a:normAutofit fontScale="55000" lnSpcReduction="20000"/>
          </a:bodyPr>
          <a:lstStyle/>
          <a:p>
            <a:pPr marL="0" indent="0">
              <a:buNone/>
            </a:pPr>
            <a:endParaRPr lang="it-IT" dirty="0"/>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a:t>
            </a:r>
            <a:r>
              <a:rPr lang="it-IT" dirty="0" err="1"/>
              <a:t>packageId</a:t>
            </a:r>
            <a:r>
              <a:rPr lang="it-IT" dirty="0"/>
              <a:t>;</a:t>
            </a:r>
          </a:p>
          <a:p>
            <a:pPr marL="0" indent="0">
              <a:buNone/>
            </a:pP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p>
          <a:p>
            <a:pPr marL="0" indent="0">
              <a:buNone/>
            </a:pPr>
            <a:endParaRPr lang="it-IT" dirty="0"/>
          </a:p>
          <a:p>
            <a:pPr marL="0" indent="0">
              <a:buNone/>
            </a:pPr>
            <a:r>
              <a:rPr lang="it-IT" dirty="0"/>
              <a:t>    @Column(name = "</a:t>
            </a:r>
            <a:r>
              <a:rPr lang="it-IT" dirty="0" err="1"/>
              <a:t>end_date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endDate</a:t>
            </a:r>
            <a:r>
              <a:rPr lang="it-IT" dirty="0"/>
              <a:t>;</a:t>
            </a:r>
          </a:p>
          <a:p>
            <a:pPr marL="0" indent="0">
              <a:buNone/>
            </a:pPr>
            <a:r>
              <a:rPr lang="en-US" dirty="0"/>
              <a:t>}</a:t>
            </a:r>
            <a:endParaRPr lang="it-IT" dirty="0"/>
          </a:p>
        </p:txBody>
      </p:sp>
    </p:spTree>
    <p:extLst>
      <p:ext uri="{BB962C8B-B14F-4D97-AF65-F5344CB8AC3E}">
        <p14:creationId xmlns:p14="http://schemas.microsoft.com/office/powerpoint/2010/main" val="2535001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6D540-2EAF-4D1C-BEA5-8AF3F23005B8}"/>
              </a:ext>
            </a:extLst>
          </p:cNvPr>
          <p:cNvSpPr>
            <a:spLocks noGrp="1"/>
          </p:cNvSpPr>
          <p:nvPr>
            <p:ph type="title"/>
          </p:nvPr>
        </p:nvSpPr>
        <p:spPr/>
        <p:txBody>
          <a:bodyPr/>
          <a:lstStyle/>
          <a:p>
            <a:r>
              <a:rPr lang="it-IT" dirty="0"/>
              <a:t>Administrator</a:t>
            </a:r>
          </a:p>
        </p:txBody>
      </p:sp>
      <p:sp>
        <p:nvSpPr>
          <p:cNvPr id="10" name="Content Placeholder 9">
            <a:extLst>
              <a:ext uri="{FF2B5EF4-FFF2-40B4-BE49-F238E27FC236}">
                <a16:creationId xmlns:a16="http://schemas.microsoft.com/office/drawing/2014/main" id="{15BE5BDF-2FB0-429E-8517-FD6B3AB57782}"/>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administrator</a:t>
            </a:r>
            <a:r>
              <a:rPr lang="it-IT" dirty="0"/>
              <a:t>")</a:t>
            </a:r>
          </a:p>
          <a:p>
            <a:pPr marL="0" indent="0">
              <a:buNone/>
            </a:pPr>
            <a:r>
              <a:rPr lang="it-IT" dirty="0"/>
              <a:t>public class Administrator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a:t>
            </a:r>
          </a:p>
          <a:p>
            <a:pPr marL="0" indent="0">
              <a:buNone/>
            </a:pPr>
            <a:r>
              <a:rPr lang="it-IT" dirty="0"/>
              <a:t>    String </a:t>
            </a:r>
            <a:r>
              <a:rPr lang="it-IT" dirty="0" err="1"/>
              <a:t>surname</a:t>
            </a:r>
            <a:r>
              <a:rPr lang="it-IT" dirty="0"/>
              <a:t>;</a:t>
            </a:r>
          </a:p>
        </p:txBody>
      </p:sp>
      <p:sp>
        <p:nvSpPr>
          <p:cNvPr id="11" name="Content Placeholder 10">
            <a:extLst>
              <a:ext uri="{FF2B5EF4-FFF2-40B4-BE49-F238E27FC236}">
                <a16:creationId xmlns:a16="http://schemas.microsoft.com/office/drawing/2014/main" id="{FCC909FB-7847-483B-9332-274679BEDF3D}"/>
              </a:ext>
            </a:extLst>
          </p:cNvPr>
          <p:cNvSpPr>
            <a:spLocks noGrp="1"/>
          </p:cNvSpPr>
          <p:nvPr>
            <p:ph sz="half" idx="2"/>
          </p:nvPr>
        </p:nvSpPr>
        <p:spPr/>
        <p:txBody>
          <a:bodyPr>
            <a:normAutofit fontScale="62500" lnSpcReduction="20000"/>
          </a:bodyPr>
          <a:lstStyle/>
          <a:p>
            <a:pPr marL="0" indent="0">
              <a:buNone/>
            </a:pPr>
            <a:endParaRPr lang="it-IT" dirty="0"/>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"password", </a:t>
            </a:r>
            <a:r>
              <a:rPr lang="it-IT" dirty="0" err="1"/>
              <a:t>nullable</a:t>
            </a:r>
            <a:r>
              <a:rPr lang="it-IT" dirty="0"/>
              <a:t> = false)</a:t>
            </a:r>
          </a:p>
          <a:p>
            <a:pPr marL="0" indent="0">
              <a:buNone/>
            </a:pPr>
            <a:r>
              <a:rPr lang="it-IT" dirty="0"/>
              <a:t>    String password;</a:t>
            </a:r>
          </a:p>
          <a:p>
            <a:pPr marL="0" indent="0">
              <a:buNone/>
            </a:pPr>
            <a:endParaRPr lang="it-IT" dirty="0"/>
          </a:p>
          <a:p>
            <a:pPr marL="0" indent="0">
              <a:buNone/>
            </a:pPr>
            <a:r>
              <a:rPr lang="it-IT" dirty="0"/>
              <a:t>    @Column(name = "</a:t>
            </a:r>
            <a:r>
              <a:rPr lang="it-IT" dirty="0" err="1"/>
              <a:t>role</a:t>
            </a:r>
            <a:r>
              <a:rPr lang="it-IT" dirty="0"/>
              <a:t>", </a:t>
            </a:r>
            <a:r>
              <a:rPr lang="it-IT" dirty="0" err="1"/>
              <a:t>nullable</a:t>
            </a:r>
            <a:r>
              <a:rPr lang="it-IT" dirty="0"/>
              <a:t> = false)</a:t>
            </a:r>
          </a:p>
          <a:p>
            <a:pPr marL="0" indent="0">
              <a:buNone/>
            </a:pPr>
            <a:r>
              <a:rPr lang="it-IT" dirty="0"/>
              <a:t>    Integer </a:t>
            </a:r>
            <a:r>
              <a:rPr lang="it-IT" dirty="0" err="1"/>
              <a:t>role</a:t>
            </a:r>
            <a:r>
              <a:rPr lang="it-IT" dirty="0"/>
              <a:t>;</a:t>
            </a:r>
          </a:p>
          <a:p>
            <a:pPr marL="0" indent="0">
              <a:buNone/>
            </a:pPr>
            <a:r>
              <a:rPr lang="it-IT" dirty="0"/>
              <a:t>}</a:t>
            </a:r>
          </a:p>
        </p:txBody>
      </p:sp>
    </p:spTree>
    <p:extLst>
      <p:ext uri="{BB962C8B-B14F-4D97-AF65-F5344CB8AC3E}">
        <p14:creationId xmlns:p14="http://schemas.microsoft.com/office/powerpoint/2010/main" val="2666122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5EC0099-3AEE-47B1-876C-5CE57DF45507}"/>
              </a:ext>
            </a:extLst>
          </p:cNvPr>
          <p:cNvSpPr>
            <a:spLocks noGrp="1"/>
          </p:cNvSpPr>
          <p:nvPr>
            <p:ph type="title"/>
          </p:nvPr>
        </p:nvSpPr>
        <p:spPr/>
        <p:txBody>
          <a:bodyPr/>
          <a:lstStyle/>
          <a:p>
            <a:r>
              <a:rPr lang="it-IT" dirty="0" err="1"/>
              <a:t>Alert</a:t>
            </a:r>
            <a:endParaRPr lang="it-IT" dirty="0"/>
          </a:p>
        </p:txBody>
      </p:sp>
      <p:sp>
        <p:nvSpPr>
          <p:cNvPr id="10" name="Content Placeholder 9">
            <a:extLst>
              <a:ext uri="{FF2B5EF4-FFF2-40B4-BE49-F238E27FC236}">
                <a16:creationId xmlns:a16="http://schemas.microsoft.com/office/drawing/2014/main" id="{4693D67A-63C9-4E87-AA7F-1D302068B58E}"/>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alerts</a:t>
            </a:r>
            <a:r>
              <a:rPr lang="it-IT" dirty="0"/>
              <a:t>")</a:t>
            </a:r>
          </a:p>
          <a:p>
            <a:pPr marL="0" indent="0">
              <a:buNone/>
            </a:pPr>
            <a:r>
              <a:rPr lang="it-IT" dirty="0"/>
              <a:t>public class </a:t>
            </a:r>
            <a:r>
              <a:rPr lang="it-IT" dirty="0" err="1"/>
              <a:t>Alert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@Column(name = "username", </a:t>
            </a:r>
            <a:r>
              <a:rPr lang="it-IT" dirty="0" err="1"/>
              <a:t>nullable</a:t>
            </a:r>
            <a:r>
              <a:rPr lang="it-IT" dirty="0"/>
              <a:t> = false)</a:t>
            </a:r>
          </a:p>
          <a:p>
            <a:pPr marL="0" indent="0">
              <a:buNone/>
            </a:pPr>
            <a:r>
              <a:rPr lang="it-IT" dirty="0"/>
              <a:t>    String username;</a:t>
            </a:r>
          </a:p>
        </p:txBody>
      </p:sp>
      <p:sp>
        <p:nvSpPr>
          <p:cNvPr id="11" name="Content Placeholder 10">
            <a:extLst>
              <a:ext uri="{FF2B5EF4-FFF2-40B4-BE49-F238E27FC236}">
                <a16:creationId xmlns:a16="http://schemas.microsoft.com/office/drawing/2014/main" id="{46066C00-F182-4CBE-B639-690374C6C61D}"/>
              </a:ext>
            </a:extLst>
          </p:cNvPr>
          <p:cNvSpPr>
            <a:spLocks noGrp="1"/>
          </p:cNvSpPr>
          <p:nvPr>
            <p:ph sz="half" idx="2"/>
          </p:nvPr>
        </p:nvSpPr>
        <p:spPr/>
        <p:txBody>
          <a:bodyPr>
            <a:normAutofit fontScale="55000" lnSpcReduction="20000"/>
          </a:bodyPr>
          <a:lstStyle/>
          <a:p>
            <a:pPr marL="0" indent="0">
              <a:buNone/>
            </a:pPr>
            <a:r>
              <a:rPr lang="it-IT" dirty="0"/>
              <a:t> </a:t>
            </a:r>
          </a:p>
          <a:p>
            <a:pPr marL="0" indent="0">
              <a:buNone/>
            </a:pPr>
            <a:r>
              <a:rPr lang="it-IT" dirty="0"/>
              <a:t>   @Column(name = "email", </a:t>
            </a:r>
            <a:r>
              <a:rPr lang="it-IT" dirty="0" err="1"/>
              <a:t>nullable</a:t>
            </a:r>
            <a:r>
              <a:rPr lang="it-IT" dirty="0"/>
              <a:t> = false)</a:t>
            </a:r>
          </a:p>
          <a:p>
            <a:pPr marL="0" indent="0">
              <a:buNone/>
            </a:pPr>
            <a:r>
              <a:rPr lang="it-IT" dirty="0"/>
              <a:t>    String email;</a:t>
            </a:r>
          </a:p>
          <a:p>
            <a:pPr marL="0" indent="0">
              <a:buNone/>
            </a:pPr>
            <a:endParaRPr lang="it-IT" dirty="0"/>
          </a:p>
          <a:p>
            <a:pPr marL="0" indent="0">
              <a:buNone/>
            </a:pPr>
            <a:r>
              <a:rPr lang="it-IT" dirty="0"/>
              <a:t>    @Column(name = "</a:t>
            </a:r>
            <a:r>
              <a:rPr lang="it-IT" dirty="0" err="1"/>
              <a:t>amount</a:t>
            </a:r>
            <a:r>
              <a:rPr lang="it-IT" dirty="0"/>
              <a:t>", </a:t>
            </a:r>
            <a:r>
              <a:rPr lang="it-IT" dirty="0" err="1"/>
              <a:t>nullable</a:t>
            </a:r>
            <a:r>
              <a:rPr lang="it-IT" dirty="0"/>
              <a:t> = false)</a:t>
            </a:r>
          </a:p>
          <a:p>
            <a:pPr marL="0" indent="0">
              <a:buNone/>
            </a:pPr>
            <a:r>
              <a:rPr lang="it-IT" dirty="0"/>
              <a:t>    Double </a:t>
            </a:r>
            <a:r>
              <a:rPr lang="it-IT" dirty="0" err="1"/>
              <a:t>amount</a:t>
            </a:r>
            <a:r>
              <a:rPr lang="it-IT" dirty="0"/>
              <a:t>;</a:t>
            </a:r>
          </a:p>
          <a:p>
            <a:pPr marL="0" indent="0">
              <a:buNone/>
            </a:pPr>
            <a:endParaRPr lang="it-IT" dirty="0"/>
          </a:p>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r>
              <a:rPr lang="it-IT" dirty="0"/>
              <a:t>}</a:t>
            </a:r>
          </a:p>
        </p:txBody>
      </p:sp>
    </p:spTree>
    <p:extLst>
      <p:ext uri="{BB962C8B-B14F-4D97-AF65-F5344CB8AC3E}">
        <p14:creationId xmlns:p14="http://schemas.microsoft.com/office/powerpoint/2010/main" val="223175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E4B-5089-48B1-9A37-1BC592D2959E}"/>
              </a:ext>
            </a:extLst>
          </p:cNvPr>
          <p:cNvSpPr>
            <a:spLocks noGrp="1"/>
          </p:cNvSpPr>
          <p:nvPr>
            <p:ph type="ctrTitle"/>
          </p:nvPr>
        </p:nvSpPr>
        <p:spPr/>
        <p:txBody>
          <a:bodyPr/>
          <a:lstStyle/>
          <a:p>
            <a:pPr algn="ctr"/>
            <a:r>
              <a:rPr lang="en-US" dirty="0"/>
              <a:t>SQL DDL</a:t>
            </a:r>
            <a:endParaRPr lang="it-IT" dirty="0"/>
          </a:p>
        </p:txBody>
      </p:sp>
    </p:spTree>
    <p:extLst>
      <p:ext uri="{BB962C8B-B14F-4D97-AF65-F5344CB8AC3E}">
        <p14:creationId xmlns:p14="http://schemas.microsoft.com/office/powerpoint/2010/main" val="13186867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73DD89F-34AE-45FE-A8DB-422D45E8458E}"/>
              </a:ext>
            </a:extLst>
          </p:cNvPr>
          <p:cNvSpPr>
            <a:spLocks noGrp="1"/>
          </p:cNvSpPr>
          <p:nvPr>
            <p:ph type="title"/>
          </p:nvPr>
        </p:nvSpPr>
        <p:spPr/>
        <p:txBody>
          <a:bodyPr/>
          <a:lstStyle/>
          <a:p>
            <a:r>
              <a:rPr lang="it-IT" dirty="0" err="1"/>
              <a:t>AveragePurchaseOptionalPackage</a:t>
            </a:r>
            <a:endParaRPr lang="it-IT" dirty="0"/>
          </a:p>
        </p:txBody>
      </p:sp>
      <p:sp>
        <p:nvSpPr>
          <p:cNvPr id="10" name="Content Placeholder 9">
            <a:extLst>
              <a:ext uri="{FF2B5EF4-FFF2-40B4-BE49-F238E27FC236}">
                <a16:creationId xmlns:a16="http://schemas.microsoft.com/office/drawing/2014/main" id="{BBD7D137-9C25-428C-9661-627574B0C726}"/>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avarage_purchase_optional_package</a:t>
            </a:r>
            <a:r>
              <a:rPr lang="it-IT" dirty="0"/>
              <a:t>")</a:t>
            </a:r>
          </a:p>
          <a:p>
            <a:pPr marL="0" indent="0">
              <a:buNone/>
            </a:pPr>
            <a:r>
              <a:rPr lang="it-IT" dirty="0"/>
              <a:t>public class </a:t>
            </a:r>
            <a:r>
              <a:rPr lang="it-IT" dirty="0" err="1"/>
              <a:t>AveragePurchaseOptionalPackage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avg_optional</a:t>
            </a:r>
            <a:r>
              <a:rPr lang="it-IT" dirty="0"/>
              <a:t>", </a:t>
            </a:r>
            <a:r>
              <a:rPr lang="it-IT" dirty="0" err="1"/>
              <a:t>nullable</a:t>
            </a:r>
            <a:r>
              <a:rPr lang="it-IT" dirty="0"/>
              <a:t> = false)</a:t>
            </a:r>
          </a:p>
          <a:p>
            <a:pPr marL="0" indent="0">
              <a:buNone/>
            </a:pPr>
            <a:r>
              <a:rPr lang="it-IT" dirty="0"/>
              <a:t>    Double </a:t>
            </a:r>
            <a:r>
              <a:rPr lang="it-IT" dirty="0" err="1"/>
              <a:t>avgOptional</a:t>
            </a:r>
            <a:r>
              <a:rPr lang="it-IT" dirty="0"/>
              <a:t>;</a:t>
            </a:r>
          </a:p>
          <a:p>
            <a:pPr marL="0" indent="0">
              <a:buNone/>
            </a:pPr>
            <a:r>
              <a:rPr lang="it-IT" dirty="0"/>
              <a:t>}</a:t>
            </a:r>
          </a:p>
        </p:txBody>
      </p:sp>
    </p:spTree>
    <p:extLst>
      <p:ext uri="{BB962C8B-B14F-4D97-AF65-F5344CB8AC3E}">
        <p14:creationId xmlns:p14="http://schemas.microsoft.com/office/powerpoint/2010/main" val="39787230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997629-40B5-4CF6-9E1F-E69782121F27}"/>
              </a:ext>
            </a:extLst>
          </p:cNvPr>
          <p:cNvSpPr>
            <a:spLocks noGrp="1"/>
          </p:cNvSpPr>
          <p:nvPr>
            <p:ph type="title"/>
          </p:nvPr>
        </p:nvSpPr>
        <p:spPr/>
        <p:txBody>
          <a:bodyPr/>
          <a:lstStyle/>
          <a:p>
            <a:r>
              <a:rPr lang="it-IT"/>
              <a:t>FailedPayment</a:t>
            </a:r>
            <a:endParaRPr lang="it-IT" dirty="0"/>
          </a:p>
        </p:txBody>
      </p:sp>
      <p:sp>
        <p:nvSpPr>
          <p:cNvPr id="10" name="Content Placeholder 9">
            <a:extLst>
              <a:ext uri="{FF2B5EF4-FFF2-40B4-BE49-F238E27FC236}">
                <a16:creationId xmlns:a16="http://schemas.microsoft.com/office/drawing/2014/main" id="{4EF34CB5-244A-4A89-8066-70DCF769065F}"/>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failed_payment</a:t>
            </a:r>
            <a:r>
              <a:rPr lang="it-IT" dirty="0"/>
              <a:t>")</a:t>
            </a:r>
          </a:p>
          <a:p>
            <a:pPr marL="0" indent="0">
              <a:buNone/>
            </a:pPr>
            <a:r>
              <a:rPr lang="it-IT" dirty="0"/>
              <a:t>public class </a:t>
            </a:r>
            <a:r>
              <a:rPr lang="it-IT" dirty="0" err="1"/>
              <a:t>FailedPayment</a:t>
            </a:r>
            <a:r>
              <a:rPr lang="it-IT" dirty="0"/>
              <a:t> {</a:t>
            </a:r>
          </a:p>
          <a:p>
            <a:pPr marL="0" indent="0">
              <a:buNone/>
            </a:pPr>
            <a:r>
              <a:rPr lang="it-IT" dirty="0"/>
              <a:t>    @Id</a:t>
            </a:r>
          </a:p>
          <a:p>
            <a:pPr marL="0" indent="0">
              <a:buNone/>
            </a:pPr>
            <a:r>
              <a:rPr lang="it-IT" dirty="0"/>
              <a:t>    @Column(name = "</a:t>
            </a:r>
            <a:r>
              <a:rPr lang="it-IT" dirty="0" err="1"/>
              <a:t>user_id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last_failure</a:t>
            </a:r>
            <a:r>
              <a:rPr lang="it-IT" dirty="0"/>
              <a:t>")</a:t>
            </a:r>
          </a:p>
          <a:p>
            <a:pPr marL="0" indent="0">
              <a:buNone/>
            </a:pPr>
            <a:r>
              <a:rPr lang="it-IT" dirty="0"/>
              <a:t>    Date </a:t>
            </a:r>
            <a:r>
              <a:rPr lang="it-IT" dirty="0" err="1"/>
              <a:t>lastFailure</a:t>
            </a:r>
            <a:r>
              <a:rPr lang="it-IT" dirty="0"/>
              <a:t>;</a:t>
            </a:r>
          </a:p>
          <a:p>
            <a:pPr marL="0" indent="0">
              <a:buNone/>
            </a:pPr>
            <a:endParaRPr lang="it-IT" dirty="0"/>
          </a:p>
          <a:p>
            <a:pPr marL="0" indent="0">
              <a:buNone/>
            </a:pPr>
            <a:r>
              <a:rPr lang="it-IT" dirty="0"/>
              <a:t>    @Column(name = "</a:t>
            </a:r>
            <a:r>
              <a:rPr lang="it-IT" dirty="0" err="1"/>
              <a:t>n_failures</a:t>
            </a:r>
            <a:r>
              <a:rPr lang="it-IT" dirty="0"/>
              <a:t>", </a:t>
            </a:r>
            <a:r>
              <a:rPr lang="it-IT" dirty="0" err="1"/>
              <a:t>nullable</a:t>
            </a:r>
            <a:r>
              <a:rPr lang="it-IT" dirty="0"/>
              <a:t> = false)</a:t>
            </a:r>
          </a:p>
          <a:p>
            <a:pPr marL="0" indent="0">
              <a:buNone/>
            </a:pPr>
            <a:r>
              <a:rPr lang="it-IT" dirty="0"/>
              <a:t>    Integer </a:t>
            </a:r>
            <a:r>
              <a:rPr lang="it-IT" dirty="0" err="1"/>
              <a:t>nFailures</a:t>
            </a:r>
            <a:r>
              <a:rPr lang="it-IT" dirty="0"/>
              <a:t>;</a:t>
            </a:r>
          </a:p>
          <a:p>
            <a:pPr marL="0" indent="0">
              <a:buNone/>
            </a:pPr>
            <a:r>
              <a:rPr lang="it-IT" dirty="0"/>
              <a:t>}</a:t>
            </a:r>
          </a:p>
        </p:txBody>
      </p:sp>
    </p:spTree>
    <p:extLst>
      <p:ext uri="{BB962C8B-B14F-4D97-AF65-F5344CB8AC3E}">
        <p14:creationId xmlns:p14="http://schemas.microsoft.com/office/powerpoint/2010/main" val="11317384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5F25DE-2C63-4801-A90A-537B4788A6A6}"/>
              </a:ext>
            </a:extLst>
          </p:cNvPr>
          <p:cNvSpPr>
            <a:spLocks noGrp="1"/>
          </p:cNvSpPr>
          <p:nvPr>
            <p:ph type="title"/>
          </p:nvPr>
        </p:nvSpPr>
        <p:spPr/>
        <p:txBody>
          <a:bodyPr/>
          <a:lstStyle/>
          <a:p>
            <a:r>
              <a:rPr lang="it-IT" dirty="0" err="1"/>
              <a:t>InsolventUser</a:t>
            </a:r>
            <a:endParaRPr lang="it-IT" dirty="0"/>
          </a:p>
        </p:txBody>
      </p:sp>
      <p:sp>
        <p:nvSpPr>
          <p:cNvPr id="10" name="Content Placeholder 9">
            <a:extLst>
              <a:ext uri="{FF2B5EF4-FFF2-40B4-BE49-F238E27FC236}">
                <a16:creationId xmlns:a16="http://schemas.microsoft.com/office/drawing/2014/main" id="{3E5F6E49-6D28-475B-ABE6-F8C563E70ACF}"/>
              </a:ext>
            </a:extLst>
          </p:cNvPr>
          <p:cNvSpPr>
            <a:spLocks noGrp="1"/>
          </p:cNvSpPr>
          <p:nvPr>
            <p:ph sz="half"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insolvent_user</a:t>
            </a:r>
            <a:r>
              <a:rPr lang="it-IT" dirty="0"/>
              <a:t>")</a:t>
            </a:r>
          </a:p>
          <a:p>
            <a:pPr marL="0" indent="0">
              <a:buNone/>
            </a:pPr>
            <a:r>
              <a:rPr lang="it-IT" dirty="0"/>
              <a:t>public class </a:t>
            </a:r>
            <a:r>
              <a:rPr lang="it-IT" dirty="0" err="1"/>
              <a:t>InsolventUser</a:t>
            </a:r>
            <a:r>
              <a:rPr lang="it-IT" dirty="0"/>
              <a:t> {</a:t>
            </a:r>
          </a:p>
          <a:p>
            <a:pPr marL="0" indent="0">
              <a:buNone/>
            </a:pPr>
            <a:r>
              <a:rPr lang="it-IT" dirty="0"/>
              <a:t>    @Id</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p>
          <a:p>
            <a:pPr marL="0" indent="0">
              <a:buNone/>
            </a:pP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9E99B45C-A596-44A1-B901-6BDEC447D7D3}"/>
              </a:ext>
            </a:extLst>
          </p:cNvPr>
          <p:cNvSpPr>
            <a:spLocks noGrp="1"/>
          </p:cNvSpPr>
          <p:nvPr>
            <p:ph sz="half" idx="2"/>
          </p:nvPr>
        </p:nvSpPr>
        <p:spPr/>
        <p:txBody>
          <a:bodyPr>
            <a:normAutofit fontScale="62500" lnSpcReduction="20000"/>
          </a:bodyPr>
          <a:lstStyle/>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p>
          <a:p>
            <a:pPr marL="0" indent="0">
              <a:buNone/>
            </a:pPr>
            <a:endParaRPr lang="it-IT" dirty="0"/>
          </a:p>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p>
          <a:p>
            <a:pPr marL="0" indent="0">
              <a:buNone/>
            </a:pPr>
            <a:r>
              <a:rPr lang="it-IT" dirty="0"/>
              <a:t>}</a:t>
            </a:r>
          </a:p>
        </p:txBody>
      </p:sp>
    </p:spTree>
    <p:extLst>
      <p:ext uri="{BB962C8B-B14F-4D97-AF65-F5344CB8AC3E}">
        <p14:creationId xmlns:p14="http://schemas.microsoft.com/office/powerpoint/2010/main" val="1305508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320867E-7804-40D3-BEB6-EA296455BB21}"/>
              </a:ext>
            </a:extLst>
          </p:cNvPr>
          <p:cNvSpPr>
            <a:spLocks noGrp="1"/>
          </p:cNvSpPr>
          <p:nvPr>
            <p:ph type="title"/>
          </p:nvPr>
        </p:nvSpPr>
        <p:spPr/>
        <p:txBody>
          <a:bodyPr/>
          <a:lstStyle/>
          <a:p>
            <a:r>
              <a:rPr lang="it-IT" dirty="0" err="1"/>
              <a:t>OptionalProduct</a:t>
            </a:r>
            <a:endParaRPr lang="it-IT" dirty="0"/>
          </a:p>
        </p:txBody>
      </p:sp>
      <p:sp>
        <p:nvSpPr>
          <p:cNvPr id="10" name="Content Placeholder 9">
            <a:extLst>
              <a:ext uri="{FF2B5EF4-FFF2-40B4-BE49-F238E27FC236}">
                <a16:creationId xmlns:a16="http://schemas.microsoft.com/office/drawing/2014/main" id="{0E85CABC-AE03-4D48-946E-498590A7CE4A}"/>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optional_product</a:t>
            </a:r>
            <a:r>
              <a:rPr lang="it-IT" dirty="0"/>
              <a:t>")</a:t>
            </a:r>
          </a:p>
          <a:p>
            <a:pPr marL="0" indent="0">
              <a:buNone/>
            </a:pPr>
            <a:r>
              <a:rPr lang="it-IT" dirty="0"/>
              <a:t>public class </a:t>
            </a:r>
            <a:r>
              <a:rPr lang="it-IT" dirty="0" err="1"/>
              <a:t>OptionalProduct</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p:txBody>
      </p:sp>
      <p:sp>
        <p:nvSpPr>
          <p:cNvPr id="11" name="Content Placeholder 10">
            <a:extLst>
              <a:ext uri="{FF2B5EF4-FFF2-40B4-BE49-F238E27FC236}">
                <a16:creationId xmlns:a16="http://schemas.microsoft.com/office/drawing/2014/main" id="{9FEE5AAA-7026-41F4-A92C-D6B80E443B12}"/>
              </a:ext>
            </a:extLst>
          </p:cNvPr>
          <p:cNvSpPr>
            <a:spLocks noGrp="1"/>
          </p:cNvSpPr>
          <p:nvPr>
            <p:ph sz="half" idx="2"/>
          </p:nvPr>
        </p:nvSpPr>
        <p:spPr/>
        <p:txBody>
          <a:bodyPr>
            <a:normAutofit fontScale="77500" lnSpcReduction="20000"/>
          </a:bodyPr>
          <a:lstStyle/>
          <a:p>
            <a:pPr marL="0" indent="0">
              <a:buNone/>
            </a:pPr>
            <a:r>
              <a:rPr lang="it-IT" dirty="0"/>
              <a:t> @Column(name = "price", </a:t>
            </a:r>
            <a:r>
              <a:rPr lang="it-IT" dirty="0" err="1"/>
              <a:t>nullable</a:t>
            </a:r>
            <a:r>
              <a:rPr lang="it-IT" dirty="0"/>
              <a:t> = false)</a:t>
            </a:r>
          </a:p>
          <a:p>
            <a:pPr marL="0" indent="0">
              <a:buNone/>
            </a:pPr>
            <a:r>
              <a:rPr lang="it-IT" dirty="0"/>
              <a:t>    Double price;</a:t>
            </a:r>
          </a:p>
          <a:p>
            <a:pPr marL="0" indent="0">
              <a:buNone/>
            </a:pPr>
            <a:endParaRPr lang="it-IT" dirty="0"/>
          </a:p>
          <a:p>
            <a:pPr marL="0" indent="0">
              <a:buNone/>
            </a:pPr>
            <a:r>
              <a:rPr lang="it-IT" dirty="0"/>
              <a:t>    @Column(name = "</a:t>
            </a:r>
            <a:r>
              <a:rPr lang="it-IT" dirty="0" err="1"/>
              <a:t>description</a:t>
            </a:r>
            <a:r>
              <a:rPr lang="it-IT" dirty="0"/>
              <a:t>")</a:t>
            </a:r>
          </a:p>
          <a:p>
            <a:pPr marL="0" indent="0">
              <a:buNone/>
            </a:pPr>
            <a:r>
              <a:rPr lang="it-IT" dirty="0"/>
              <a:t>    String </a:t>
            </a:r>
            <a:r>
              <a:rPr lang="it-IT" dirty="0" err="1"/>
              <a:t>description</a:t>
            </a:r>
            <a:r>
              <a:rPr lang="it-IT" dirty="0"/>
              <a:t>;</a:t>
            </a:r>
          </a:p>
          <a:p>
            <a:pPr marL="0" indent="0">
              <a:buNone/>
            </a:pPr>
            <a:endParaRPr lang="it-IT" dirty="0"/>
          </a:p>
          <a:p>
            <a:pPr marL="0" indent="0">
              <a:buNone/>
            </a:pPr>
            <a:r>
              <a:rPr lang="it-IT" dirty="0"/>
              <a:t>    @ManyToMany(mappedBy = "</a:t>
            </a:r>
            <a:r>
              <a:rPr lang="it-IT" dirty="0" err="1"/>
              <a:t>optionalProducts</a:t>
            </a:r>
            <a:r>
              <a:rPr lang="it-IT" dirty="0"/>
              <a:t>")</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102013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57EE0BB-0F99-4424-8267-1BC80041C885}"/>
              </a:ext>
            </a:extLst>
          </p:cNvPr>
          <p:cNvSpPr>
            <a:spLocks noGrp="1"/>
          </p:cNvSpPr>
          <p:nvPr>
            <p:ph type="title"/>
          </p:nvPr>
        </p:nvSpPr>
        <p:spPr/>
        <p:txBody>
          <a:bodyPr/>
          <a:lstStyle/>
          <a:p>
            <a:r>
              <a:rPr lang="it-IT" dirty="0" err="1"/>
              <a:t>OptionalProductInPackage</a:t>
            </a:r>
            <a:endParaRPr lang="it-IT" dirty="0"/>
          </a:p>
        </p:txBody>
      </p:sp>
      <p:sp>
        <p:nvSpPr>
          <p:cNvPr id="12" name="Content Placeholder 11">
            <a:extLst>
              <a:ext uri="{FF2B5EF4-FFF2-40B4-BE49-F238E27FC236}">
                <a16:creationId xmlns:a16="http://schemas.microsoft.com/office/drawing/2014/main" id="{48122531-B1A4-4760-AA46-C3302AFC1981}"/>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optional_product_in_package</a:t>
            </a:r>
            <a:r>
              <a:rPr lang="it-IT" dirty="0"/>
              <a:t>")</a:t>
            </a:r>
          </a:p>
          <a:p>
            <a:pPr marL="0" indent="0">
              <a:buNone/>
            </a:pPr>
            <a:r>
              <a:rPr lang="it-IT" dirty="0"/>
              <a:t>public class </a:t>
            </a:r>
            <a:r>
              <a:rPr lang="it-IT" dirty="0" err="1"/>
              <a:t>OptionalProductInPackage</a:t>
            </a:r>
            <a:r>
              <a:rPr lang="it-IT" dirty="0"/>
              <a:t> {</a:t>
            </a:r>
          </a:p>
          <a:p>
            <a:pPr marL="0" indent="0">
              <a:buNone/>
            </a:pPr>
            <a:r>
              <a:rPr lang="it-IT" dirty="0"/>
              <a:t>    @EmbeddedId</a:t>
            </a:r>
          </a:p>
          <a:p>
            <a:pPr marL="0" indent="0">
              <a:buNone/>
            </a:pPr>
            <a:r>
              <a:rPr lang="it-IT" dirty="0"/>
              <a:t>    </a:t>
            </a:r>
            <a:r>
              <a:rPr lang="it-IT" dirty="0" err="1"/>
              <a:t>OptionalProductInPackageId</a:t>
            </a:r>
            <a:r>
              <a:rPr lang="it-IT" dirty="0"/>
              <a:t> id;</a:t>
            </a:r>
          </a:p>
          <a:p>
            <a:pPr marL="0" indent="0">
              <a:buNone/>
            </a:pPr>
            <a:endParaRPr lang="it-IT" dirty="0"/>
          </a:p>
          <a:p>
            <a:pPr marL="0" indent="0">
              <a:buNone/>
            </a:pPr>
            <a:r>
              <a:rPr lang="it-IT" dirty="0"/>
              <a:t>    @MapsId("packageId")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package_id</a:t>
            </a:r>
            <a:r>
              <a:rPr lang="it-IT" dirty="0"/>
              <a:t>", </a:t>
            </a:r>
            <a:r>
              <a:rPr lang="it-IT" dirty="0" err="1"/>
              <a:t>nullable</a:t>
            </a:r>
            <a:r>
              <a:rPr lang="it-IT" dirty="0"/>
              <a:t> = false)</a:t>
            </a:r>
          </a:p>
          <a:p>
            <a:pPr marL="0" indent="0">
              <a:buNone/>
            </a:pPr>
            <a:r>
              <a:rPr lang="it-IT" dirty="0"/>
              <a:t>    </a:t>
            </a:r>
            <a:r>
              <a:rPr lang="it-IT" dirty="0" err="1"/>
              <a:t>ServicePackage</a:t>
            </a:r>
            <a:r>
              <a:rPr lang="it-IT" dirty="0"/>
              <a:t> _package;</a:t>
            </a:r>
          </a:p>
          <a:p>
            <a:pPr marL="0" indent="0">
              <a:buNone/>
            </a:pPr>
            <a:endParaRPr lang="it-IT" dirty="0"/>
          </a:p>
          <a:p>
            <a:pPr marL="0" indent="0">
              <a:buNone/>
            </a:pPr>
            <a:r>
              <a:rPr lang="it-IT" dirty="0"/>
              <a:t>    @MapsId("optionalProductId")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optional_product_id</a:t>
            </a:r>
            <a:r>
              <a:rPr lang="it-IT" dirty="0"/>
              <a:t>", </a:t>
            </a:r>
            <a:r>
              <a:rPr lang="it-IT" dirty="0" err="1"/>
              <a:t>nullable</a:t>
            </a:r>
            <a:r>
              <a:rPr lang="it-IT" dirty="0"/>
              <a:t> = false)</a:t>
            </a:r>
          </a:p>
          <a:p>
            <a:pPr marL="0" indent="0">
              <a:buNone/>
            </a:pPr>
            <a:r>
              <a:rPr lang="it-IT" dirty="0"/>
              <a:t>    </a:t>
            </a:r>
            <a:r>
              <a:rPr lang="it-IT" dirty="0" err="1"/>
              <a:t>OptionalProduct</a:t>
            </a:r>
            <a:r>
              <a:rPr lang="it-IT" dirty="0"/>
              <a:t> </a:t>
            </a:r>
            <a:r>
              <a:rPr lang="it-IT" dirty="0" err="1"/>
              <a:t>optionalProduct</a:t>
            </a:r>
            <a:r>
              <a:rPr lang="it-IT" dirty="0"/>
              <a:t>;</a:t>
            </a:r>
          </a:p>
          <a:p>
            <a:pPr marL="0" indent="0">
              <a:buNone/>
            </a:pPr>
            <a:r>
              <a:rPr lang="it-IT" dirty="0"/>
              <a:t>}</a:t>
            </a:r>
          </a:p>
        </p:txBody>
      </p:sp>
    </p:spTree>
    <p:extLst>
      <p:ext uri="{BB962C8B-B14F-4D97-AF65-F5344CB8AC3E}">
        <p14:creationId xmlns:p14="http://schemas.microsoft.com/office/powerpoint/2010/main" val="1202065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715E892-59B7-4807-AB37-1F0EC4930D7B}"/>
              </a:ext>
            </a:extLst>
          </p:cNvPr>
          <p:cNvSpPr>
            <a:spLocks noGrp="1"/>
          </p:cNvSpPr>
          <p:nvPr>
            <p:ph type="title"/>
          </p:nvPr>
        </p:nvSpPr>
        <p:spPr/>
        <p:txBody>
          <a:bodyPr/>
          <a:lstStyle/>
          <a:p>
            <a:r>
              <a:rPr lang="it-IT" dirty="0" err="1"/>
              <a:t>OptionalProductOrder</a:t>
            </a:r>
            <a:endParaRPr lang="it-IT" dirty="0"/>
          </a:p>
        </p:txBody>
      </p:sp>
      <p:sp>
        <p:nvSpPr>
          <p:cNvPr id="10" name="Content Placeholder 9">
            <a:extLst>
              <a:ext uri="{FF2B5EF4-FFF2-40B4-BE49-F238E27FC236}">
                <a16:creationId xmlns:a16="http://schemas.microsoft.com/office/drawing/2014/main" id="{14184C70-E466-435F-9AC2-A529D7B3A230}"/>
              </a:ext>
            </a:extLst>
          </p:cNvPr>
          <p:cNvSpPr>
            <a:spLocks noGrp="1"/>
          </p:cNvSpPr>
          <p:nvPr>
            <p:ph idx="1"/>
          </p:nvPr>
        </p:nvSpPr>
        <p:spPr/>
        <p:txBody>
          <a:bodyPr>
            <a:normAutofit fontScale="47500" lnSpcReduction="20000"/>
          </a:bodyPr>
          <a:lstStyle/>
          <a:p>
            <a:pPr marL="0" indent="0">
              <a:buNone/>
            </a:pPr>
            <a:r>
              <a:rPr lang="it-IT" dirty="0"/>
              <a:t>@Entity</a:t>
            </a:r>
          </a:p>
          <a:p>
            <a:pPr marL="0" indent="0">
              <a:buNone/>
            </a:pPr>
            <a:r>
              <a:rPr lang="it-IT" dirty="0"/>
              <a:t>@Table(name = "</a:t>
            </a:r>
            <a:r>
              <a:rPr lang="it-IT" dirty="0" err="1"/>
              <a:t>optional_product_order</a:t>
            </a:r>
            <a:r>
              <a:rPr lang="it-IT" dirty="0"/>
              <a:t>")</a:t>
            </a:r>
          </a:p>
          <a:p>
            <a:pPr marL="0" indent="0">
              <a:buNone/>
            </a:pPr>
            <a:r>
              <a:rPr lang="it-IT" dirty="0"/>
              <a:t>public class </a:t>
            </a:r>
            <a:r>
              <a:rPr lang="it-IT" dirty="0" err="1"/>
              <a:t>OptionalProductOrder</a:t>
            </a:r>
            <a:r>
              <a:rPr lang="it-IT" dirty="0"/>
              <a:t> {</a:t>
            </a:r>
          </a:p>
          <a:p>
            <a:pPr marL="0" indent="0">
              <a:buNone/>
            </a:pPr>
            <a:r>
              <a:rPr lang="it-IT" dirty="0"/>
              <a:t>    @EmbeddedId</a:t>
            </a:r>
          </a:p>
          <a:p>
            <a:pPr marL="0" indent="0">
              <a:buNone/>
            </a:pPr>
            <a:r>
              <a:rPr lang="it-IT" dirty="0"/>
              <a:t>    </a:t>
            </a:r>
            <a:r>
              <a:rPr lang="it-IT" dirty="0" err="1"/>
              <a:t>OptionalProductOrderId</a:t>
            </a:r>
            <a:r>
              <a:rPr lang="it-IT" dirty="0"/>
              <a:t> id;</a:t>
            </a:r>
          </a:p>
          <a:p>
            <a:pPr marL="0" indent="0">
              <a:buNone/>
            </a:pPr>
            <a:endParaRPr lang="it-IT" dirty="0"/>
          </a:p>
          <a:p>
            <a:pPr marL="0" indent="0">
              <a:buNone/>
            </a:pPr>
            <a:r>
              <a:rPr lang="it-IT" dirty="0"/>
              <a:t>    @MapsId("orderId")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a:p>
            <a:pPr marL="0" indent="0">
              <a:buNone/>
            </a:pPr>
            <a:r>
              <a:rPr lang="it-IT" dirty="0"/>
              <a:t>    @MapsId("optionalId")</a:t>
            </a:r>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optional_id</a:t>
            </a:r>
            <a:r>
              <a:rPr lang="it-IT" dirty="0"/>
              <a:t>", </a:t>
            </a:r>
            <a:r>
              <a:rPr lang="it-IT" dirty="0" err="1"/>
              <a:t>nullable</a:t>
            </a:r>
            <a:r>
              <a:rPr lang="it-IT" dirty="0"/>
              <a:t> = false)</a:t>
            </a:r>
          </a:p>
          <a:p>
            <a:pPr marL="0" indent="0">
              <a:buNone/>
            </a:pPr>
            <a:r>
              <a:rPr lang="it-IT" dirty="0"/>
              <a:t>    </a:t>
            </a:r>
            <a:r>
              <a:rPr lang="it-IT" dirty="0" err="1"/>
              <a:t>OptionalProduct</a:t>
            </a:r>
            <a:r>
              <a:rPr lang="it-IT" dirty="0"/>
              <a:t> optional;</a:t>
            </a:r>
          </a:p>
          <a:p>
            <a:pPr marL="0" indent="0">
              <a:buNone/>
            </a:pPr>
            <a:r>
              <a:rPr lang="it-IT" dirty="0"/>
              <a:t>}</a:t>
            </a:r>
          </a:p>
        </p:txBody>
      </p:sp>
    </p:spTree>
    <p:extLst>
      <p:ext uri="{BB962C8B-B14F-4D97-AF65-F5344CB8AC3E}">
        <p14:creationId xmlns:p14="http://schemas.microsoft.com/office/powerpoint/2010/main" val="546953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D8B7CA9-2F8E-48FC-BAA2-3CFD0B834631}"/>
              </a:ext>
            </a:extLst>
          </p:cNvPr>
          <p:cNvSpPr>
            <a:spLocks noGrp="1"/>
          </p:cNvSpPr>
          <p:nvPr>
            <p:ph type="title"/>
          </p:nvPr>
        </p:nvSpPr>
        <p:spPr/>
        <p:txBody>
          <a:bodyPr/>
          <a:lstStyle/>
          <a:p>
            <a:r>
              <a:rPr lang="it-IT" dirty="0"/>
              <a:t>Order</a:t>
            </a:r>
          </a:p>
        </p:txBody>
      </p:sp>
      <p:sp>
        <p:nvSpPr>
          <p:cNvPr id="10" name="Content Placeholder 9">
            <a:extLst>
              <a:ext uri="{FF2B5EF4-FFF2-40B4-BE49-F238E27FC236}">
                <a16:creationId xmlns:a16="http://schemas.microsoft.com/office/drawing/2014/main" id="{57150E11-134B-47CC-AE8A-9FA9681CF65C}"/>
              </a:ext>
            </a:extLst>
          </p:cNvPr>
          <p:cNvSpPr>
            <a:spLocks noGrp="1"/>
          </p:cNvSpPr>
          <p:nvPr>
            <p:ph sz="half" idx="1"/>
          </p:nvPr>
        </p:nvSpPr>
        <p:spPr/>
        <p:txBody>
          <a:bodyPr>
            <a:normAutofit fontScale="32500" lnSpcReduction="20000"/>
          </a:bodyPr>
          <a:lstStyle/>
          <a:p>
            <a:pPr marL="0" indent="0">
              <a:buNone/>
            </a:pPr>
            <a:r>
              <a:rPr lang="it-IT" dirty="0"/>
              <a:t>@Entity</a:t>
            </a:r>
          </a:p>
          <a:p>
            <a:pPr marL="0" indent="0">
              <a:buNone/>
            </a:pPr>
            <a:r>
              <a:rPr lang="it-IT" dirty="0"/>
              <a:t>@Table(name = "</a:t>
            </a:r>
            <a:r>
              <a:rPr lang="it-IT" dirty="0" err="1"/>
              <a:t>orders</a:t>
            </a:r>
            <a:r>
              <a:rPr lang="it-IT" dirty="0"/>
              <a:t>")</a:t>
            </a:r>
          </a:p>
          <a:p>
            <a:pPr marL="0" indent="0">
              <a:buNone/>
            </a:pPr>
            <a:r>
              <a:rPr lang="it-IT" dirty="0"/>
              <a:t>public class Order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br>
              <a:rPr lang="it-IT" dirty="0"/>
            </a:b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br>
              <a:rPr lang="it-IT" dirty="0"/>
            </a:br>
            <a:endParaRPr lang="it-IT" dirty="0"/>
          </a:p>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br>
              <a:rPr lang="it-IT" dirty="0"/>
            </a:b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p>
        </p:txBody>
      </p:sp>
      <p:sp>
        <p:nvSpPr>
          <p:cNvPr id="11" name="Content Placeholder 10">
            <a:extLst>
              <a:ext uri="{FF2B5EF4-FFF2-40B4-BE49-F238E27FC236}">
                <a16:creationId xmlns:a16="http://schemas.microsoft.com/office/drawing/2014/main" id="{F8E185FC-8B22-41AF-93EE-B05F9C368376}"/>
              </a:ext>
            </a:extLst>
          </p:cNvPr>
          <p:cNvSpPr>
            <a:spLocks noGrp="1"/>
          </p:cNvSpPr>
          <p:nvPr>
            <p:ph sz="half" idx="2"/>
          </p:nvPr>
        </p:nvSpPr>
        <p:spPr/>
        <p:txBody>
          <a:bodyPr>
            <a:normAutofit fontScale="32500" lnSpcReduction="20000"/>
          </a:bodyPr>
          <a:lstStyle/>
          <a:p>
            <a:pPr marL="0" indent="0">
              <a:buNone/>
            </a:pPr>
            <a:r>
              <a:rPr lang="it-IT" dirty="0"/>
              <a:t> @Column(name = "</a:t>
            </a:r>
            <a:r>
              <a:rPr lang="it-IT" dirty="0" err="1"/>
              <a:t>order_status</a:t>
            </a:r>
            <a:r>
              <a:rPr lang="it-IT" dirty="0"/>
              <a:t>", </a:t>
            </a:r>
            <a:r>
              <a:rPr lang="it-IT" dirty="0" err="1"/>
              <a:t>nullable</a:t>
            </a:r>
            <a:r>
              <a:rPr lang="it-IT" dirty="0"/>
              <a:t> = false)</a:t>
            </a:r>
          </a:p>
          <a:p>
            <a:pPr marL="0" indent="0">
              <a:buNone/>
            </a:pPr>
            <a:r>
              <a:rPr lang="it-IT" dirty="0"/>
              <a:t>    Integer </a:t>
            </a:r>
            <a:r>
              <a:rPr lang="it-IT" dirty="0" err="1"/>
              <a:t>orderStatus</a:t>
            </a:r>
            <a:r>
              <a:rPr lang="it-IT" dirty="0"/>
              <a:t>;</a:t>
            </a:r>
            <a:br>
              <a:rPr lang="it-IT" dirty="0"/>
            </a:br>
            <a:endParaRPr lang="it-IT" dirty="0"/>
          </a:p>
          <a:p>
            <a:pPr marL="0" indent="0">
              <a:buNone/>
            </a:pPr>
            <a:r>
              <a:rPr lang="it-IT" dirty="0"/>
              <a:t>    @Column(name = "</a:t>
            </a:r>
            <a:r>
              <a:rPr lang="it-IT" dirty="0" err="1"/>
              <a:t>start_date</a:t>
            </a:r>
            <a:r>
              <a:rPr lang="it-IT" dirty="0"/>
              <a:t>", </a:t>
            </a:r>
            <a:r>
              <a:rPr lang="it-IT" dirty="0" err="1"/>
              <a:t>nullable</a:t>
            </a:r>
            <a:r>
              <a:rPr lang="it-IT" dirty="0"/>
              <a:t> = false)</a:t>
            </a:r>
          </a:p>
          <a:p>
            <a:pPr marL="0" indent="0">
              <a:buNone/>
            </a:pPr>
            <a:r>
              <a:rPr lang="it-IT" dirty="0"/>
              <a:t>    </a:t>
            </a:r>
            <a:r>
              <a:rPr lang="it-IT" dirty="0" err="1"/>
              <a:t>LocalDate</a:t>
            </a:r>
            <a:r>
              <a:rPr lang="it-IT" dirty="0"/>
              <a:t> </a:t>
            </a:r>
            <a:r>
              <a:rPr lang="it-IT" dirty="0" err="1"/>
              <a:t>startDate</a:t>
            </a:r>
            <a:r>
              <a:rPr lang="it-IT" dirty="0"/>
              <a:t>;</a:t>
            </a:r>
            <a:br>
              <a:rPr lang="it-IT" dirty="0"/>
            </a:br>
            <a:endParaRPr lang="it-IT" dirty="0"/>
          </a:p>
          <a:p>
            <a:pPr marL="0" indent="0">
              <a:buNone/>
            </a:pPr>
            <a:r>
              <a:rPr lang="it-IT" dirty="0"/>
              <a:t>    @Column(name = "price", </a:t>
            </a:r>
            <a:r>
              <a:rPr lang="it-IT" dirty="0" err="1"/>
              <a:t>nullable</a:t>
            </a:r>
            <a:r>
              <a:rPr lang="it-IT" dirty="0"/>
              <a:t> = false)</a:t>
            </a:r>
          </a:p>
          <a:p>
            <a:pPr marL="0" indent="0">
              <a:buNone/>
            </a:pPr>
            <a:r>
              <a:rPr lang="it-IT" dirty="0"/>
              <a:t>    Double price;</a:t>
            </a:r>
            <a:br>
              <a:rPr lang="it-IT" dirty="0"/>
            </a:br>
            <a:endParaRPr lang="it-IT" dirty="0"/>
          </a:p>
          <a:p>
            <a:pPr marL="0" indent="0">
              <a:buNone/>
            </a:pPr>
            <a:r>
              <a:rPr lang="it-IT" dirty="0"/>
              <a:t>    @Column(name = "</a:t>
            </a:r>
            <a:r>
              <a:rPr lang="it-IT" dirty="0" err="1"/>
              <a:t>createdAt</a:t>
            </a:r>
            <a:r>
              <a:rPr lang="it-IT" dirty="0"/>
              <a:t>", </a:t>
            </a:r>
            <a:r>
              <a:rPr lang="it-IT" dirty="0" err="1"/>
              <a:t>nullable</a:t>
            </a:r>
            <a:r>
              <a:rPr lang="it-IT" dirty="0"/>
              <a:t> = false)</a:t>
            </a:r>
          </a:p>
          <a:p>
            <a:pPr marL="0" indent="0">
              <a:buNone/>
            </a:pPr>
            <a:r>
              <a:rPr lang="it-IT" dirty="0"/>
              <a:t>    Date </a:t>
            </a:r>
            <a:r>
              <a:rPr lang="it-IT" dirty="0" err="1"/>
              <a:t>createdAt</a:t>
            </a:r>
            <a:r>
              <a:rPr lang="it-IT" dirty="0"/>
              <a:t>;</a:t>
            </a:r>
            <a:br>
              <a:rPr lang="it-IT" dirty="0"/>
            </a:br>
            <a:endParaRPr lang="it-IT" dirty="0"/>
          </a:p>
          <a:p>
            <a:pPr marL="0" indent="0">
              <a:buNone/>
            </a:pPr>
            <a:r>
              <a:rPr lang="it-IT" dirty="0"/>
              <a:t>    @ManyToMany</a:t>
            </a:r>
          </a:p>
          <a:p>
            <a:pPr marL="0" indent="0">
              <a:buNone/>
            </a:pPr>
            <a:r>
              <a:rPr lang="it-IT" dirty="0"/>
              <a:t>    @JoinTable(name = "</a:t>
            </a:r>
            <a:r>
              <a:rPr lang="it-IT" dirty="0" err="1"/>
              <a:t>optional_product_order</a:t>
            </a:r>
            <a:r>
              <a:rPr lang="it-IT" dirty="0"/>
              <a:t>",</a:t>
            </a:r>
          </a:p>
          <a:p>
            <a:pPr marL="0" indent="0">
              <a:buNone/>
            </a:pPr>
            <a:r>
              <a:rPr lang="it-IT" dirty="0"/>
              <a:t>            </a:t>
            </a:r>
            <a:r>
              <a:rPr lang="it-IT" dirty="0" err="1"/>
              <a:t>joinColumns</a:t>
            </a:r>
            <a:r>
              <a:rPr lang="it-IT" dirty="0"/>
              <a:t> = @JoinColumn(name = "</a:t>
            </a:r>
            <a:r>
              <a:rPr lang="it-IT" dirty="0" err="1"/>
              <a:t>order_id</a:t>
            </a:r>
            <a:r>
              <a:rPr lang="it-IT" dirty="0"/>
              <a:t>"),</a:t>
            </a:r>
          </a:p>
          <a:p>
            <a:pPr marL="0" indent="0">
              <a:buNone/>
            </a:pPr>
            <a:r>
              <a:rPr lang="it-IT" dirty="0"/>
              <a:t>            </a:t>
            </a:r>
            <a:r>
              <a:rPr lang="it-IT" dirty="0" err="1"/>
              <a:t>inverseJoinColumns</a:t>
            </a:r>
            <a:r>
              <a:rPr lang="it-IT" dirty="0"/>
              <a:t> = @JoinColumn(name = "</a:t>
            </a:r>
            <a:r>
              <a:rPr lang="it-IT" dirty="0" err="1"/>
              <a:t>optional_id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br>
              <a:rPr lang="it-IT" dirty="0"/>
            </a:br>
            <a:endParaRPr lang="it-IT" dirty="0"/>
          </a:p>
          <a:p>
            <a:pPr marL="0" indent="0">
              <a:buNone/>
            </a:pPr>
            <a:r>
              <a:rPr lang="it-IT" dirty="0"/>
              <a:t>    @OneToMany(mappedBy = "order")</a:t>
            </a:r>
          </a:p>
          <a:p>
            <a:pPr marL="0" indent="0">
              <a:buNone/>
            </a:pPr>
            <a:r>
              <a:rPr lang="it-IT" dirty="0"/>
              <a:t>    List&lt;</a:t>
            </a:r>
            <a:r>
              <a:rPr lang="it-IT" dirty="0" err="1"/>
              <a:t>PaymentHistory</a:t>
            </a:r>
            <a:r>
              <a:rPr lang="it-IT" dirty="0"/>
              <a:t>&gt; </a:t>
            </a:r>
            <a:r>
              <a:rPr lang="it-IT" dirty="0" err="1"/>
              <a:t>paymentHistories</a:t>
            </a:r>
            <a:r>
              <a:rPr lang="it-IT" dirty="0"/>
              <a:t> = new ArrayList&lt;&gt;();</a:t>
            </a:r>
          </a:p>
          <a:p>
            <a:pPr marL="0" indent="0">
              <a:buNone/>
            </a:pPr>
            <a:r>
              <a:rPr lang="it-IT" dirty="0"/>
              <a:t>}</a:t>
            </a:r>
          </a:p>
        </p:txBody>
      </p:sp>
    </p:spTree>
    <p:extLst>
      <p:ext uri="{BB962C8B-B14F-4D97-AF65-F5344CB8AC3E}">
        <p14:creationId xmlns:p14="http://schemas.microsoft.com/office/powerpoint/2010/main" val="21661140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B6259-8588-4F04-ADF0-001D84B127AD}"/>
              </a:ext>
            </a:extLst>
          </p:cNvPr>
          <p:cNvSpPr>
            <a:spLocks noGrp="1"/>
          </p:cNvSpPr>
          <p:nvPr>
            <p:ph type="title"/>
          </p:nvPr>
        </p:nvSpPr>
        <p:spPr/>
        <p:txBody>
          <a:bodyPr/>
          <a:lstStyle/>
          <a:p>
            <a:r>
              <a:rPr lang="it-IT" dirty="0" err="1"/>
              <a:t>PackagePrice</a:t>
            </a:r>
            <a:endParaRPr lang="it-IT" dirty="0"/>
          </a:p>
        </p:txBody>
      </p:sp>
      <p:sp>
        <p:nvSpPr>
          <p:cNvPr id="10" name="Content Placeholder 9">
            <a:extLst>
              <a:ext uri="{FF2B5EF4-FFF2-40B4-BE49-F238E27FC236}">
                <a16:creationId xmlns:a16="http://schemas.microsoft.com/office/drawing/2014/main" id="{D914B144-7C8F-49D1-B65E-568AE0BF6322}"/>
              </a:ext>
            </a:extLst>
          </p:cNvPr>
          <p:cNvSpPr>
            <a:spLocks noGrp="1"/>
          </p:cNvSpPr>
          <p:nvPr>
            <p:ph sz="half"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package_price</a:t>
            </a:r>
            <a:r>
              <a:rPr lang="it-IT" dirty="0"/>
              <a:t>")</a:t>
            </a:r>
          </a:p>
          <a:p>
            <a:pPr marL="0" indent="0">
              <a:buNone/>
            </a:pPr>
            <a:r>
              <a:rPr lang="it-IT" dirty="0"/>
              <a:t>public class </a:t>
            </a:r>
            <a:r>
              <a:rPr lang="it-IT" dirty="0" err="1"/>
              <a:t>PackagePrice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package_id</a:t>
            </a:r>
            <a:r>
              <a:rPr lang="it-IT" dirty="0"/>
              <a:t>")</a:t>
            </a:r>
          </a:p>
          <a:p>
            <a:pPr marL="0" indent="0">
              <a:buNone/>
            </a:pPr>
            <a:r>
              <a:rPr lang="it-IT" dirty="0"/>
              <a:t>    </a:t>
            </a:r>
            <a:r>
              <a:rPr lang="it-IT" dirty="0" err="1"/>
              <a:t>ServicePackage</a:t>
            </a:r>
            <a:r>
              <a:rPr lang="it-IT" dirty="0"/>
              <a:t> _package;</a:t>
            </a:r>
          </a:p>
          <a:p>
            <a:pPr marL="0" indent="0">
              <a:buNone/>
            </a:pPr>
            <a:endParaRPr lang="it-IT" dirty="0"/>
          </a:p>
        </p:txBody>
      </p:sp>
      <p:sp>
        <p:nvSpPr>
          <p:cNvPr id="15" name="Content Placeholder 14">
            <a:extLst>
              <a:ext uri="{FF2B5EF4-FFF2-40B4-BE49-F238E27FC236}">
                <a16:creationId xmlns:a16="http://schemas.microsoft.com/office/drawing/2014/main" id="{EC191FFE-EB85-4EA5-B924-C6B181160677}"/>
              </a:ext>
            </a:extLst>
          </p:cNvPr>
          <p:cNvSpPr>
            <a:spLocks noGrp="1"/>
          </p:cNvSpPr>
          <p:nvPr>
            <p:ph sz="half" idx="2"/>
          </p:nvPr>
        </p:nvSpPr>
        <p:spPr/>
        <p:txBody>
          <a:bodyPr>
            <a:normAutofit fontScale="77500" lnSpcReduction="20000"/>
          </a:bodyPr>
          <a:lstStyle/>
          <a:p>
            <a:pPr marL="0" indent="0">
              <a:buNone/>
            </a:pPr>
            <a:r>
              <a:rPr lang="it-IT" dirty="0"/>
              <a:t> @Column(name = "</a:t>
            </a:r>
            <a:r>
              <a:rPr lang="it-IT" dirty="0" err="1"/>
              <a:t>validity_period</a:t>
            </a:r>
            <a:r>
              <a:rPr lang="it-IT" dirty="0"/>
              <a:t>", </a:t>
            </a:r>
            <a:r>
              <a:rPr lang="it-IT" dirty="0" err="1"/>
              <a:t>nullable</a:t>
            </a:r>
            <a:r>
              <a:rPr lang="it-IT" dirty="0"/>
              <a:t> = false)</a:t>
            </a:r>
          </a:p>
          <a:p>
            <a:pPr marL="0" indent="0">
              <a:buNone/>
            </a:pPr>
            <a:r>
              <a:rPr lang="it-IT" dirty="0"/>
              <a:t>    Integer </a:t>
            </a:r>
            <a:r>
              <a:rPr lang="it-IT" dirty="0" err="1"/>
              <a:t>validityPeriod</a:t>
            </a:r>
            <a:r>
              <a:rPr lang="it-IT" dirty="0"/>
              <a:t>;</a:t>
            </a:r>
          </a:p>
          <a:p>
            <a:pPr marL="0" indent="0">
              <a:buNone/>
            </a:pPr>
            <a:endParaRPr lang="it-IT" dirty="0"/>
          </a:p>
          <a:p>
            <a:pPr marL="0" indent="0">
              <a:buNone/>
            </a:pPr>
            <a:r>
              <a:rPr lang="it-IT" dirty="0"/>
              <a:t>    @Column(name = "price")</a:t>
            </a:r>
          </a:p>
          <a:p>
            <a:pPr marL="0" indent="0">
              <a:buNone/>
            </a:pPr>
            <a:r>
              <a:rPr lang="it-IT" dirty="0"/>
              <a:t>    Double price;</a:t>
            </a:r>
          </a:p>
          <a:p>
            <a:pPr marL="0" indent="0">
              <a:buNone/>
            </a:pPr>
            <a:r>
              <a:rPr lang="it-IT" dirty="0"/>
              <a:t>}</a:t>
            </a:r>
          </a:p>
        </p:txBody>
      </p:sp>
    </p:spTree>
    <p:extLst>
      <p:ext uri="{BB962C8B-B14F-4D97-AF65-F5344CB8AC3E}">
        <p14:creationId xmlns:p14="http://schemas.microsoft.com/office/powerpoint/2010/main" val="28010829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67A9AC-6CA7-439E-98D7-D4FF346910F3}"/>
              </a:ext>
            </a:extLst>
          </p:cNvPr>
          <p:cNvSpPr>
            <a:spLocks noGrp="1"/>
          </p:cNvSpPr>
          <p:nvPr>
            <p:ph type="title"/>
          </p:nvPr>
        </p:nvSpPr>
        <p:spPr/>
        <p:txBody>
          <a:bodyPr/>
          <a:lstStyle/>
          <a:p>
            <a:r>
              <a:rPr lang="it-IT" dirty="0" err="1"/>
              <a:t>PaymentHistory</a:t>
            </a:r>
            <a:endParaRPr lang="it-IT" dirty="0"/>
          </a:p>
        </p:txBody>
      </p:sp>
      <p:sp>
        <p:nvSpPr>
          <p:cNvPr id="10" name="Content Placeholder 9">
            <a:extLst>
              <a:ext uri="{FF2B5EF4-FFF2-40B4-BE49-F238E27FC236}">
                <a16:creationId xmlns:a16="http://schemas.microsoft.com/office/drawing/2014/main" id="{034FF202-C977-4451-A2AF-D0B83DBB33CC}"/>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payment_history</a:t>
            </a:r>
            <a:r>
              <a:rPr lang="it-IT" dirty="0"/>
              <a:t>")</a:t>
            </a:r>
          </a:p>
          <a:p>
            <a:pPr marL="0" indent="0">
              <a:buNone/>
            </a:pPr>
            <a:r>
              <a:rPr lang="it-IT" dirty="0"/>
              <a:t>public class </a:t>
            </a:r>
            <a:r>
              <a:rPr lang="it-IT" dirty="0" err="1"/>
              <a:t>PaymentHistory</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@ManyToOne(fetch = </a:t>
            </a:r>
            <a:r>
              <a:rPr lang="it-IT" dirty="0" err="1"/>
              <a:t>FetchType.LAZY</a:t>
            </a:r>
            <a:r>
              <a:rPr lang="it-IT" dirty="0"/>
              <a:t>)</a:t>
            </a:r>
          </a:p>
          <a:p>
            <a:pPr marL="0" indent="0">
              <a:buNone/>
            </a:pPr>
            <a:r>
              <a:rPr lang="it-IT" dirty="0"/>
              <a:t>    @JoinColumn(name = "</a:t>
            </a:r>
            <a:r>
              <a:rPr lang="it-IT" dirty="0" err="1"/>
              <a:t>user_id</a:t>
            </a:r>
            <a:r>
              <a:rPr lang="it-IT" dirty="0"/>
              <a:t>")</a:t>
            </a:r>
          </a:p>
          <a:p>
            <a:pPr marL="0" indent="0">
              <a:buNone/>
            </a:pPr>
            <a:r>
              <a:rPr lang="it-IT" dirty="0"/>
              <a:t>    User </a:t>
            </a:r>
            <a:r>
              <a:rPr lang="it-IT" dirty="0" err="1"/>
              <a:t>user</a:t>
            </a:r>
            <a:r>
              <a:rPr lang="it-IT" dirty="0"/>
              <a:t>;</a:t>
            </a:r>
          </a:p>
          <a:p>
            <a:pPr marL="0" indent="0">
              <a:buNone/>
            </a:pPr>
            <a:endParaRPr lang="it-IT" dirty="0"/>
          </a:p>
          <a:p>
            <a:pPr marL="0" indent="0">
              <a:buNone/>
            </a:pPr>
            <a:r>
              <a:rPr lang="it-IT" dirty="0"/>
              <a:t>    @ManyToOne(fetch = </a:t>
            </a:r>
            <a:r>
              <a:rPr lang="it-IT" dirty="0" err="1"/>
              <a:t>FetchType.LAZY</a:t>
            </a:r>
            <a:r>
              <a:rPr lang="it-IT" dirty="0"/>
              <a:t>, optional = false)</a:t>
            </a:r>
          </a:p>
          <a:p>
            <a:pPr marL="0" indent="0">
              <a:buNone/>
            </a:pPr>
            <a:r>
              <a:rPr lang="it-IT" dirty="0"/>
              <a:t>    @JoinColumn(name = "</a:t>
            </a:r>
            <a:r>
              <a:rPr lang="it-IT" dirty="0" err="1"/>
              <a:t>order_id</a:t>
            </a:r>
            <a:r>
              <a:rPr lang="it-IT" dirty="0"/>
              <a:t>", </a:t>
            </a:r>
            <a:r>
              <a:rPr lang="it-IT" dirty="0" err="1"/>
              <a:t>nullable</a:t>
            </a:r>
            <a:r>
              <a:rPr lang="it-IT" dirty="0"/>
              <a:t> = false)</a:t>
            </a:r>
          </a:p>
          <a:p>
            <a:pPr marL="0" indent="0">
              <a:buNone/>
            </a:pPr>
            <a:r>
              <a:rPr lang="it-IT" dirty="0"/>
              <a:t>    Order </a:t>
            </a:r>
            <a:r>
              <a:rPr lang="it-IT" dirty="0" err="1"/>
              <a:t>order</a:t>
            </a:r>
            <a:r>
              <a:rPr lang="it-IT" dirty="0"/>
              <a:t>;</a:t>
            </a:r>
          </a:p>
          <a:p>
            <a:pPr marL="0" indent="0">
              <a:buNone/>
            </a:pPr>
            <a:endParaRPr lang="it-IT" dirty="0"/>
          </a:p>
        </p:txBody>
      </p:sp>
      <p:sp>
        <p:nvSpPr>
          <p:cNvPr id="11" name="Content Placeholder 10">
            <a:extLst>
              <a:ext uri="{FF2B5EF4-FFF2-40B4-BE49-F238E27FC236}">
                <a16:creationId xmlns:a16="http://schemas.microsoft.com/office/drawing/2014/main" id="{119ED33A-AE47-4610-B65B-1C022B0F6895}"/>
              </a:ext>
            </a:extLst>
          </p:cNvPr>
          <p:cNvSpPr>
            <a:spLocks noGrp="1"/>
          </p:cNvSpPr>
          <p:nvPr>
            <p:ph sz="half" idx="2"/>
          </p:nvPr>
        </p:nvSpPr>
        <p:spPr/>
        <p:txBody>
          <a:bodyPr>
            <a:normAutofit fontScale="55000" lnSpcReduction="20000"/>
          </a:bodyPr>
          <a:lstStyle/>
          <a:p>
            <a:pPr marL="0" indent="0">
              <a:buNone/>
            </a:pPr>
            <a:r>
              <a:rPr lang="it-IT" dirty="0"/>
              <a:t> @Column(name = "</a:t>
            </a:r>
            <a:r>
              <a:rPr lang="it-IT" dirty="0" err="1"/>
              <a:t>date_time</a:t>
            </a:r>
            <a:r>
              <a:rPr lang="it-IT" dirty="0"/>
              <a:t>", </a:t>
            </a:r>
            <a:r>
              <a:rPr lang="it-IT" dirty="0" err="1"/>
              <a:t>nullable</a:t>
            </a:r>
            <a:r>
              <a:rPr lang="it-IT" dirty="0"/>
              <a:t> = false)</a:t>
            </a:r>
          </a:p>
          <a:p>
            <a:pPr marL="0" indent="0">
              <a:buNone/>
            </a:pPr>
            <a:r>
              <a:rPr lang="it-IT" dirty="0"/>
              <a:t>    Date </a:t>
            </a:r>
            <a:r>
              <a:rPr lang="it-IT" dirty="0" err="1"/>
              <a:t>dateTime</a:t>
            </a:r>
            <a:r>
              <a:rPr lang="it-IT" dirty="0"/>
              <a:t>;</a:t>
            </a:r>
          </a:p>
          <a:p>
            <a:pPr marL="0" indent="0">
              <a:buNone/>
            </a:pPr>
            <a:endParaRPr lang="it-IT" dirty="0"/>
          </a:p>
          <a:p>
            <a:pPr marL="0" indent="0">
              <a:buNone/>
            </a:pPr>
            <a:r>
              <a:rPr lang="it-IT" dirty="0"/>
              <a:t>    @Column(name = "</a:t>
            </a:r>
            <a:r>
              <a:rPr lang="it-IT" dirty="0" err="1"/>
              <a:t>payment_status</a:t>
            </a:r>
            <a:r>
              <a:rPr lang="it-IT" dirty="0"/>
              <a:t>", </a:t>
            </a:r>
            <a:r>
              <a:rPr lang="it-IT" dirty="0" err="1"/>
              <a:t>nullable</a:t>
            </a:r>
            <a:r>
              <a:rPr lang="it-IT" dirty="0"/>
              <a:t> = false)</a:t>
            </a:r>
          </a:p>
          <a:p>
            <a:pPr marL="0" indent="0">
              <a:buNone/>
            </a:pPr>
            <a:r>
              <a:rPr lang="it-IT" dirty="0"/>
              <a:t>    Integer </a:t>
            </a:r>
            <a:r>
              <a:rPr lang="it-IT" dirty="0" err="1"/>
              <a:t>paymentStatus</a:t>
            </a:r>
            <a:r>
              <a:rPr lang="it-IT" dirty="0"/>
              <a:t>;</a:t>
            </a:r>
          </a:p>
          <a:p>
            <a:pPr marL="0" indent="0">
              <a:buNone/>
            </a:pPr>
            <a:r>
              <a:rPr lang="it-IT" dirty="0"/>
              <a:t>}</a:t>
            </a:r>
          </a:p>
        </p:txBody>
      </p:sp>
    </p:spTree>
    <p:extLst>
      <p:ext uri="{BB962C8B-B14F-4D97-AF65-F5344CB8AC3E}">
        <p14:creationId xmlns:p14="http://schemas.microsoft.com/office/powerpoint/2010/main" val="2174077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37A7BF-DDA9-4B8A-8015-1D40D414FCB9}"/>
              </a:ext>
            </a:extLst>
          </p:cNvPr>
          <p:cNvSpPr>
            <a:spLocks noGrp="1"/>
          </p:cNvSpPr>
          <p:nvPr>
            <p:ph type="title"/>
          </p:nvPr>
        </p:nvSpPr>
        <p:spPr/>
        <p:txBody>
          <a:bodyPr/>
          <a:lstStyle/>
          <a:p>
            <a:r>
              <a:rPr lang="it-IT" dirty="0"/>
              <a:t>Service</a:t>
            </a:r>
          </a:p>
        </p:txBody>
      </p:sp>
      <p:sp>
        <p:nvSpPr>
          <p:cNvPr id="10" name="Content Placeholder 9">
            <a:extLst>
              <a:ext uri="{FF2B5EF4-FFF2-40B4-BE49-F238E27FC236}">
                <a16:creationId xmlns:a16="http://schemas.microsoft.com/office/drawing/2014/main" id="{2F38E892-C66E-417C-AB95-4E0064122434}"/>
              </a:ext>
            </a:extLst>
          </p:cNvPr>
          <p:cNvSpPr>
            <a:spLocks noGrp="1"/>
          </p:cNvSpPr>
          <p:nvPr>
            <p:ph sz="half" idx="1"/>
          </p:nvPr>
        </p:nvSpPr>
        <p:spPr/>
        <p:txBody>
          <a:bodyPr>
            <a:normAutofit fontScale="47500" lnSpcReduction="20000"/>
          </a:bodyPr>
          <a:lstStyle/>
          <a:p>
            <a:pPr marL="0" indent="0">
              <a:buNone/>
            </a:pPr>
            <a:r>
              <a:rPr lang="it-IT" dirty="0"/>
              <a:t>@Entity</a:t>
            </a:r>
          </a:p>
          <a:p>
            <a:pPr marL="0" indent="0">
              <a:buNone/>
            </a:pPr>
            <a:r>
              <a:rPr lang="it-IT" dirty="0"/>
              <a:t>@Table(name = "service")</a:t>
            </a:r>
          </a:p>
          <a:p>
            <a:pPr marL="0" indent="0">
              <a:buNone/>
            </a:pPr>
            <a:r>
              <a:rPr lang="it-IT" dirty="0"/>
              <a:t>public class Service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@Column(name = "min")</a:t>
            </a:r>
          </a:p>
          <a:p>
            <a:pPr marL="0" indent="0">
              <a:buNone/>
            </a:pPr>
            <a:r>
              <a:rPr lang="it-IT" dirty="0"/>
              <a:t>    Integer min;</a:t>
            </a:r>
          </a:p>
          <a:p>
            <a:pPr marL="0" indent="0">
              <a:buNone/>
            </a:pPr>
            <a:endParaRPr lang="it-IT" dirty="0"/>
          </a:p>
          <a:p>
            <a:pPr marL="0" indent="0">
              <a:buNone/>
            </a:pPr>
            <a:r>
              <a:rPr lang="it-IT" dirty="0"/>
              <a:t>    @Column(name = "sms")</a:t>
            </a:r>
          </a:p>
          <a:p>
            <a:pPr marL="0" indent="0">
              <a:buNone/>
            </a:pPr>
            <a:r>
              <a:rPr lang="it-IT" dirty="0"/>
              <a:t>    Integer sms;</a:t>
            </a:r>
          </a:p>
        </p:txBody>
      </p:sp>
      <p:sp>
        <p:nvSpPr>
          <p:cNvPr id="11" name="Content Placeholder 10">
            <a:extLst>
              <a:ext uri="{FF2B5EF4-FFF2-40B4-BE49-F238E27FC236}">
                <a16:creationId xmlns:a16="http://schemas.microsoft.com/office/drawing/2014/main" id="{9A6CA932-6C60-4BEE-843D-807B78561AD5}"/>
              </a:ext>
            </a:extLst>
          </p:cNvPr>
          <p:cNvSpPr>
            <a:spLocks noGrp="1"/>
          </p:cNvSpPr>
          <p:nvPr>
            <p:ph sz="half" idx="2"/>
          </p:nvPr>
        </p:nvSpPr>
        <p:spPr/>
        <p:txBody>
          <a:bodyPr>
            <a:normAutofit fontScale="47500" lnSpcReduction="20000"/>
          </a:bodyPr>
          <a:lstStyle/>
          <a:p>
            <a:pPr marL="0" indent="0">
              <a:buNone/>
            </a:pPr>
            <a:endParaRPr lang="it-IT" dirty="0"/>
          </a:p>
          <a:p>
            <a:pPr marL="0" indent="0">
              <a:buNone/>
            </a:pPr>
            <a:r>
              <a:rPr lang="it-IT" dirty="0"/>
              <a:t>    @Column(name = "internet")</a:t>
            </a:r>
          </a:p>
          <a:p>
            <a:pPr marL="0" indent="0">
              <a:buNone/>
            </a:pPr>
            <a:r>
              <a:rPr lang="it-IT" dirty="0"/>
              <a:t>    Integer internet;</a:t>
            </a:r>
          </a:p>
          <a:p>
            <a:pPr marL="0" indent="0">
              <a:buNone/>
            </a:pPr>
            <a:endParaRPr lang="it-IT" dirty="0"/>
          </a:p>
          <a:p>
            <a:pPr marL="0" indent="0">
              <a:buNone/>
            </a:pPr>
            <a:r>
              <a:rPr lang="it-IT" dirty="0"/>
              <a:t>    @Column(name = "</a:t>
            </a:r>
            <a:r>
              <a:rPr lang="it-IT" dirty="0" err="1"/>
              <a:t>extra_min</a:t>
            </a:r>
            <a:r>
              <a:rPr lang="it-IT" dirty="0"/>
              <a:t>")</a:t>
            </a:r>
          </a:p>
          <a:p>
            <a:pPr marL="0" indent="0">
              <a:buNone/>
            </a:pPr>
            <a:r>
              <a:rPr lang="it-IT" dirty="0"/>
              <a:t>    Double </a:t>
            </a:r>
            <a:r>
              <a:rPr lang="it-IT" dirty="0" err="1"/>
              <a:t>extraMin</a:t>
            </a:r>
            <a:r>
              <a:rPr lang="it-IT" dirty="0"/>
              <a:t>;</a:t>
            </a:r>
          </a:p>
          <a:p>
            <a:pPr marL="0" indent="0">
              <a:buNone/>
            </a:pPr>
            <a:endParaRPr lang="it-IT" dirty="0"/>
          </a:p>
          <a:p>
            <a:pPr marL="0" indent="0">
              <a:buNone/>
            </a:pPr>
            <a:r>
              <a:rPr lang="it-IT" dirty="0"/>
              <a:t>    @Column(name = "</a:t>
            </a:r>
            <a:r>
              <a:rPr lang="it-IT" dirty="0" err="1"/>
              <a:t>extra_sms</a:t>
            </a:r>
            <a:r>
              <a:rPr lang="it-IT" dirty="0"/>
              <a:t>")</a:t>
            </a:r>
          </a:p>
          <a:p>
            <a:pPr marL="0" indent="0">
              <a:buNone/>
            </a:pPr>
            <a:r>
              <a:rPr lang="it-IT" dirty="0"/>
              <a:t>    Double </a:t>
            </a:r>
            <a:r>
              <a:rPr lang="it-IT" dirty="0" err="1"/>
              <a:t>extraSms</a:t>
            </a:r>
            <a:r>
              <a:rPr lang="it-IT" dirty="0"/>
              <a:t>;</a:t>
            </a:r>
          </a:p>
          <a:p>
            <a:pPr marL="0" indent="0">
              <a:buNone/>
            </a:pPr>
            <a:endParaRPr lang="it-IT" dirty="0"/>
          </a:p>
          <a:p>
            <a:pPr marL="0" indent="0">
              <a:buNone/>
            </a:pPr>
            <a:r>
              <a:rPr lang="it-IT" dirty="0"/>
              <a:t>    @Column(name = "</a:t>
            </a:r>
            <a:r>
              <a:rPr lang="it-IT" dirty="0" err="1"/>
              <a:t>extra_internet</a:t>
            </a:r>
            <a:r>
              <a:rPr lang="it-IT" dirty="0"/>
              <a:t>")</a:t>
            </a:r>
          </a:p>
          <a:p>
            <a:pPr marL="0" indent="0">
              <a:buNone/>
            </a:pPr>
            <a:r>
              <a:rPr lang="it-IT" dirty="0"/>
              <a:t>    Double </a:t>
            </a:r>
            <a:r>
              <a:rPr lang="it-IT" dirty="0" err="1"/>
              <a:t>extraInternet</a:t>
            </a:r>
            <a:r>
              <a:rPr lang="it-IT" dirty="0"/>
              <a:t>;</a:t>
            </a:r>
          </a:p>
          <a:p>
            <a:pPr marL="0" indent="0">
              <a:buNone/>
            </a:pPr>
            <a:endParaRPr lang="it-IT" dirty="0"/>
          </a:p>
          <a:p>
            <a:pPr marL="0" indent="0">
              <a:buNone/>
            </a:pPr>
            <a:r>
              <a:rPr lang="it-IT" dirty="0"/>
              <a:t>    @ManyToMany(mappedBy = "services")</a:t>
            </a:r>
          </a:p>
          <a:p>
            <a:pPr marL="0" indent="0">
              <a:buNone/>
            </a:pPr>
            <a:r>
              <a:rPr lang="it-IT" dirty="0"/>
              <a:t>    List&lt;</a:t>
            </a:r>
            <a:r>
              <a:rPr lang="it-IT" dirty="0" err="1"/>
              <a:t>ServicePackage</a:t>
            </a:r>
            <a:r>
              <a:rPr lang="it-IT" dirty="0"/>
              <a:t>&gt; </a:t>
            </a:r>
            <a:r>
              <a:rPr lang="it-IT" dirty="0" err="1"/>
              <a:t>servicePackages</a:t>
            </a:r>
            <a:r>
              <a:rPr lang="it-IT" dirty="0"/>
              <a:t> = new ArrayList&lt;&gt;();</a:t>
            </a:r>
          </a:p>
          <a:p>
            <a:pPr marL="0" indent="0">
              <a:buNone/>
            </a:pPr>
            <a:r>
              <a:rPr lang="it-IT" dirty="0"/>
              <a:t>}</a:t>
            </a:r>
          </a:p>
        </p:txBody>
      </p:sp>
    </p:spTree>
    <p:extLst>
      <p:ext uri="{BB962C8B-B14F-4D97-AF65-F5344CB8AC3E}">
        <p14:creationId xmlns:p14="http://schemas.microsoft.com/office/powerpoint/2010/main" val="105775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92500" lnSpcReduction="20000"/>
          </a:bodyPr>
          <a:lstStyle/>
          <a:p>
            <a:pPr marL="0" indent="0">
              <a:buNone/>
            </a:pPr>
            <a:r>
              <a:rPr lang="en-US" dirty="0"/>
              <a:t>CREATE TABLE IF NOT EXISTS `activation` (</a:t>
            </a:r>
          </a:p>
          <a:p>
            <a:pPr marL="0" indent="0">
              <a:buNone/>
            </a:pPr>
            <a:r>
              <a:rPr lang="en-US" dirty="0"/>
              <a:t>  `</a:t>
            </a:r>
            <a:r>
              <a:rPr lang="en-US" dirty="0" err="1"/>
              <a:t>user_id</a:t>
            </a:r>
            <a:r>
              <a:rPr lang="en-US" dirty="0"/>
              <a:t>` int(11) NOT NULL,</a:t>
            </a:r>
          </a:p>
          <a:p>
            <a:pPr marL="0" indent="0">
              <a:buNone/>
            </a:pPr>
            <a:r>
              <a:rPr lang="en-US" dirty="0"/>
              <a:t>  `</a:t>
            </a:r>
            <a:r>
              <a:rPr lang="en-US" dirty="0" err="1"/>
              <a:t>package_id</a:t>
            </a:r>
            <a:r>
              <a:rPr lang="en-US" dirty="0"/>
              <a:t>` int(11) NOT NULL,</a:t>
            </a:r>
          </a:p>
          <a:p>
            <a:pPr marL="0" indent="0">
              <a:buNone/>
            </a:pPr>
            <a:r>
              <a:rPr lang="en-US" dirty="0"/>
              <a:t>  `</a:t>
            </a:r>
            <a:r>
              <a:rPr lang="en-US" dirty="0" err="1"/>
              <a:t>start_date</a:t>
            </a:r>
            <a:r>
              <a:rPr lang="en-US" dirty="0"/>
              <a:t>` date NOT NULL,</a:t>
            </a:r>
          </a:p>
          <a:p>
            <a:pPr marL="0" indent="0">
              <a:buNone/>
            </a:pPr>
            <a:r>
              <a:rPr lang="en-US" dirty="0"/>
              <a:t>  `</a:t>
            </a:r>
            <a:r>
              <a:rPr lang="en-US" dirty="0" err="1"/>
              <a:t>end_date</a:t>
            </a:r>
            <a:r>
              <a:rPr lang="en-US" dirty="0"/>
              <a:t>` date NOT NULL,</a:t>
            </a:r>
          </a:p>
          <a:p>
            <a:pPr marL="0" indent="0">
              <a:buNone/>
            </a:pPr>
            <a:r>
              <a:rPr lang="en-US" dirty="0"/>
              <a:t>  `</a:t>
            </a:r>
            <a:r>
              <a:rPr lang="en-US" dirty="0" err="1"/>
              <a:t>order_id</a:t>
            </a:r>
            <a:r>
              <a:rPr lang="en-US" dirty="0"/>
              <a:t>` int(11) NOT NULL,</a:t>
            </a:r>
          </a:p>
          <a:p>
            <a:pPr marL="0" indent="0">
              <a:buNone/>
            </a:pPr>
            <a:r>
              <a:rPr lang="en-US" dirty="0"/>
              <a:t>  PRIMARY KEY (`</a:t>
            </a:r>
            <a:r>
              <a:rPr lang="en-US" dirty="0" err="1"/>
              <a:t>order_id</a:t>
            </a:r>
            <a:r>
              <a:rPr lang="en-US" dirty="0"/>
              <a:t>`),</a:t>
            </a:r>
          </a:p>
          <a:p>
            <a:pPr marL="0" indent="0">
              <a:buNone/>
            </a:pPr>
            <a:r>
              <a:rPr lang="en-US" dirty="0"/>
              <a:t>  KEY `</a:t>
            </a:r>
            <a:r>
              <a:rPr lang="en-US" dirty="0" err="1"/>
              <a:t>package_id</a:t>
            </a:r>
            <a:r>
              <a:rPr lang="en-US" dirty="0"/>
              <a:t>` (`</a:t>
            </a:r>
            <a:r>
              <a:rPr lang="en-US" dirty="0" err="1"/>
              <a:t>package_id</a:t>
            </a:r>
            <a:r>
              <a:rPr lang="en-US" dirty="0"/>
              <a:t>`),</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92500" lnSpcReduction="20000"/>
          </a:bodyPr>
          <a:lstStyle/>
          <a:p>
            <a:pPr marL="0" indent="0">
              <a:buNone/>
            </a:pPr>
            <a:r>
              <a:rPr lang="en-US" dirty="0"/>
              <a:t>CREATE TABLE IF NOT EXISTS `administrator` (</a:t>
            </a:r>
          </a:p>
          <a:p>
            <a:pPr marL="0" indent="0">
              <a:buNone/>
            </a:pPr>
            <a:r>
              <a:rPr lang="en-US" dirty="0"/>
              <a:t>  `id` int(11) NOT NULL AUTO_INCREMENT,</a:t>
            </a:r>
          </a:p>
          <a:p>
            <a:pPr marL="0" indent="0">
              <a:buNone/>
            </a:pPr>
            <a:r>
              <a:rPr lang="en-US" dirty="0"/>
              <a:t>  `name` varchar(255) NOT NULL,</a:t>
            </a:r>
          </a:p>
          <a:p>
            <a:pPr marL="0" indent="0">
              <a:buNone/>
            </a:pPr>
            <a:r>
              <a:rPr lang="en-US" dirty="0"/>
              <a:t>  `surname` varchar(255) NOT NULL,</a:t>
            </a:r>
          </a:p>
          <a:p>
            <a:pPr marL="0" indent="0">
              <a:buNone/>
            </a:pPr>
            <a:r>
              <a:rPr lang="en-US" dirty="0"/>
              <a:t>  `email` varchar(255) NOT NULL,</a:t>
            </a:r>
          </a:p>
          <a:p>
            <a:pPr marL="0" indent="0">
              <a:buNone/>
            </a:pPr>
            <a:r>
              <a:rPr lang="en-US" dirty="0"/>
              <a:t>  `password` varchar(255) NOT NULL,</a:t>
            </a:r>
          </a:p>
          <a:p>
            <a:pPr marL="0" indent="0">
              <a:buNone/>
            </a:pPr>
            <a:r>
              <a:rPr lang="en-US" dirty="0"/>
              <a:t>  `role` int(11) NOT NULL DEFAULT 1,</a:t>
            </a:r>
          </a:p>
          <a:p>
            <a:pPr marL="0" indent="0">
              <a:buNone/>
            </a:pPr>
            <a:r>
              <a:rPr lang="en-US" dirty="0"/>
              <a:t>  PRIMARY KEY (`id`)</a:t>
            </a:r>
          </a:p>
          <a:p>
            <a:pPr marL="0" indent="0">
              <a:buNone/>
            </a:pPr>
            <a:r>
              <a:rPr lang="en-US" dirty="0"/>
              <a:t>)</a:t>
            </a:r>
            <a:endParaRPr lang="it-IT" dirty="0"/>
          </a:p>
          <a:p>
            <a:pPr marL="0" indent="0">
              <a:buNone/>
            </a:pPr>
            <a:endParaRPr lang="it-IT" dirty="0"/>
          </a:p>
        </p:txBody>
      </p:sp>
    </p:spTree>
    <p:extLst>
      <p:ext uri="{BB962C8B-B14F-4D97-AF65-F5344CB8AC3E}">
        <p14:creationId xmlns:p14="http://schemas.microsoft.com/office/powerpoint/2010/main" val="7272628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CAD08B-311C-4F1C-8E25-B6EBFF1B1CD1}"/>
              </a:ext>
            </a:extLst>
          </p:cNvPr>
          <p:cNvSpPr>
            <a:spLocks noGrp="1"/>
          </p:cNvSpPr>
          <p:nvPr>
            <p:ph type="title"/>
          </p:nvPr>
        </p:nvSpPr>
        <p:spPr/>
        <p:txBody>
          <a:bodyPr/>
          <a:lstStyle/>
          <a:p>
            <a:r>
              <a:rPr lang="it-IT" dirty="0" err="1"/>
              <a:t>ServiceInPackage</a:t>
            </a:r>
            <a:endParaRPr lang="it-IT" dirty="0"/>
          </a:p>
        </p:txBody>
      </p:sp>
      <p:sp>
        <p:nvSpPr>
          <p:cNvPr id="10" name="Content Placeholder 9">
            <a:extLst>
              <a:ext uri="{FF2B5EF4-FFF2-40B4-BE49-F238E27FC236}">
                <a16:creationId xmlns:a16="http://schemas.microsoft.com/office/drawing/2014/main" id="{B03C9B56-A591-4457-AD54-69863B24F01D}"/>
              </a:ext>
            </a:extLst>
          </p:cNvPr>
          <p:cNvSpPr>
            <a:spLocks noGrp="1"/>
          </p:cNvSpPr>
          <p:nvPr>
            <p:ph idx="1"/>
          </p:nvPr>
        </p:nvSpPr>
        <p:spPr/>
        <p:txBody>
          <a:bodyPr>
            <a:normAutofit fontScale="55000" lnSpcReduction="20000"/>
          </a:bodyPr>
          <a:lstStyle/>
          <a:p>
            <a:pPr marL="0" indent="0">
              <a:buNone/>
            </a:pPr>
            <a:r>
              <a:rPr lang="en-US" dirty="0"/>
              <a:t>@Entity</a:t>
            </a:r>
          </a:p>
          <a:p>
            <a:pPr marL="0" indent="0">
              <a:buNone/>
            </a:pPr>
            <a:r>
              <a:rPr lang="en-US" dirty="0"/>
              <a:t>@Table(name = "</a:t>
            </a:r>
            <a:r>
              <a:rPr lang="en-US" dirty="0" err="1"/>
              <a:t>service_in_package</a:t>
            </a:r>
            <a:r>
              <a:rPr lang="en-US" dirty="0"/>
              <a:t>")</a:t>
            </a:r>
          </a:p>
          <a:p>
            <a:pPr marL="0" indent="0">
              <a:buNone/>
            </a:pPr>
            <a:r>
              <a:rPr lang="en-US" dirty="0"/>
              <a:t>public class </a:t>
            </a:r>
            <a:r>
              <a:rPr lang="en-US" dirty="0" err="1"/>
              <a:t>ServiceInPackage</a:t>
            </a:r>
            <a:r>
              <a:rPr lang="en-US" dirty="0"/>
              <a:t> {</a:t>
            </a:r>
          </a:p>
          <a:p>
            <a:pPr marL="0" indent="0">
              <a:buNone/>
            </a:pPr>
            <a:r>
              <a:rPr lang="en-US" dirty="0"/>
              <a:t>    @EmbeddedId</a:t>
            </a:r>
          </a:p>
          <a:p>
            <a:pPr marL="0" indent="0">
              <a:buNone/>
            </a:pPr>
            <a:r>
              <a:rPr lang="en-US" dirty="0"/>
              <a:t>    </a:t>
            </a:r>
            <a:r>
              <a:rPr lang="en-US" dirty="0" err="1"/>
              <a:t>ServiceInPackageId</a:t>
            </a:r>
            <a:r>
              <a:rPr lang="en-US" dirty="0"/>
              <a:t> id;</a:t>
            </a:r>
          </a:p>
          <a:p>
            <a:pPr marL="0" indent="0">
              <a:buNone/>
            </a:pPr>
            <a:endParaRPr lang="en-US" dirty="0"/>
          </a:p>
          <a:p>
            <a:pPr marL="0" indent="0">
              <a:buNone/>
            </a:pPr>
            <a:r>
              <a:rPr lang="en-US" dirty="0"/>
              <a:t>    @MapsId("packageId")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package_id</a:t>
            </a:r>
            <a:r>
              <a:rPr lang="en-US" dirty="0"/>
              <a:t>", nullable = false)</a:t>
            </a:r>
          </a:p>
          <a:p>
            <a:pPr marL="0" indent="0">
              <a:buNone/>
            </a:pPr>
            <a:r>
              <a:rPr lang="en-US" dirty="0"/>
              <a:t>    </a:t>
            </a:r>
            <a:r>
              <a:rPr lang="en-US" dirty="0" err="1"/>
              <a:t>ServicePackage</a:t>
            </a:r>
            <a:r>
              <a:rPr lang="en-US" dirty="0"/>
              <a:t> _package;</a:t>
            </a:r>
          </a:p>
          <a:p>
            <a:pPr marL="0" indent="0">
              <a:buNone/>
            </a:pPr>
            <a:endParaRPr lang="en-US" dirty="0"/>
          </a:p>
          <a:p>
            <a:pPr marL="0" indent="0">
              <a:buNone/>
            </a:pPr>
            <a:r>
              <a:rPr lang="en-US" dirty="0"/>
              <a:t>    @MapsId("serviceId")</a:t>
            </a:r>
          </a:p>
          <a:p>
            <a:pPr marL="0" indent="0">
              <a:buNone/>
            </a:pPr>
            <a:r>
              <a:rPr lang="en-US" dirty="0"/>
              <a:t>    @ManyToOne(fetch = </a:t>
            </a:r>
            <a:r>
              <a:rPr lang="en-US" dirty="0" err="1"/>
              <a:t>FetchType.LAZY</a:t>
            </a:r>
            <a:r>
              <a:rPr lang="en-US" dirty="0"/>
              <a:t>, optional = false)</a:t>
            </a:r>
          </a:p>
          <a:p>
            <a:pPr marL="0" indent="0">
              <a:buNone/>
            </a:pPr>
            <a:r>
              <a:rPr lang="en-US" dirty="0"/>
              <a:t>    @JoinColumn(name = "</a:t>
            </a:r>
            <a:r>
              <a:rPr lang="en-US" dirty="0" err="1"/>
              <a:t>service_id</a:t>
            </a:r>
            <a:r>
              <a:rPr lang="en-US" dirty="0"/>
              <a:t>", nullable = false)</a:t>
            </a:r>
          </a:p>
          <a:p>
            <a:pPr marL="0" indent="0">
              <a:buNone/>
            </a:pPr>
            <a:r>
              <a:rPr lang="en-US" dirty="0"/>
              <a:t>    Service </a:t>
            </a:r>
            <a:r>
              <a:rPr lang="en-US" dirty="0" err="1"/>
              <a:t>service</a:t>
            </a:r>
            <a:r>
              <a:rPr lang="en-US" dirty="0"/>
              <a:t>;</a:t>
            </a:r>
            <a:endParaRPr lang="it-IT" dirty="0"/>
          </a:p>
        </p:txBody>
      </p:sp>
    </p:spTree>
    <p:extLst>
      <p:ext uri="{BB962C8B-B14F-4D97-AF65-F5344CB8AC3E}">
        <p14:creationId xmlns:p14="http://schemas.microsoft.com/office/powerpoint/2010/main" val="26096445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909B6C-8E83-44D0-965B-064018886E66}"/>
              </a:ext>
            </a:extLst>
          </p:cNvPr>
          <p:cNvSpPr>
            <a:spLocks noGrp="1"/>
          </p:cNvSpPr>
          <p:nvPr>
            <p:ph type="title"/>
          </p:nvPr>
        </p:nvSpPr>
        <p:spPr/>
        <p:txBody>
          <a:bodyPr/>
          <a:lstStyle/>
          <a:p>
            <a:r>
              <a:rPr lang="it-IT" dirty="0" err="1"/>
              <a:t>ServicePackage</a:t>
            </a:r>
            <a:endParaRPr lang="it-IT" dirty="0"/>
          </a:p>
        </p:txBody>
      </p:sp>
      <p:sp>
        <p:nvSpPr>
          <p:cNvPr id="10" name="Content Placeholder 9">
            <a:extLst>
              <a:ext uri="{FF2B5EF4-FFF2-40B4-BE49-F238E27FC236}">
                <a16:creationId xmlns:a16="http://schemas.microsoft.com/office/drawing/2014/main" id="{DD9DEB9C-2ECA-4BA9-ACA4-436539E22083}"/>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a:t>
            </a:r>
            <a:r>
              <a:rPr lang="it-IT" dirty="0" err="1"/>
              <a:t>service_package</a:t>
            </a:r>
            <a:r>
              <a:rPr lang="it-IT" dirty="0"/>
              <a:t>")</a:t>
            </a:r>
          </a:p>
          <a:p>
            <a:pPr marL="0" indent="0">
              <a:buNone/>
            </a:pPr>
            <a:r>
              <a:rPr lang="it-IT" dirty="0"/>
              <a:t>public class </a:t>
            </a:r>
            <a:r>
              <a:rPr lang="it-IT" dirty="0" err="1"/>
              <a:t>ServicePackage</a:t>
            </a:r>
            <a:r>
              <a:rPr lang="it-IT" dirty="0"/>
              <a:t>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"name", </a:t>
            </a:r>
            <a:r>
              <a:rPr lang="it-IT" dirty="0" err="1"/>
              <a:t>nullable</a:t>
            </a:r>
            <a:r>
              <a:rPr lang="it-IT" dirty="0"/>
              <a:t> = false)</a:t>
            </a:r>
          </a:p>
          <a:p>
            <a:pPr marL="0" indent="0">
              <a:buNone/>
            </a:pPr>
            <a:r>
              <a:rPr lang="it-IT" dirty="0"/>
              <a:t>     String name;</a:t>
            </a:r>
          </a:p>
          <a:p>
            <a:pPr marL="0" indent="0">
              <a:buNone/>
            </a:pPr>
            <a:endParaRPr lang="it-IT" dirty="0"/>
          </a:p>
          <a:p>
            <a:pPr marL="0" indent="0">
              <a:buNone/>
            </a:pPr>
            <a:r>
              <a:rPr lang="it-IT" dirty="0"/>
              <a:t>    @OneToMany(mappedBy = "_package", </a:t>
            </a:r>
            <a:r>
              <a:rPr lang="it-IT" dirty="0" err="1"/>
              <a:t>cascade</a:t>
            </a:r>
            <a:r>
              <a:rPr lang="it-IT" dirty="0"/>
              <a:t> = </a:t>
            </a:r>
            <a:r>
              <a:rPr lang="it-IT" dirty="0" err="1"/>
              <a:t>CascadeType.ALL</a:t>
            </a:r>
            <a:r>
              <a:rPr lang="it-IT" dirty="0"/>
              <a:t>)</a:t>
            </a:r>
          </a:p>
          <a:p>
            <a:pPr marL="0" indent="0">
              <a:buNone/>
            </a:pPr>
            <a:r>
              <a:rPr lang="it-IT" dirty="0"/>
              <a:t>     List&lt;</a:t>
            </a:r>
            <a:r>
              <a:rPr lang="it-IT" dirty="0" err="1"/>
              <a:t>PackagePrice</a:t>
            </a:r>
            <a:r>
              <a:rPr lang="it-IT" dirty="0"/>
              <a:t>&gt; </a:t>
            </a:r>
            <a:r>
              <a:rPr lang="it-IT" dirty="0" err="1"/>
              <a:t>packagePrices</a:t>
            </a:r>
            <a:r>
              <a:rPr lang="it-IT" dirty="0"/>
              <a:t> = new ArrayList&lt;&gt;();</a:t>
            </a:r>
          </a:p>
          <a:p>
            <a:pPr marL="0" indent="0">
              <a:buNone/>
            </a:pPr>
            <a:endParaRPr lang="it-IT" dirty="0"/>
          </a:p>
        </p:txBody>
      </p:sp>
      <p:sp>
        <p:nvSpPr>
          <p:cNvPr id="11" name="Content Placeholder 10">
            <a:extLst>
              <a:ext uri="{FF2B5EF4-FFF2-40B4-BE49-F238E27FC236}">
                <a16:creationId xmlns:a16="http://schemas.microsoft.com/office/drawing/2014/main" id="{3DBAD3E8-A128-4CCF-A93A-A1EECC88BC80}"/>
              </a:ext>
            </a:extLst>
          </p:cNvPr>
          <p:cNvSpPr>
            <a:spLocks noGrp="1"/>
          </p:cNvSpPr>
          <p:nvPr>
            <p:ph sz="half" idx="2"/>
          </p:nvPr>
        </p:nvSpPr>
        <p:spPr/>
        <p:txBody>
          <a:bodyPr>
            <a:normAutofit fontScale="55000" lnSpcReduction="20000"/>
          </a:bodyPr>
          <a:lstStyle/>
          <a:p>
            <a:pPr marL="0" indent="0">
              <a:buNone/>
            </a:pPr>
            <a:r>
              <a:rPr lang="it-IT" dirty="0"/>
              <a:t> @ManyToMany</a:t>
            </a:r>
          </a:p>
          <a:p>
            <a:pPr marL="0" indent="0">
              <a:buNone/>
            </a:pPr>
            <a:r>
              <a:rPr lang="it-IT" dirty="0"/>
              <a:t>    @JoinTable(name = "</a:t>
            </a:r>
            <a:r>
              <a:rPr lang="it-IT" dirty="0" err="1"/>
              <a:t>optional_product_in_package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optional_product_id</a:t>
            </a:r>
            <a:r>
              <a:rPr lang="it-IT" dirty="0"/>
              <a:t>"))</a:t>
            </a:r>
          </a:p>
          <a:p>
            <a:pPr marL="0" indent="0">
              <a:buNone/>
            </a:pPr>
            <a:r>
              <a:rPr lang="it-IT" dirty="0"/>
              <a:t>     List&lt;</a:t>
            </a:r>
            <a:r>
              <a:rPr lang="it-IT" dirty="0" err="1"/>
              <a:t>OptionalProduct</a:t>
            </a:r>
            <a:r>
              <a:rPr lang="it-IT" dirty="0"/>
              <a:t>&gt; </a:t>
            </a:r>
            <a:r>
              <a:rPr lang="it-IT" dirty="0" err="1"/>
              <a:t>optionalProducts</a:t>
            </a:r>
            <a:r>
              <a:rPr lang="it-IT" dirty="0"/>
              <a:t> = new ArrayList&lt;&gt;();</a:t>
            </a:r>
          </a:p>
          <a:p>
            <a:pPr marL="0" indent="0">
              <a:buNone/>
            </a:pPr>
            <a:endParaRPr lang="it-IT" dirty="0"/>
          </a:p>
          <a:p>
            <a:pPr marL="0" indent="0">
              <a:buNone/>
            </a:pPr>
            <a:r>
              <a:rPr lang="it-IT" dirty="0"/>
              <a:t>    @ManyToMany</a:t>
            </a:r>
          </a:p>
          <a:p>
            <a:pPr marL="0" indent="0">
              <a:buNone/>
            </a:pPr>
            <a:r>
              <a:rPr lang="it-IT" dirty="0"/>
              <a:t>    @JoinTable(name = "</a:t>
            </a:r>
            <a:r>
              <a:rPr lang="it-IT" dirty="0" err="1"/>
              <a:t>service_in_package</a:t>
            </a:r>
            <a:r>
              <a:rPr lang="it-IT" dirty="0"/>
              <a:t>",</a:t>
            </a:r>
          </a:p>
          <a:p>
            <a:pPr marL="0" indent="0">
              <a:buNone/>
            </a:pPr>
            <a:r>
              <a:rPr lang="it-IT" dirty="0"/>
              <a:t>            </a:t>
            </a:r>
            <a:r>
              <a:rPr lang="it-IT" dirty="0" err="1"/>
              <a:t>joinColumns</a:t>
            </a:r>
            <a:r>
              <a:rPr lang="it-IT" dirty="0"/>
              <a:t> = @JoinColumn(name = "</a:t>
            </a:r>
            <a:r>
              <a:rPr lang="it-IT" dirty="0" err="1"/>
              <a:t>package_id</a:t>
            </a:r>
            <a:r>
              <a:rPr lang="it-IT" dirty="0"/>
              <a:t>"),</a:t>
            </a:r>
          </a:p>
          <a:p>
            <a:pPr marL="0" indent="0">
              <a:buNone/>
            </a:pPr>
            <a:r>
              <a:rPr lang="it-IT" dirty="0"/>
              <a:t>            </a:t>
            </a:r>
            <a:r>
              <a:rPr lang="it-IT" dirty="0" err="1"/>
              <a:t>inverseJoinColumns</a:t>
            </a:r>
            <a:r>
              <a:rPr lang="it-IT" dirty="0"/>
              <a:t> = @JoinColumn(name = "</a:t>
            </a:r>
            <a:r>
              <a:rPr lang="it-IT" dirty="0" err="1"/>
              <a:t>service_id</a:t>
            </a:r>
            <a:r>
              <a:rPr lang="it-IT" dirty="0"/>
              <a:t>"))</a:t>
            </a:r>
          </a:p>
          <a:p>
            <a:pPr marL="0" indent="0">
              <a:buNone/>
            </a:pPr>
            <a:r>
              <a:rPr lang="it-IT" dirty="0"/>
              <a:t>     List&lt;Service&gt; services = new ArrayList&lt;&gt;();</a:t>
            </a:r>
          </a:p>
          <a:p>
            <a:pPr marL="0" indent="0">
              <a:buNone/>
            </a:pPr>
            <a:r>
              <a:rPr lang="it-IT" dirty="0"/>
              <a:t>}</a:t>
            </a:r>
          </a:p>
        </p:txBody>
      </p:sp>
    </p:spTree>
    <p:extLst>
      <p:ext uri="{BB962C8B-B14F-4D97-AF65-F5344CB8AC3E}">
        <p14:creationId xmlns:p14="http://schemas.microsoft.com/office/powerpoint/2010/main" val="3114980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B2E617-A6DE-4383-A24D-A9397607E459}"/>
              </a:ext>
            </a:extLst>
          </p:cNvPr>
          <p:cNvSpPr>
            <a:spLocks noGrp="1"/>
          </p:cNvSpPr>
          <p:nvPr>
            <p:ph type="title"/>
          </p:nvPr>
        </p:nvSpPr>
        <p:spPr/>
        <p:txBody>
          <a:bodyPr/>
          <a:lstStyle/>
          <a:p>
            <a:r>
              <a:rPr lang="it-IT" dirty="0" err="1"/>
              <a:t>SuspendedOrder</a:t>
            </a:r>
            <a:endParaRPr lang="it-IT" dirty="0"/>
          </a:p>
        </p:txBody>
      </p:sp>
      <p:sp>
        <p:nvSpPr>
          <p:cNvPr id="10" name="Content Placeholder 9">
            <a:extLst>
              <a:ext uri="{FF2B5EF4-FFF2-40B4-BE49-F238E27FC236}">
                <a16:creationId xmlns:a16="http://schemas.microsoft.com/office/drawing/2014/main" id="{0D917328-9945-4B7B-856C-3F34AC7EEF4D}"/>
              </a:ext>
            </a:extLst>
          </p:cNvPr>
          <p:cNvSpPr>
            <a:spLocks noGrp="1"/>
          </p:cNvSpPr>
          <p:nvPr>
            <p:ph idx="1"/>
          </p:nvPr>
        </p:nvSpPr>
        <p:spPr/>
        <p:txBody>
          <a:bodyPr/>
          <a:lstStyle/>
          <a:p>
            <a:pPr marL="0" indent="0">
              <a:buNone/>
            </a:pPr>
            <a:r>
              <a:rPr lang="en-US" dirty="0"/>
              <a:t>@Entity</a:t>
            </a:r>
          </a:p>
          <a:p>
            <a:pPr marL="0" indent="0">
              <a:buNone/>
            </a:pPr>
            <a:r>
              <a:rPr lang="en-US" dirty="0"/>
              <a:t>@Table(name = "</a:t>
            </a:r>
            <a:r>
              <a:rPr lang="en-US" dirty="0" err="1"/>
              <a:t>suspended_orders</a:t>
            </a:r>
            <a:r>
              <a:rPr lang="en-US" dirty="0"/>
              <a:t>")</a:t>
            </a:r>
          </a:p>
          <a:p>
            <a:pPr marL="0" indent="0">
              <a:buNone/>
            </a:pPr>
            <a:r>
              <a:rPr lang="en-US" dirty="0"/>
              <a:t>public class </a:t>
            </a:r>
            <a:r>
              <a:rPr lang="en-US" dirty="0" err="1"/>
              <a:t>SuspendedOrder</a:t>
            </a:r>
            <a:r>
              <a:rPr lang="en-US" dirty="0"/>
              <a:t> {</a:t>
            </a:r>
          </a:p>
          <a:p>
            <a:pPr marL="0" indent="0">
              <a:buNone/>
            </a:pPr>
            <a:r>
              <a:rPr lang="en-US" dirty="0"/>
              <a:t>    @EmbeddedId</a:t>
            </a:r>
          </a:p>
          <a:p>
            <a:pPr marL="0" indent="0">
              <a:buNone/>
            </a:pPr>
            <a:r>
              <a:rPr lang="en-US" dirty="0"/>
              <a:t>    </a:t>
            </a:r>
            <a:r>
              <a:rPr lang="en-US" dirty="0" err="1"/>
              <a:t>SuspendedOrderId</a:t>
            </a:r>
            <a:r>
              <a:rPr lang="en-US" dirty="0"/>
              <a:t> id;</a:t>
            </a:r>
          </a:p>
          <a:p>
            <a:pPr marL="0" indent="0">
              <a:buNone/>
            </a:pPr>
            <a:r>
              <a:rPr lang="en-US" dirty="0"/>
              <a:t>}</a:t>
            </a:r>
            <a:endParaRPr lang="it-IT" dirty="0"/>
          </a:p>
        </p:txBody>
      </p:sp>
    </p:spTree>
    <p:extLst>
      <p:ext uri="{BB962C8B-B14F-4D97-AF65-F5344CB8AC3E}">
        <p14:creationId xmlns:p14="http://schemas.microsoft.com/office/powerpoint/2010/main" val="25105766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70CD77B-936E-4225-8A0E-577864493FD6}"/>
              </a:ext>
            </a:extLst>
          </p:cNvPr>
          <p:cNvSpPr>
            <a:spLocks noGrp="1"/>
          </p:cNvSpPr>
          <p:nvPr>
            <p:ph type="title"/>
          </p:nvPr>
        </p:nvSpPr>
        <p:spPr/>
        <p:txBody>
          <a:bodyPr/>
          <a:lstStyle/>
          <a:p>
            <a:r>
              <a:rPr lang="it-IT" dirty="0" err="1"/>
              <a:t>TotalPurchaseOptional</a:t>
            </a:r>
            <a:endParaRPr lang="it-IT" dirty="0"/>
          </a:p>
        </p:txBody>
      </p:sp>
      <p:sp>
        <p:nvSpPr>
          <p:cNvPr id="10" name="Content Placeholder 9">
            <a:extLst>
              <a:ext uri="{FF2B5EF4-FFF2-40B4-BE49-F238E27FC236}">
                <a16:creationId xmlns:a16="http://schemas.microsoft.com/office/drawing/2014/main" id="{BD27B30F-A370-40DE-BD37-9732DDC93404}"/>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total_purchase_optional</a:t>
            </a:r>
            <a:r>
              <a:rPr lang="it-IT" dirty="0"/>
              <a:t>")</a:t>
            </a:r>
          </a:p>
          <a:p>
            <a:pPr marL="0" indent="0">
              <a:buNone/>
            </a:pPr>
            <a:r>
              <a:rPr lang="it-IT" dirty="0"/>
              <a:t>public class </a:t>
            </a:r>
            <a:r>
              <a:rPr lang="it-IT" dirty="0" err="1"/>
              <a:t>TotalPurchaseOptional</a:t>
            </a:r>
            <a:r>
              <a:rPr lang="it-IT" dirty="0"/>
              <a:t> {</a:t>
            </a:r>
          </a:p>
          <a:p>
            <a:pPr marL="0" indent="0">
              <a:buNone/>
            </a:pPr>
            <a:r>
              <a:rPr lang="it-IT" dirty="0"/>
              <a:t>    @Id</a:t>
            </a:r>
          </a:p>
          <a:p>
            <a:pPr marL="0" indent="0">
              <a:buNone/>
            </a:pPr>
            <a:r>
              <a:rPr lang="it-IT" dirty="0"/>
              <a:t>    @Column(name = "</a:t>
            </a:r>
            <a:r>
              <a:rPr lang="it-IT" dirty="0" err="1"/>
              <a:t>optional_id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optional_name</a:t>
            </a:r>
            <a:r>
              <a:rPr lang="it-IT" dirty="0"/>
              <a:t>", </a:t>
            </a:r>
            <a:r>
              <a:rPr lang="it-IT" dirty="0" err="1"/>
              <a:t>nullable</a:t>
            </a:r>
            <a:r>
              <a:rPr lang="it-IT" dirty="0"/>
              <a:t> = false)</a:t>
            </a:r>
          </a:p>
          <a:p>
            <a:pPr marL="0" indent="0">
              <a:buNone/>
            </a:pPr>
            <a:r>
              <a:rPr lang="it-IT" dirty="0"/>
              <a:t>    String </a:t>
            </a:r>
            <a:r>
              <a:rPr lang="it-IT" dirty="0" err="1"/>
              <a:t>optionalName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16961034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0FEAB3B-C201-4A77-B960-F6B0EBCDA3CF}"/>
              </a:ext>
            </a:extLst>
          </p:cNvPr>
          <p:cNvSpPr>
            <a:spLocks noGrp="1"/>
          </p:cNvSpPr>
          <p:nvPr>
            <p:ph type="title"/>
          </p:nvPr>
        </p:nvSpPr>
        <p:spPr/>
        <p:txBody>
          <a:bodyPr/>
          <a:lstStyle/>
          <a:p>
            <a:r>
              <a:rPr lang="it-IT" dirty="0" err="1"/>
              <a:t>TotalPurchasePackage</a:t>
            </a:r>
            <a:endParaRPr lang="it-IT" dirty="0"/>
          </a:p>
        </p:txBody>
      </p:sp>
      <p:sp>
        <p:nvSpPr>
          <p:cNvPr id="10" name="Content Placeholder 9">
            <a:extLst>
              <a:ext uri="{FF2B5EF4-FFF2-40B4-BE49-F238E27FC236}">
                <a16:creationId xmlns:a16="http://schemas.microsoft.com/office/drawing/2014/main" id="{37726E8F-ADB5-4089-B448-29FFA2F0E62C}"/>
              </a:ext>
            </a:extLst>
          </p:cNvPr>
          <p:cNvSpPr>
            <a:spLocks noGrp="1"/>
          </p:cNvSpPr>
          <p:nvPr>
            <p:ph idx="1"/>
          </p:nvPr>
        </p:nvSpPr>
        <p:spPr/>
        <p:txBody>
          <a:bodyPr>
            <a:normAutofit fontScale="62500" lnSpcReduction="20000"/>
          </a:bodyPr>
          <a:lstStyle/>
          <a:p>
            <a:pPr marL="0" indent="0">
              <a:buNone/>
            </a:pPr>
            <a:r>
              <a:rPr lang="it-IT" dirty="0"/>
              <a:t>@Entity</a:t>
            </a:r>
          </a:p>
          <a:p>
            <a:pPr marL="0" indent="0">
              <a:buNone/>
            </a:pPr>
            <a:r>
              <a:rPr lang="it-IT" dirty="0"/>
              <a:t>@Table(name = "</a:t>
            </a:r>
            <a:r>
              <a:rPr lang="it-IT" dirty="0" err="1"/>
              <a:t>total_purchase_package</a:t>
            </a:r>
            <a:r>
              <a:rPr lang="it-IT" dirty="0"/>
              <a:t>")</a:t>
            </a:r>
          </a:p>
          <a:p>
            <a:pPr marL="0" indent="0">
              <a:buNone/>
            </a:pPr>
            <a:r>
              <a:rPr lang="it-IT" dirty="0"/>
              <a:t>public class </a:t>
            </a:r>
            <a:r>
              <a:rPr lang="it-IT" dirty="0" err="1"/>
              <a:t>TotalPurchasePackage</a:t>
            </a:r>
            <a:r>
              <a:rPr lang="it-IT" dirty="0"/>
              <a:t> {</a:t>
            </a:r>
          </a:p>
          <a:p>
            <a:pPr marL="0" indent="0">
              <a:buNone/>
            </a:pPr>
            <a:r>
              <a:rPr lang="it-IT" dirty="0"/>
              <a:t>    @Id</a:t>
            </a:r>
          </a:p>
          <a:p>
            <a:pPr marL="0" indent="0">
              <a:buNone/>
            </a:pPr>
            <a:r>
              <a:rPr lang="it-IT" dirty="0"/>
              <a:t>    @Column(name = "</a:t>
            </a:r>
            <a:r>
              <a:rPr lang="it-IT" dirty="0" err="1"/>
              <a:t>package_id</a:t>
            </a:r>
            <a:r>
              <a:rPr lang="it-IT" dirty="0"/>
              <a:t>", </a:t>
            </a:r>
            <a:r>
              <a:rPr lang="it-IT" dirty="0" err="1"/>
              <a:t>nullable</a:t>
            </a:r>
            <a:r>
              <a:rPr lang="it-IT" dirty="0"/>
              <a:t> = false)</a:t>
            </a:r>
          </a:p>
          <a:p>
            <a:pPr marL="0" indent="0">
              <a:buNone/>
            </a:pPr>
            <a:r>
              <a:rPr lang="it-IT" dirty="0"/>
              <a:t>    Integer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3713853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20BEDC9-26CD-463F-82B4-7663C27EE48E}"/>
              </a:ext>
            </a:extLst>
          </p:cNvPr>
          <p:cNvSpPr>
            <a:spLocks noGrp="1"/>
          </p:cNvSpPr>
          <p:nvPr>
            <p:ph type="title"/>
          </p:nvPr>
        </p:nvSpPr>
        <p:spPr/>
        <p:txBody>
          <a:bodyPr/>
          <a:lstStyle/>
          <a:p>
            <a:r>
              <a:rPr lang="it-IT" dirty="0" err="1"/>
              <a:t>TotalPurchasePackageOptional</a:t>
            </a:r>
            <a:endParaRPr lang="it-IT" dirty="0"/>
          </a:p>
        </p:txBody>
      </p:sp>
      <p:sp>
        <p:nvSpPr>
          <p:cNvPr id="10" name="Content Placeholder 9">
            <a:extLst>
              <a:ext uri="{FF2B5EF4-FFF2-40B4-BE49-F238E27FC236}">
                <a16:creationId xmlns:a16="http://schemas.microsoft.com/office/drawing/2014/main" id="{9CDD8FBE-9C95-4205-8F6E-607A7392866A}"/>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total_purchase_package_optional</a:t>
            </a:r>
            <a:r>
              <a:rPr lang="it-IT" dirty="0"/>
              <a:t>")</a:t>
            </a:r>
          </a:p>
          <a:p>
            <a:pPr marL="0" indent="0">
              <a:buNone/>
            </a:pPr>
            <a:r>
              <a:rPr lang="it-IT" dirty="0"/>
              <a:t>public class </a:t>
            </a:r>
            <a:r>
              <a:rPr lang="it-IT" dirty="0" err="1"/>
              <a:t>TotalPurchasePackageOptional</a:t>
            </a:r>
            <a:r>
              <a:rPr lang="it-IT" dirty="0"/>
              <a:t> {</a:t>
            </a:r>
          </a:p>
          <a:p>
            <a:pPr marL="0" indent="0">
              <a:buNone/>
            </a:pPr>
            <a:r>
              <a:rPr lang="it-IT" dirty="0"/>
              <a:t>    @EmbeddedId</a:t>
            </a:r>
          </a:p>
          <a:p>
            <a:pPr marL="0" indent="0">
              <a:buNone/>
            </a:pPr>
            <a:r>
              <a:rPr lang="it-IT" dirty="0"/>
              <a:t>    </a:t>
            </a:r>
            <a:r>
              <a:rPr lang="it-IT" dirty="0" err="1"/>
              <a:t>TotalPurchasePackageOptionalId</a:t>
            </a:r>
            <a:r>
              <a:rPr lang="it-IT" dirty="0"/>
              <a:t> id;</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r>
              <a:rPr lang="it-IT" dirty="0"/>
              <a:t>}</a:t>
            </a:r>
          </a:p>
        </p:txBody>
      </p:sp>
    </p:spTree>
    <p:extLst>
      <p:ext uri="{BB962C8B-B14F-4D97-AF65-F5344CB8AC3E}">
        <p14:creationId xmlns:p14="http://schemas.microsoft.com/office/powerpoint/2010/main" val="19032343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EE29D7C-7DCB-4C99-BA5D-6DB68FEBA07A}"/>
              </a:ext>
            </a:extLst>
          </p:cNvPr>
          <p:cNvSpPr>
            <a:spLocks noGrp="1"/>
          </p:cNvSpPr>
          <p:nvPr>
            <p:ph type="title"/>
          </p:nvPr>
        </p:nvSpPr>
        <p:spPr/>
        <p:txBody>
          <a:bodyPr/>
          <a:lstStyle/>
          <a:p>
            <a:r>
              <a:rPr lang="it-IT" dirty="0" err="1"/>
              <a:t>TotalPurchasePackageValidity</a:t>
            </a:r>
            <a:endParaRPr lang="it-IT" dirty="0"/>
          </a:p>
        </p:txBody>
      </p:sp>
      <p:sp>
        <p:nvSpPr>
          <p:cNvPr id="10" name="Content Placeholder 9">
            <a:extLst>
              <a:ext uri="{FF2B5EF4-FFF2-40B4-BE49-F238E27FC236}">
                <a16:creationId xmlns:a16="http://schemas.microsoft.com/office/drawing/2014/main" id="{B53EB4FB-6B0E-4D8C-A085-C9EF0A1C935F}"/>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total_purchase_package_validity</a:t>
            </a:r>
            <a:r>
              <a:rPr lang="it-IT" dirty="0"/>
              <a:t>")</a:t>
            </a:r>
          </a:p>
          <a:p>
            <a:pPr marL="0" indent="0">
              <a:buNone/>
            </a:pPr>
            <a:r>
              <a:rPr lang="it-IT" dirty="0"/>
              <a:t>public class </a:t>
            </a:r>
            <a:r>
              <a:rPr lang="it-IT" dirty="0" err="1"/>
              <a:t>TotalPurchasePackageValidity</a:t>
            </a:r>
            <a:r>
              <a:rPr lang="it-IT" dirty="0"/>
              <a:t> {</a:t>
            </a:r>
          </a:p>
          <a:p>
            <a:pPr marL="0" indent="0">
              <a:buNone/>
            </a:pPr>
            <a:r>
              <a:rPr lang="it-IT" dirty="0"/>
              <a:t>    @EmbeddedId</a:t>
            </a:r>
          </a:p>
          <a:p>
            <a:pPr marL="0" indent="0">
              <a:buNone/>
            </a:pPr>
            <a:r>
              <a:rPr lang="it-IT" dirty="0"/>
              <a:t>    </a:t>
            </a:r>
            <a:r>
              <a:rPr lang="it-IT" dirty="0" err="1"/>
              <a:t>TotalPurchasePackageValidityId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String </a:t>
            </a:r>
            <a:r>
              <a:rPr lang="it-IT" dirty="0" err="1"/>
              <a:t>packageName</a:t>
            </a:r>
            <a:r>
              <a:rPr lang="it-IT" dirty="0"/>
              <a:t>;</a:t>
            </a:r>
          </a:p>
          <a:p>
            <a:pPr marL="0" indent="0">
              <a:buNone/>
            </a:pPr>
            <a:endParaRPr lang="it-IT" dirty="0"/>
          </a:p>
          <a:p>
            <a:pPr marL="0" indent="0">
              <a:buNone/>
            </a:pPr>
            <a:r>
              <a:rPr lang="it-IT" dirty="0"/>
              <a:t>    @Column(name = "</a:t>
            </a:r>
            <a:r>
              <a:rPr lang="it-IT" dirty="0" err="1"/>
              <a:t>tot_purchase</a:t>
            </a:r>
            <a:r>
              <a:rPr lang="it-IT" dirty="0"/>
              <a:t>", </a:t>
            </a:r>
            <a:r>
              <a:rPr lang="it-IT" dirty="0" err="1"/>
              <a:t>nullable</a:t>
            </a:r>
            <a:r>
              <a:rPr lang="it-IT" dirty="0"/>
              <a:t> = false)</a:t>
            </a:r>
          </a:p>
          <a:p>
            <a:pPr marL="0" indent="0">
              <a:buNone/>
            </a:pPr>
            <a:r>
              <a:rPr lang="it-IT" dirty="0"/>
              <a:t>    Integer </a:t>
            </a:r>
            <a:r>
              <a:rPr lang="it-IT" dirty="0" err="1"/>
              <a:t>totPurchase</a:t>
            </a:r>
            <a:r>
              <a:rPr lang="it-IT" dirty="0"/>
              <a:t>;</a:t>
            </a:r>
          </a:p>
          <a:p>
            <a:pPr marL="0" indent="0">
              <a:buNone/>
            </a:pPr>
            <a:r>
              <a:rPr lang="it-IT" dirty="0"/>
              <a:t>}</a:t>
            </a:r>
          </a:p>
        </p:txBody>
      </p:sp>
    </p:spTree>
    <p:extLst>
      <p:ext uri="{BB962C8B-B14F-4D97-AF65-F5344CB8AC3E}">
        <p14:creationId xmlns:p14="http://schemas.microsoft.com/office/powerpoint/2010/main" val="7323287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504374-2515-4B69-AC96-5AD942D257C3}"/>
              </a:ext>
            </a:extLst>
          </p:cNvPr>
          <p:cNvSpPr>
            <a:spLocks noGrp="1"/>
          </p:cNvSpPr>
          <p:nvPr>
            <p:ph type="title"/>
          </p:nvPr>
        </p:nvSpPr>
        <p:spPr/>
        <p:txBody>
          <a:bodyPr/>
          <a:lstStyle/>
          <a:p>
            <a:r>
              <a:rPr lang="it-IT" dirty="0" err="1"/>
              <a:t>TotValueOptionalNoOptional</a:t>
            </a:r>
            <a:endParaRPr lang="it-IT" dirty="0"/>
          </a:p>
        </p:txBody>
      </p:sp>
      <p:sp>
        <p:nvSpPr>
          <p:cNvPr id="10" name="Content Placeholder 9">
            <a:extLst>
              <a:ext uri="{FF2B5EF4-FFF2-40B4-BE49-F238E27FC236}">
                <a16:creationId xmlns:a16="http://schemas.microsoft.com/office/drawing/2014/main" id="{2AD54E13-0F03-44B4-A406-8967A77F5737}"/>
              </a:ext>
            </a:extLst>
          </p:cNvPr>
          <p:cNvSpPr>
            <a:spLocks noGrp="1"/>
          </p:cNvSpPr>
          <p:nvPr>
            <p:ph idx="1"/>
          </p:nvPr>
        </p:nvSpPr>
        <p:spPr/>
        <p:txBody>
          <a:bodyPr>
            <a:normAutofit fontScale="77500" lnSpcReduction="20000"/>
          </a:bodyPr>
          <a:lstStyle/>
          <a:p>
            <a:pPr marL="0" indent="0">
              <a:buNone/>
            </a:pPr>
            <a:r>
              <a:rPr lang="it-IT" dirty="0"/>
              <a:t>@Entity</a:t>
            </a:r>
          </a:p>
          <a:p>
            <a:pPr marL="0" indent="0">
              <a:buNone/>
            </a:pPr>
            <a:r>
              <a:rPr lang="it-IT" dirty="0"/>
              <a:t>@Table(name = "</a:t>
            </a:r>
            <a:r>
              <a:rPr lang="it-IT" dirty="0" err="1"/>
              <a:t>tot_value_optional_no_optional</a:t>
            </a:r>
            <a:r>
              <a:rPr lang="it-IT" dirty="0"/>
              <a:t>")</a:t>
            </a:r>
          </a:p>
          <a:p>
            <a:pPr marL="0" indent="0">
              <a:buNone/>
            </a:pPr>
            <a:r>
              <a:rPr lang="it-IT" dirty="0"/>
              <a:t>public class </a:t>
            </a:r>
            <a:r>
              <a:rPr lang="it-IT" dirty="0" err="1"/>
              <a:t>TotValueOptionalNoOptional</a:t>
            </a:r>
            <a:r>
              <a:rPr lang="it-IT" dirty="0"/>
              <a:t> {</a:t>
            </a:r>
          </a:p>
          <a:p>
            <a:pPr marL="0" indent="0">
              <a:buNone/>
            </a:pPr>
            <a:r>
              <a:rPr lang="it-IT" dirty="0"/>
              <a:t>    @EmbeddedId</a:t>
            </a:r>
          </a:p>
          <a:p>
            <a:pPr marL="0" indent="0">
              <a:buNone/>
            </a:pPr>
            <a:r>
              <a:rPr lang="it-IT" dirty="0"/>
              <a:t>    private </a:t>
            </a:r>
            <a:r>
              <a:rPr lang="it-IT" dirty="0" err="1"/>
              <a:t>TotValueOptionalNoOptionalId</a:t>
            </a:r>
            <a:r>
              <a:rPr lang="it-IT" dirty="0"/>
              <a:t> id;</a:t>
            </a:r>
          </a:p>
          <a:p>
            <a:pPr marL="0" indent="0">
              <a:buNone/>
            </a:pPr>
            <a:endParaRPr lang="it-IT" dirty="0"/>
          </a:p>
          <a:p>
            <a:pPr marL="0" indent="0">
              <a:buNone/>
            </a:pPr>
            <a:r>
              <a:rPr lang="it-IT" dirty="0"/>
              <a:t>    @Column(name = "</a:t>
            </a:r>
            <a:r>
              <a:rPr lang="it-IT" dirty="0" err="1"/>
              <a:t>package_name</a:t>
            </a:r>
            <a:r>
              <a:rPr lang="it-IT" dirty="0"/>
              <a:t>", </a:t>
            </a:r>
            <a:r>
              <a:rPr lang="it-IT" dirty="0" err="1"/>
              <a:t>nullable</a:t>
            </a:r>
            <a:r>
              <a:rPr lang="it-IT" dirty="0"/>
              <a:t> = false)</a:t>
            </a:r>
          </a:p>
          <a:p>
            <a:pPr marL="0" indent="0">
              <a:buNone/>
            </a:pPr>
            <a:r>
              <a:rPr lang="it-IT" dirty="0"/>
              <a:t>    private String </a:t>
            </a:r>
            <a:r>
              <a:rPr lang="it-IT" dirty="0" err="1"/>
              <a:t>packageName</a:t>
            </a:r>
            <a:r>
              <a:rPr lang="it-IT" dirty="0"/>
              <a:t>;</a:t>
            </a:r>
          </a:p>
          <a:p>
            <a:pPr marL="0" indent="0">
              <a:buNone/>
            </a:pPr>
            <a:endParaRPr lang="it-IT" dirty="0"/>
          </a:p>
          <a:p>
            <a:pPr marL="0" indent="0">
              <a:buNone/>
            </a:pPr>
            <a:r>
              <a:rPr lang="it-IT" dirty="0"/>
              <a:t>    @Column(name = "</a:t>
            </a:r>
            <a:r>
              <a:rPr lang="it-IT" dirty="0" err="1"/>
              <a:t>tot_value</a:t>
            </a:r>
            <a:r>
              <a:rPr lang="it-IT" dirty="0"/>
              <a:t>")</a:t>
            </a:r>
          </a:p>
          <a:p>
            <a:pPr marL="0" indent="0">
              <a:buNone/>
            </a:pPr>
            <a:r>
              <a:rPr lang="it-IT" dirty="0"/>
              <a:t>    private Double </a:t>
            </a:r>
            <a:r>
              <a:rPr lang="it-IT" dirty="0" err="1"/>
              <a:t>totValue</a:t>
            </a:r>
            <a:r>
              <a:rPr lang="it-IT" dirty="0"/>
              <a:t>;</a:t>
            </a:r>
          </a:p>
          <a:p>
            <a:pPr marL="0" indent="0">
              <a:buNone/>
            </a:pPr>
            <a:r>
              <a:rPr lang="it-IT" dirty="0"/>
              <a:t>}</a:t>
            </a:r>
          </a:p>
        </p:txBody>
      </p:sp>
    </p:spTree>
    <p:extLst>
      <p:ext uri="{BB962C8B-B14F-4D97-AF65-F5344CB8AC3E}">
        <p14:creationId xmlns:p14="http://schemas.microsoft.com/office/powerpoint/2010/main" val="31297533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F82A0FB-A55D-4839-89A1-9EAF421E4BA0}"/>
              </a:ext>
            </a:extLst>
          </p:cNvPr>
          <p:cNvSpPr>
            <a:spLocks noGrp="1"/>
          </p:cNvSpPr>
          <p:nvPr>
            <p:ph type="title"/>
          </p:nvPr>
        </p:nvSpPr>
        <p:spPr/>
        <p:txBody>
          <a:bodyPr/>
          <a:lstStyle/>
          <a:p>
            <a:r>
              <a:rPr lang="it-IT" dirty="0"/>
              <a:t>User</a:t>
            </a:r>
          </a:p>
        </p:txBody>
      </p:sp>
      <p:sp>
        <p:nvSpPr>
          <p:cNvPr id="10" name="Content Placeholder 9">
            <a:extLst>
              <a:ext uri="{FF2B5EF4-FFF2-40B4-BE49-F238E27FC236}">
                <a16:creationId xmlns:a16="http://schemas.microsoft.com/office/drawing/2014/main" id="{72F3B6A3-0908-4595-99F1-EE1F7BAA18A8}"/>
              </a:ext>
            </a:extLst>
          </p:cNvPr>
          <p:cNvSpPr>
            <a:spLocks noGrp="1"/>
          </p:cNvSpPr>
          <p:nvPr>
            <p:ph sz="half" idx="1"/>
          </p:nvPr>
        </p:nvSpPr>
        <p:spPr/>
        <p:txBody>
          <a:bodyPr>
            <a:normAutofit fontScale="55000" lnSpcReduction="20000"/>
          </a:bodyPr>
          <a:lstStyle/>
          <a:p>
            <a:pPr marL="0" indent="0">
              <a:buNone/>
            </a:pPr>
            <a:r>
              <a:rPr lang="it-IT" dirty="0"/>
              <a:t>@Entity</a:t>
            </a:r>
          </a:p>
          <a:p>
            <a:pPr marL="0" indent="0">
              <a:buNone/>
            </a:pPr>
            <a:r>
              <a:rPr lang="it-IT" dirty="0"/>
              <a:t>@Table(name = "user")</a:t>
            </a:r>
          </a:p>
          <a:p>
            <a:pPr marL="0" indent="0">
              <a:buNone/>
            </a:pPr>
            <a:r>
              <a:rPr lang="it-IT" dirty="0"/>
              <a:t>public class User {</a:t>
            </a:r>
          </a:p>
          <a:p>
            <a:pPr marL="0" indent="0">
              <a:buNone/>
            </a:pPr>
            <a:r>
              <a:rPr lang="it-IT" dirty="0"/>
              <a:t>    @Id</a:t>
            </a:r>
          </a:p>
          <a:p>
            <a:pPr marL="0" indent="0">
              <a:buNone/>
            </a:pPr>
            <a:r>
              <a:rPr lang="it-IT" dirty="0"/>
              <a:t>    @GeneratedValue(strategy = </a:t>
            </a:r>
            <a:r>
              <a:rPr lang="it-IT" dirty="0" err="1"/>
              <a:t>GenerationType.IDENTITY</a:t>
            </a:r>
            <a:r>
              <a:rPr lang="it-IT" dirty="0"/>
              <a:t>)</a:t>
            </a:r>
          </a:p>
          <a:p>
            <a:pPr marL="0" indent="0">
              <a:buNone/>
            </a:pPr>
            <a:r>
              <a:rPr lang="it-IT" dirty="0"/>
              <a:t>    @Column(name = "id", </a:t>
            </a:r>
            <a:r>
              <a:rPr lang="it-IT" dirty="0" err="1"/>
              <a:t>nullable</a:t>
            </a:r>
            <a:r>
              <a:rPr lang="it-IT" dirty="0"/>
              <a:t> = false)</a:t>
            </a:r>
          </a:p>
          <a:p>
            <a:pPr marL="0" indent="0">
              <a:buNone/>
            </a:pPr>
            <a:r>
              <a:rPr lang="it-IT" dirty="0"/>
              <a:t>    Integer id;</a:t>
            </a:r>
            <a:br>
              <a:rPr lang="it-IT" dirty="0"/>
            </a:br>
            <a:endParaRPr lang="it-IT" dirty="0"/>
          </a:p>
          <a:p>
            <a:pPr marL="0" indent="0">
              <a:buNone/>
            </a:pPr>
            <a:r>
              <a:rPr lang="it-IT" dirty="0"/>
              <a:t>    @Column(name = "name", </a:t>
            </a:r>
            <a:r>
              <a:rPr lang="it-IT" dirty="0" err="1"/>
              <a:t>nullable</a:t>
            </a:r>
            <a:r>
              <a:rPr lang="it-IT" dirty="0"/>
              <a:t> = false, </a:t>
            </a:r>
            <a:r>
              <a:rPr lang="it-IT" dirty="0" err="1"/>
              <a:t>length</a:t>
            </a:r>
            <a:r>
              <a:rPr lang="it-IT" dirty="0"/>
              <a:t> = 225)</a:t>
            </a:r>
          </a:p>
          <a:p>
            <a:pPr marL="0" indent="0">
              <a:buNone/>
            </a:pPr>
            <a:r>
              <a:rPr lang="it-IT" dirty="0"/>
              <a:t>    String name;</a:t>
            </a:r>
            <a:br>
              <a:rPr lang="it-IT" dirty="0"/>
            </a:br>
            <a:endParaRPr lang="it-IT" dirty="0"/>
          </a:p>
          <a:p>
            <a:pPr marL="0" indent="0">
              <a:buNone/>
            </a:pPr>
            <a:r>
              <a:rPr lang="it-IT" dirty="0"/>
              <a:t>    @Column(name = "</a:t>
            </a:r>
            <a:r>
              <a:rPr lang="it-IT" dirty="0" err="1"/>
              <a:t>surname</a:t>
            </a:r>
            <a:r>
              <a:rPr lang="it-IT" dirty="0"/>
              <a:t>", </a:t>
            </a:r>
            <a:r>
              <a:rPr lang="it-IT" dirty="0" err="1"/>
              <a:t>nullable</a:t>
            </a:r>
            <a:r>
              <a:rPr lang="it-IT" dirty="0"/>
              <a:t> = false, </a:t>
            </a:r>
            <a:r>
              <a:rPr lang="it-IT" dirty="0" err="1"/>
              <a:t>length</a:t>
            </a:r>
            <a:r>
              <a:rPr lang="it-IT" dirty="0"/>
              <a:t> = 225)</a:t>
            </a:r>
          </a:p>
          <a:p>
            <a:pPr marL="0" indent="0">
              <a:buNone/>
            </a:pPr>
            <a:r>
              <a:rPr lang="it-IT" dirty="0"/>
              <a:t>    String </a:t>
            </a:r>
            <a:r>
              <a:rPr lang="it-IT" dirty="0" err="1"/>
              <a:t>surname</a:t>
            </a:r>
            <a:r>
              <a:rPr lang="it-IT" dirty="0"/>
              <a:t>;</a:t>
            </a:r>
            <a:br>
              <a:rPr lang="it-IT" dirty="0"/>
            </a:br>
            <a:endParaRPr lang="it-IT" dirty="0"/>
          </a:p>
          <a:p>
            <a:pPr marL="0" indent="0">
              <a:buNone/>
            </a:pPr>
            <a:r>
              <a:rPr lang="it-IT" dirty="0"/>
              <a:t>    @Column(name = "username", </a:t>
            </a:r>
            <a:r>
              <a:rPr lang="it-IT" dirty="0" err="1"/>
              <a:t>nullable</a:t>
            </a:r>
            <a:r>
              <a:rPr lang="it-IT" dirty="0"/>
              <a:t> = false, </a:t>
            </a:r>
            <a:r>
              <a:rPr lang="it-IT" dirty="0" err="1"/>
              <a:t>length</a:t>
            </a:r>
            <a:r>
              <a:rPr lang="it-IT" dirty="0"/>
              <a:t> = 225)</a:t>
            </a:r>
          </a:p>
          <a:p>
            <a:pPr marL="0" indent="0">
              <a:buNone/>
            </a:pPr>
            <a:r>
              <a:rPr lang="it-IT" dirty="0"/>
              <a:t>    String username;</a:t>
            </a:r>
            <a:br>
              <a:rPr lang="it-IT" dirty="0"/>
            </a:br>
            <a:endParaRPr lang="it-IT" dirty="0"/>
          </a:p>
        </p:txBody>
      </p:sp>
      <p:sp>
        <p:nvSpPr>
          <p:cNvPr id="11" name="Content Placeholder 10">
            <a:extLst>
              <a:ext uri="{FF2B5EF4-FFF2-40B4-BE49-F238E27FC236}">
                <a16:creationId xmlns:a16="http://schemas.microsoft.com/office/drawing/2014/main" id="{681D463F-DFA3-48DB-80FD-5F2D7881C6EF}"/>
              </a:ext>
            </a:extLst>
          </p:cNvPr>
          <p:cNvSpPr>
            <a:spLocks noGrp="1"/>
          </p:cNvSpPr>
          <p:nvPr>
            <p:ph sz="half" idx="2"/>
          </p:nvPr>
        </p:nvSpPr>
        <p:spPr/>
        <p:txBody>
          <a:bodyPr>
            <a:normAutofit fontScale="55000" lnSpcReduction="20000"/>
          </a:bodyPr>
          <a:lstStyle/>
          <a:p>
            <a:pPr marL="0" indent="0">
              <a:buNone/>
            </a:pPr>
            <a:r>
              <a:rPr lang="it-IT" dirty="0"/>
              <a:t> @Column(name = "email", </a:t>
            </a:r>
            <a:r>
              <a:rPr lang="it-IT" dirty="0" err="1"/>
              <a:t>nullable</a:t>
            </a:r>
            <a:r>
              <a:rPr lang="it-IT" dirty="0"/>
              <a:t> = false, </a:t>
            </a:r>
            <a:r>
              <a:rPr lang="it-IT" dirty="0" err="1"/>
              <a:t>length</a:t>
            </a:r>
            <a:r>
              <a:rPr lang="it-IT" dirty="0"/>
              <a:t> = 225)</a:t>
            </a:r>
          </a:p>
          <a:p>
            <a:pPr marL="0" indent="0">
              <a:buNone/>
            </a:pPr>
            <a:r>
              <a:rPr lang="it-IT" dirty="0"/>
              <a:t>    String email;</a:t>
            </a:r>
            <a:br>
              <a:rPr lang="it-IT" dirty="0"/>
            </a:br>
            <a:endParaRPr lang="it-IT" dirty="0"/>
          </a:p>
          <a:p>
            <a:pPr marL="0" indent="0">
              <a:buNone/>
            </a:pPr>
            <a:r>
              <a:rPr lang="it-IT" dirty="0"/>
              <a:t>    @Column(name = "password", </a:t>
            </a:r>
            <a:r>
              <a:rPr lang="it-IT" dirty="0" err="1"/>
              <a:t>nullable</a:t>
            </a:r>
            <a:r>
              <a:rPr lang="it-IT" dirty="0"/>
              <a:t> = false, </a:t>
            </a:r>
            <a:r>
              <a:rPr lang="it-IT" dirty="0" err="1"/>
              <a:t>length</a:t>
            </a:r>
            <a:r>
              <a:rPr lang="it-IT" dirty="0"/>
              <a:t> = 225)</a:t>
            </a:r>
          </a:p>
          <a:p>
            <a:pPr marL="0" indent="0">
              <a:buNone/>
            </a:pPr>
            <a:r>
              <a:rPr lang="it-IT" dirty="0"/>
              <a:t>    String password;</a:t>
            </a:r>
            <a:br>
              <a:rPr lang="it-IT" dirty="0"/>
            </a:br>
            <a:endParaRPr lang="it-IT" dirty="0"/>
          </a:p>
          <a:p>
            <a:pPr marL="0" indent="0">
              <a:buNone/>
            </a:pPr>
            <a:r>
              <a:rPr lang="it-IT" dirty="0"/>
              <a:t>    @Column(name = "</a:t>
            </a:r>
            <a:r>
              <a:rPr lang="it-IT" dirty="0" err="1"/>
              <a:t>insolvent</a:t>
            </a:r>
            <a:r>
              <a:rPr lang="it-IT" dirty="0"/>
              <a:t>", </a:t>
            </a:r>
            <a:r>
              <a:rPr lang="it-IT" dirty="0" err="1"/>
              <a:t>nullable</a:t>
            </a:r>
            <a:r>
              <a:rPr lang="it-IT" dirty="0"/>
              <a:t> = false)</a:t>
            </a:r>
          </a:p>
          <a:p>
            <a:pPr marL="0" indent="0">
              <a:buNone/>
            </a:pPr>
            <a:r>
              <a:rPr lang="it-IT" dirty="0"/>
              <a:t>    Integer </a:t>
            </a:r>
            <a:r>
              <a:rPr lang="it-IT" dirty="0" err="1"/>
              <a:t>insolvent</a:t>
            </a:r>
            <a:r>
              <a:rPr lang="it-IT" dirty="0"/>
              <a:t>;</a:t>
            </a:r>
            <a:br>
              <a:rPr lang="it-IT" dirty="0"/>
            </a:br>
            <a:endParaRPr lang="it-IT" dirty="0"/>
          </a:p>
          <a:p>
            <a:pPr marL="0" indent="0">
              <a:buNone/>
            </a:pPr>
            <a:r>
              <a:rPr lang="it-IT" dirty="0"/>
              <a:t>    @OneToMany(mappedBy = "user")</a:t>
            </a:r>
          </a:p>
          <a:p>
            <a:pPr marL="0" indent="0">
              <a:buNone/>
            </a:pPr>
            <a:r>
              <a:rPr lang="it-IT" dirty="0"/>
              <a:t>    List&lt;</a:t>
            </a:r>
            <a:r>
              <a:rPr lang="it-IT" dirty="0" err="1"/>
              <a:t>PaymentHistory</a:t>
            </a:r>
            <a:r>
              <a:rPr lang="it-IT" dirty="0"/>
              <a:t>&gt; </a:t>
            </a:r>
            <a:r>
              <a:rPr lang="it-IT" dirty="0" err="1"/>
              <a:t>paymentHistories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a:t>
            </a:r>
            <a:r>
              <a:rPr lang="it-IT" dirty="0" err="1"/>
              <a:t>Alert</a:t>
            </a:r>
            <a:r>
              <a:rPr lang="it-IT" dirty="0"/>
              <a:t>&gt; </a:t>
            </a:r>
            <a:r>
              <a:rPr lang="it-IT" dirty="0" err="1"/>
              <a:t>alerts</a:t>
            </a:r>
            <a:r>
              <a:rPr lang="it-IT" dirty="0"/>
              <a:t> = new ArrayList&lt;&gt;();</a:t>
            </a:r>
            <a:br>
              <a:rPr lang="it-IT" dirty="0"/>
            </a:br>
            <a:endParaRPr lang="it-IT" dirty="0"/>
          </a:p>
          <a:p>
            <a:pPr marL="0" indent="0">
              <a:buNone/>
            </a:pPr>
            <a:r>
              <a:rPr lang="it-IT" dirty="0"/>
              <a:t>    @OneToMany(mappedBy = "user")</a:t>
            </a:r>
          </a:p>
          <a:p>
            <a:pPr marL="0" indent="0">
              <a:buNone/>
            </a:pPr>
            <a:r>
              <a:rPr lang="it-IT" dirty="0"/>
              <a:t>    List&lt;Order&gt; </a:t>
            </a:r>
            <a:r>
              <a:rPr lang="it-IT" dirty="0" err="1"/>
              <a:t>orders</a:t>
            </a:r>
            <a:r>
              <a:rPr lang="it-IT" dirty="0"/>
              <a:t> = new ArrayList&lt;&gt;();</a:t>
            </a:r>
          </a:p>
        </p:txBody>
      </p:sp>
    </p:spTree>
    <p:extLst>
      <p:ext uri="{BB962C8B-B14F-4D97-AF65-F5344CB8AC3E}">
        <p14:creationId xmlns:p14="http://schemas.microsoft.com/office/powerpoint/2010/main" val="38330581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8E80-34FE-4357-AD81-2B6EE7E2BD61}"/>
              </a:ext>
            </a:extLst>
          </p:cNvPr>
          <p:cNvSpPr>
            <a:spLocks noGrp="1"/>
          </p:cNvSpPr>
          <p:nvPr>
            <p:ph type="title"/>
          </p:nvPr>
        </p:nvSpPr>
        <p:spPr/>
        <p:txBody>
          <a:bodyPr/>
          <a:lstStyle/>
          <a:p>
            <a:r>
              <a:rPr lang="en-US" dirty="0"/>
              <a:t>Entities Embedded Id interpretation </a:t>
            </a:r>
            <a:endParaRPr lang="it-IT" dirty="0"/>
          </a:p>
        </p:txBody>
      </p:sp>
      <p:sp>
        <p:nvSpPr>
          <p:cNvPr id="5" name="Content Placeholder 4">
            <a:extLst>
              <a:ext uri="{FF2B5EF4-FFF2-40B4-BE49-F238E27FC236}">
                <a16:creationId xmlns:a16="http://schemas.microsoft.com/office/drawing/2014/main" id="{ECB518D1-51D9-4D8C-A036-91D9A181A235}"/>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412155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38A7-1D29-40CD-BFD2-419077F87D15}"/>
              </a:ext>
            </a:extLst>
          </p:cNvPr>
          <p:cNvSpPr>
            <a:spLocks noGrp="1"/>
          </p:cNvSpPr>
          <p:nvPr>
            <p:ph type="title"/>
          </p:nvPr>
        </p:nvSpPr>
        <p:spPr/>
        <p:txBody>
          <a:bodyPr/>
          <a:lstStyle/>
          <a:p>
            <a:r>
              <a:rPr lang="en-US" dirty="0"/>
              <a:t>SQL DDL</a:t>
            </a:r>
            <a:endParaRPr lang="it-IT" dirty="0"/>
          </a:p>
        </p:txBody>
      </p:sp>
      <p:sp>
        <p:nvSpPr>
          <p:cNvPr id="4" name="Segnaposto contenuto 3">
            <a:extLst>
              <a:ext uri="{FF2B5EF4-FFF2-40B4-BE49-F238E27FC236}">
                <a16:creationId xmlns:a16="http://schemas.microsoft.com/office/drawing/2014/main" id="{3698A4FA-979D-51E8-0FDF-E1D4BDEA7E1F}"/>
              </a:ext>
            </a:extLst>
          </p:cNvPr>
          <p:cNvSpPr>
            <a:spLocks noGrp="1"/>
          </p:cNvSpPr>
          <p:nvPr>
            <p:ph sz="half" idx="1"/>
          </p:nvPr>
        </p:nvSpPr>
        <p:spPr/>
        <p:txBody>
          <a:bodyPr>
            <a:normAutofit fontScale="77500" lnSpcReduction="20000"/>
          </a:bodyPr>
          <a:lstStyle/>
          <a:p>
            <a:pPr marL="0" indent="0">
              <a:buNone/>
            </a:pPr>
            <a:r>
              <a:rPr lang="en-US" dirty="0"/>
              <a:t>CREATE TABLE IF NOT EXISTS `alerts` (</a:t>
            </a:r>
          </a:p>
          <a:p>
            <a:pPr marL="0" indent="0">
              <a:buNone/>
            </a:pPr>
            <a:r>
              <a:rPr lang="en-US" dirty="0"/>
              <a:t>  `id` int(11) NOT NULL AUTO_INCREMENT,</a:t>
            </a:r>
          </a:p>
          <a:p>
            <a:pPr marL="0" indent="0">
              <a:buNone/>
            </a:pPr>
            <a:r>
              <a:rPr lang="en-US" dirty="0"/>
              <a:t>  `</a:t>
            </a:r>
            <a:r>
              <a:rPr lang="en-US" dirty="0" err="1"/>
              <a:t>user_id</a:t>
            </a:r>
            <a:r>
              <a:rPr lang="en-US" dirty="0"/>
              <a:t>` int(11) NOT NULL,</a:t>
            </a:r>
          </a:p>
          <a:p>
            <a:pPr marL="0" indent="0">
              <a:buNone/>
            </a:pPr>
            <a:r>
              <a:rPr lang="en-US" dirty="0"/>
              <a:t>  `username` varchar(255) NOT NULL,</a:t>
            </a:r>
          </a:p>
          <a:p>
            <a:pPr marL="0" indent="0">
              <a:buNone/>
            </a:pPr>
            <a:r>
              <a:rPr lang="en-US" dirty="0"/>
              <a:t>  `email` varchar(255) NOT NULL,</a:t>
            </a:r>
          </a:p>
          <a:p>
            <a:pPr marL="0" indent="0">
              <a:buNone/>
            </a:pPr>
            <a:r>
              <a:rPr lang="en-US" dirty="0"/>
              <a:t>  `amount` double NOT NULL,</a:t>
            </a:r>
          </a:p>
          <a:p>
            <a:pPr marL="0" indent="0">
              <a:buNone/>
            </a:pPr>
            <a:r>
              <a:rPr lang="en-US" dirty="0"/>
              <a:t>  `</a:t>
            </a:r>
            <a:r>
              <a:rPr lang="en-US" dirty="0" err="1"/>
              <a:t>date_time</a:t>
            </a:r>
            <a:r>
              <a:rPr lang="en-US" dirty="0"/>
              <a:t>` timestamp NOT NULL DEFAULT </a:t>
            </a:r>
            <a:r>
              <a:rPr lang="en-US" dirty="0" err="1"/>
              <a:t>current_timestamp</a:t>
            </a:r>
            <a:r>
              <a:rPr lang="en-US" dirty="0"/>
              <a:t>() ON UPDATE </a:t>
            </a:r>
            <a:r>
              <a:rPr lang="en-US" dirty="0" err="1"/>
              <a:t>current_timestamp</a:t>
            </a:r>
            <a:r>
              <a:rPr lang="en-US" dirty="0"/>
              <a:t>(),</a:t>
            </a:r>
          </a:p>
          <a:p>
            <a:pPr marL="0" indent="0">
              <a:buNone/>
            </a:pPr>
            <a:r>
              <a:rPr lang="en-US" dirty="0"/>
              <a:t>  PRIMARY KEY (`id`),</a:t>
            </a:r>
          </a:p>
          <a:p>
            <a:pPr marL="0" indent="0">
              <a:buNone/>
            </a:pPr>
            <a:r>
              <a:rPr lang="en-US" dirty="0"/>
              <a:t>  KEY `</a:t>
            </a:r>
            <a:r>
              <a:rPr lang="en-US" dirty="0" err="1"/>
              <a:t>user_id</a:t>
            </a:r>
            <a:r>
              <a:rPr lang="en-US" dirty="0"/>
              <a:t>` (`</a:t>
            </a:r>
            <a:r>
              <a:rPr lang="en-US" dirty="0" err="1"/>
              <a:t>user_id</a:t>
            </a:r>
            <a:r>
              <a:rPr lang="en-US" dirty="0"/>
              <a:t>`)</a:t>
            </a:r>
          </a:p>
          <a:p>
            <a:pPr marL="0" indent="0">
              <a:buNone/>
            </a:pPr>
            <a:r>
              <a:rPr lang="en-US" dirty="0"/>
              <a:t>)</a:t>
            </a:r>
            <a:endParaRPr lang="it-IT" dirty="0"/>
          </a:p>
        </p:txBody>
      </p:sp>
      <p:sp>
        <p:nvSpPr>
          <p:cNvPr id="7" name="Segnaposto contenuto 6">
            <a:extLst>
              <a:ext uri="{FF2B5EF4-FFF2-40B4-BE49-F238E27FC236}">
                <a16:creationId xmlns:a16="http://schemas.microsoft.com/office/drawing/2014/main" id="{28AAE39A-F1AE-4FF7-BD2E-997EFE7D9932}"/>
              </a:ext>
            </a:extLst>
          </p:cNvPr>
          <p:cNvSpPr>
            <a:spLocks noGrp="1"/>
          </p:cNvSpPr>
          <p:nvPr>
            <p:ph sz="half" idx="2"/>
          </p:nvPr>
        </p:nvSpPr>
        <p:spPr/>
        <p:txBody>
          <a:bodyPr>
            <a:normAutofit fontScale="77500" lnSpcReduction="20000"/>
          </a:bodyPr>
          <a:lstStyle/>
          <a:p>
            <a:pPr marL="0" indent="0">
              <a:buNone/>
            </a:pPr>
            <a:r>
              <a:rPr lang="en-US" dirty="0"/>
              <a:t>CREATE TABLE IF NOT EXISTS `</a:t>
            </a:r>
            <a:r>
              <a:rPr lang="en-US" dirty="0" err="1"/>
              <a:t>optional_product</a:t>
            </a:r>
            <a:r>
              <a:rPr lang="en-US" dirty="0"/>
              <a:t>` (</a:t>
            </a:r>
          </a:p>
          <a:p>
            <a:pPr marL="0" indent="0">
              <a:buNone/>
            </a:pPr>
            <a:r>
              <a:rPr lang="en-US" dirty="0"/>
              <a:t>  `id` int(11) NOT NULL AUTO_INCREMENT,</a:t>
            </a:r>
          </a:p>
          <a:p>
            <a:pPr marL="0" indent="0">
              <a:buNone/>
            </a:pPr>
            <a:r>
              <a:rPr lang="en-US" dirty="0"/>
              <a:t>  `name` varchar(255) NOT NULL,</a:t>
            </a:r>
          </a:p>
          <a:p>
            <a:pPr marL="0" indent="0">
              <a:buNone/>
            </a:pPr>
            <a:r>
              <a:rPr lang="en-US" dirty="0"/>
              <a:t>  `price` float NOT NULL,</a:t>
            </a:r>
          </a:p>
          <a:p>
            <a:pPr marL="0" indent="0">
              <a:buNone/>
            </a:pPr>
            <a:r>
              <a:rPr lang="en-US" dirty="0"/>
              <a:t>  `description` varchar(255) DEFAULT NULL,</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37455455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2207589"/>
            <a:ext cx="7735712" cy="4351338"/>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Login, registration and logout (if user is logged in) are available in any moment. Errors and result redirects are performed in the same page the user starts the flow. For this reason the view is identified as ‘Any Page’</a:t>
            </a:r>
          </a:p>
        </p:txBody>
      </p:sp>
    </p:spTree>
    <p:extLst>
      <p:ext uri="{BB962C8B-B14F-4D97-AF65-F5344CB8AC3E}">
        <p14:creationId xmlns:p14="http://schemas.microsoft.com/office/powerpoint/2010/main" val="9922716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4372" y="1850638"/>
            <a:ext cx="8938590" cy="5028860"/>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646331"/>
          </a:xfrm>
          <a:prstGeom prst="rect">
            <a:avLst/>
          </a:prstGeom>
          <a:noFill/>
        </p:spPr>
        <p:txBody>
          <a:bodyPr wrap="square">
            <a:spAutoFit/>
          </a:bodyPr>
          <a:lstStyle/>
          <a:p>
            <a:r>
              <a:rPr lang="en-GB" dirty="0"/>
              <a:t>In the home page a user can select a service package to buy it while, if he is logged in, he can also see the list of his rejected orders and confirm it again.</a:t>
            </a:r>
          </a:p>
        </p:txBody>
      </p:sp>
    </p:spTree>
    <p:extLst>
      <p:ext uri="{BB962C8B-B14F-4D97-AF65-F5344CB8AC3E}">
        <p14:creationId xmlns:p14="http://schemas.microsoft.com/office/powerpoint/2010/main" val="26059429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pic>
        <p:nvPicPr>
          <p:cNvPr id="7" name="Segnaposto contenuto 6">
            <a:extLst>
              <a:ext uri="{FF2B5EF4-FFF2-40B4-BE49-F238E27FC236}">
                <a16:creationId xmlns:a16="http://schemas.microsoft.com/office/drawing/2014/main" id="{05B84065-C8A5-8ED4-E143-467AE253764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7316" y="1410706"/>
            <a:ext cx="11076973" cy="6228585"/>
          </a:xfrm>
        </p:spPr>
      </p:pic>
      <p:sp>
        <p:nvSpPr>
          <p:cNvPr id="27" name="CasellaDiTesto 26">
            <a:extLst>
              <a:ext uri="{FF2B5EF4-FFF2-40B4-BE49-F238E27FC236}">
                <a16:creationId xmlns:a16="http://schemas.microsoft.com/office/drawing/2014/main" id="{4B53FF9C-0F94-9D92-B927-33AD4A4B3475}"/>
              </a:ext>
            </a:extLst>
          </p:cNvPr>
          <p:cNvSpPr txBox="1"/>
          <p:nvPr/>
        </p:nvSpPr>
        <p:spPr>
          <a:xfrm>
            <a:off x="497711" y="1204306"/>
            <a:ext cx="11076973" cy="923330"/>
          </a:xfrm>
          <a:prstGeom prst="rect">
            <a:avLst/>
          </a:prstGeom>
          <a:noFill/>
        </p:spPr>
        <p:txBody>
          <a:bodyPr wrap="square">
            <a:spAutoFit/>
          </a:bodyPr>
          <a:lstStyle/>
          <a:p>
            <a:r>
              <a:rPr lang="en-GB" dirty="0"/>
              <a:t>The create order page has the same functionalities for a logged or an unlogged user. A user can change the selected service package and ha can also select optional products to buy with. On submit, the order is displayed in the confirmation page.</a:t>
            </a:r>
          </a:p>
        </p:txBody>
      </p:sp>
    </p:spTree>
    <p:extLst>
      <p:ext uri="{BB962C8B-B14F-4D97-AF65-F5344CB8AC3E}">
        <p14:creationId xmlns:p14="http://schemas.microsoft.com/office/powerpoint/2010/main" val="42115422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To confirm an order a user has to be logged in. If not he can only see the details of the order but he has to complete the login/registration to proceed. Once an order is confirmed the payment page is displayed.</a:t>
            </a:r>
          </a:p>
        </p:txBody>
      </p:sp>
      <p:pic>
        <p:nvPicPr>
          <p:cNvPr id="6" name="Segnaposto contenuto 5">
            <a:extLst>
              <a:ext uri="{FF2B5EF4-FFF2-40B4-BE49-F238E27FC236}">
                <a16:creationId xmlns:a16="http://schemas.microsoft.com/office/drawing/2014/main" id="{1ADB4569-E02F-9465-990B-B80D65773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410" y="1768808"/>
            <a:ext cx="9658602" cy="5425864"/>
          </a:xfrm>
        </p:spPr>
      </p:pic>
    </p:spTree>
    <p:extLst>
      <p:ext uri="{BB962C8B-B14F-4D97-AF65-F5344CB8AC3E}">
        <p14:creationId xmlns:p14="http://schemas.microsoft.com/office/powerpoint/2010/main" val="23300454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702C-D484-421B-B89A-F53BA38ED0B5}"/>
              </a:ext>
            </a:extLst>
          </p:cNvPr>
          <p:cNvSpPr>
            <a:spLocks noGrp="1"/>
          </p:cNvSpPr>
          <p:nvPr>
            <p:ph type="title"/>
          </p:nvPr>
        </p:nvSpPr>
        <p:spPr/>
        <p:txBody>
          <a:bodyPr/>
          <a:lstStyle/>
          <a:p>
            <a:r>
              <a:rPr lang="en-US" dirty="0"/>
              <a:t>Functional analysis of the interaction</a:t>
            </a:r>
            <a:endParaRPr lang="it-IT" dirty="0"/>
          </a:p>
        </p:txBody>
      </p:sp>
      <p:sp>
        <p:nvSpPr>
          <p:cNvPr id="27" name="CasellaDiTesto 26">
            <a:extLst>
              <a:ext uri="{FF2B5EF4-FFF2-40B4-BE49-F238E27FC236}">
                <a16:creationId xmlns:a16="http://schemas.microsoft.com/office/drawing/2014/main" id="{4B53FF9C-0F94-9D92-B927-33AD4A4B3475}"/>
              </a:ext>
            </a:extLst>
          </p:cNvPr>
          <p:cNvSpPr txBox="1"/>
          <p:nvPr/>
        </p:nvSpPr>
        <p:spPr>
          <a:xfrm>
            <a:off x="659757" y="1169582"/>
            <a:ext cx="11076973" cy="646331"/>
          </a:xfrm>
          <a:prstGeom prst="rect">
            <a:avLst/>
          </a:prstGeom>
          <a:noFill/>
        </p:spPr>
        <p:txBody>
          <a:bodyPr wrap="square">
            <a:spAutoFit/>
          </a:bodyPr>
          <a:lstStyle/>
          <a:p>
            <a:r>
              <a:rPr lang="en-GB" dirty="0"/>
              <a:t>Finally, a logged user, can access the payment page. Once selected the payment method it is possible to confirm the operation, and the result is then displayed.</a:t>
            </a:r>
          </a:p>
        </p:txBody>
      </p:sp>
      <p:pic>
        <p:nvPicPr>
          <p:cNvPr id="7" name="Segnaposto contenuto 6">
            <a:extLst>
              <a:ext uri="{FF2B5EF4-FFF2-40B4-BE49-F238E27FC236}">
                <a16:creationId xmlns:a16="http://schemas.microsoft.com/office/drawing/2014/main" id="{8DF93606-A80F-70B1-2977-5707306952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942" y="2045807"/>
            <a:ext cx="7742115" cy="4351338"/>
          </a:xfrm>
        </p:spPr>
      </p:pic>
    </p:spTree>
    <p:extLst>
      <p:ext uri="{BB962C8B-B14F-4D97-AF65-F5344CB8AC3E}">
        <p14:creationId xmlns:p14="http://schemas.microsoft.com/office/powerpoint/2010/main" val="42894096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FB04A75-5C58-4DA6-8993-B68A5E7E53D0}"/>
              </a:ext>
            </a:extLst>
          </p:cNvPr>
          <p:cNvSpPr>
            <a:spLocks noGrp="1"/>
          </p:cNvSpPr>
          <p:nvPr>
            <p:ph type="ctrTitle"/>
          </p:nvPr>
        </p:nvSpPr>
        <p:spPr/>
        <p:txBody>
          <a:bodyPr/>
          <a:lstStyle/>
          <a:p>
            <a:pPr algn="ctr"/>
            <a:r>
              <a:rPr lang="en-US" dirty="0"/>
              <a:t>Components</a:t>
            </a:r>
            <a:endParaRPr lang="it-IT" dirty="0"/>
          </a:p>
        </p:txBody>
      </p:sp>
    </p:spTree>
    <p:extLst>
      <p:ext uri="{BB962C8B-B14F-4D97-AF65-F5344CB8AC3E}">
        <p14:creationId xmlns:p14="http://schemas.microsoft.com/office/powerpoint/2010/main" val="5990276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7D1E-4177-4871-83AE-DB71FB4D146E}"/>
              </a:ext>
            </a:extLst>
          </p:cNvPr>
          <p:cNvSpPr>
            <a:spLocks noGrp="1"/>
          </p:cNvSpPr>
          <p:nvPr>
            <p:ph type="title"/>
          </p:nvPr>
        </p:nvSpPr>
        <p:spPr/>
        <p:txBody>
          <a:bodyPr/>
          <a:lstStyle/>
          <a:p>
            <a:r>
              <a:rPr lang="en-US" dirty="0"/>
              <a:t>Client components</a:t>
            </a:r>
            <a:endParaRPr lang="it-IT" dirty="0"/>
          </a:p>
        </p:txBody>
      </p:sp>
      <p:sp>
        <p:nvSpPr>
          <p:cNvPr id="3" name="Content Placeholder 2">
            <a:extLst>
              <a:ext uri="{FF2B5EF4-FFF2-40B4-BE49-F238E27FC236}">
                <a16:creationId xmlns:a16="http://schemas.microsoft.com/office/drawing/2014/main" id="{0BF956C1-9D15-4FAC-8CF1-B9774F29A85F}"/>
              </a:ext>
            </a:extLst>
          </p:cNvPr>
          <p:cNvSpPr>
            <a:spLocks noGrp="1"/>
          </p:cNvSpPr>
          <p:nvPr>
            <p:ph sz="half" idx="1"/>
          </p:nvPr>
        </p:nvSpPr>
        <p:spPr/>
        <p:txBody>
          <a:bodyPr>
            <a:normAutofit/>
          </a:bodyPr>
          <a:lstStyle/>
          <a:p>
            <a:r>
              <a:rPr lang="en-US" dirty="0" err="1"/>
              <a:t>AdminHomeServlet</a:t>
            </a:r>
            <a:r>
              <a:rPr lang="en-US" dirty="0"/>
              <a:t>: </a:t>
            </a:r>
          </a:p>
          <a:p>
            <a:r>
              <a:rPr lang="en-US" dirty="0" err="1"/>
              <a:t>AdminLoginServlet</a:t>
            </a:r>
            <a:r>
              <a:rPr lang="en-US" dirty="0"/>
              <a:t>: </a:t>
            </a:r>
          </a:p>
          <a:p>
            <a:r>
              <a:rPr lang="en-US" dirty="0" err="1"/>
              <a:t>AdminOptionalProductServlet</a:t>
            </a:r>
            <a:r>
              <a:rPr lang="en-US" dirty="0"/>
              <a:t>: </a:t>
            </a:r>
          </a:p>
          <a:p>
            <a:r>
              <a:rPr lang="en-US" dirty="0" err="1"/>
              <a:t>AdminServicePackageServlet</a:t>
            </a:r>
            <a:r>
              <a:rPr lang="en-US" dirty="0"/>
              <a:t>: </a:t>
            </a:r>
          </a:p>
          <a:p>
            <a:r>
              <a:rPr lang="en-US" dirty="0" err="1"/>
              <a:t>AdminStatsServlet</a:t>
            </a:r>
            <a:r>
              <a:rPr lang="en-US" dirty="0"/>
              <a:t>: </a:t>
            </a:r>
          </a:p>
          <a:p>
            <a:r>
              <a:rPr lang="en-US" dirty="0" err="1"/>
              <a:t>ConfirmOrderServlet</a:t>
            </a:r>
            <a:r>
              <a:rPr lang="en-US" dirty="0"/>
              <a:t>: </a:t>
            </a:r>
          </a:p>
          <a:p>
            <a:r>
              <a:rPr lang="en-US" dirty="0" err="1"/>
              <a:t>CreateOrderServlet</a:t>
            </a:r>
            <a:r>
              <a:rPr lang="en-US" dirty="0"/>
              <a:t>: </a:t>
            </a:r>
          </a:p>
        </p:txBody>
      </p:sp>
      <p:sp>
        <p:nvSpPr>
          <p:cNvPr id="4" name="Segnaposto contenuto 3">
            <a:extLst>
              <a:ext uri="{FF2B5EF4-FFF2-40B4-BE49-F238E27FC236}">
                <a16:creationId xmlns:a16="http://schemas.microsoft.com/office/drawing/2014/main" id="{24BAFD88-BCE0-4D6D-A8D8-42752BC55138}"/>
              </a:ext>
            </a:extLst>
          </p:cNvPr>
          <p:cNvSpPr>
            <a:spLocks noGrp="1"/>
          </p:cNvSpPr>
          <p:nvPr>
            <p:ph sz="half" idx="2"/>
          </p:nvPr>
        </p:nvSpPr>
        <p:spPr/>
        <p:txBody>
          <a:bodyPr/>
          <a:lstStyle/>
          <a:p>
            <a:r>
              <a:rPr lang="en-US" dirty="0" err="1"/>
              <a:t>HomeServlet</a:t>
            </a:r>
            <a:r>
              <a:rPr lang="en-US" dirty="0"/>
              <a:t>: </a:t>
            </a:r>
          </a:p>
          <a:p>
            <a:r>
              <a:rPr lang="en-US" dirty="0" err="1"/>
              <a:t>LoginServlet</a:t>
            </a:r>
            <a:r>
              <a:rPr lang="en-US" dirty="0"/>
              <a:t>: </a:t>
            </a:r>
          </a:p>
          <a:p>
            <a:r>
              <a:rPr lang="en-US" dirty="0" err="1"/>
              <a:t>LogoutAdminServlet</a:t>
            </a:r>
            <a:r>
              <a:rPr lang="en-US" dirty="0"/>
              <a:t>: </a:t>
            </a:r>
          </a:p>
          <a:p>
            <a:r>
              <a:rPr lang="en-US" dirty="0" err="1"/>
              <a:t>LogoutServlet</a:t>
            </a:r>
            <a:r>
              <a:rPr lang="en-US" dirty="0"/>
              <a:t>: </a:t>
            </a:r>
          </a:p>
          <a:p>
            <a:r>
              <a:rPr lang="en-US" dirty="0" err="1"/>
              <a:t>PaymentServlet</a:t>
            </a:r>
            <a:r>
              <a:rPr lang="en-US" dirty="0"/>
              <a:t>: </a:t>
            </a:r>
          </a:p>
          <a:p>
            <a:r>
              <a:rPr lang="en-US" dirty="0" err="1"/>
              <a:t>RegisterServlet</a:t>
            </a:r>
            <a:r>
              <a:rPr lang="en-US" dirty="0"/>
              <a:t>: </a:t>
            </a:r>
            <a:endParaRPr lang="it-IT" dirty="0"/>
          </a:p>
        </p:txBody>
      </p:sp>
    </p:spTree>
    <p:extLst>
      <p:ext uri="{BB962C8B-B14F-4D97-AF65-F5344CB8AC3E}">
        <p14:creationId xmlns:p14="http://schemas.microsoft.com/office/powerpoint/2010/main" val="20404854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03299-25DE-4CEA-8E01-DA7E9E6BC352}"/>
              </a:ext>
            </a:extLst>
          </p:cNvPr>
          <p:cNvSpPr>
            <a:spLocks noGrp="1"/>
          </p:cNvSpPr>
          <p:nvPr>
            <p:ph type="title"/>
          </p:nvPr>
        </p:nvSpPr>
        <p:spPr/>
        <p:txBody>
          <a:bodyPr/>
          <a:lstStyle/>
          <a:p>
            <a:r>
              <a:rPr lang="en-US" dirty="0"/>
              <a:t>Views</a:t>
            </a:r>
            <a:endParaRPr lang="it-IT" dirty="0"/>
          </a:p>
        </p:txBody>
      </p:sp>
      <p:sp>
        <p:nvSpPr>
          <p:cNvPr id="5" name="Segnaposto contenuto 4">
            <a:extLst>
              <a:ext uri="{FF2B5EF4-FFF2-40B4-BE49-F238E27FC236}">
                <a16:creationId xmlns:a16="http://schemas.microsoft.com/office/drawing/2014/main" id="{D61F001A-553C-4294-A691-31D2AA067FE6}"/>
              </a:ext>
            </a:extLst>
          </p:cNvPr>
          <p:cNvSpPr>
            <a:spLocks noGrp="1"/>
          </p:cNvSpPr>
          <p:nvPr>
            <p:ph idx="1"/>
          </p:nvPr>
        </p:nvSpPr>
        <p:spPr/>
        <p:txBody>
          <a:bodyPr/>
          <a:lstStyle/>
          <a:p>
            <a:r>
              <a:rPr lang="en-US" dirty="0"/>
              <a:t>adminDashboard.html: </a:t>
            </a:r>
          </a:p>
          <a:p>
            <a:r>
              <a:rPr lang="en-US" dirty="0"/>
              <a:t>adminLogin.html: </a:t>
            </a:r>
          </a:p>
          <a:p>
            <a:r>
              <a:rPr lang="en-US" dirty="0"/>
              <a:t>adminStats.html: </a:t>
            </a:r>
          </a:p>
          <a:p>
            <a:r>
              <a:rPr lang="en-US" dirty="0"/>
              <a:t>buyService.html: </a:t>
            </a:r>
          </a:p>
          <a:p>
            <a:r>
              <a:rPr lang="en-US" dirty="0"/>
              <a:t>confirmationPage.html: </a:t>
            </a:r>
          </a:p>
          <a:p>
            <a:r>
              <a:rPr lang="en-US" dirty="0"/>
              <a:t>index.html: </a:t>
            </a:r>
          </a:p>
          <a:p>
            <a:r>
              <a:rPr lang="en-US" dirty="0"/>
              <a:t>paymentPage.html: </a:t>
            </a:r>
          </a:p>
          <a:p>
            <a:r>
              <a:rPr lang="en-US" dirty="0"/>
              <a:t>paymentResult.html: </a:t>
            </a:r>
          </a:p>
        </p:txBody>
      </p:sp>
    </p:spTree>
    <p:extLst>
      <p:ext uri="{BB962C8B-B14F-4D97-AF65-F5344CB8AC3E}">
        <p14:creationId xmlns:p14="http://schemas.microsoft.com/office/powerpoint/2010/main" val="1265782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5DFD3-DADF-4A03-95E2-43CC446600A6}"/>
              </a:ext>
            </a:extLst>
          </p:cNvPr>
          <p:cNvSpPr>
            <a:spLocks noGrp="1"/>
          </p:cNvSpPr>
          <p:nvPr>
            <p:ph type="title"/>
          </p:nvPr>
        </p:nvSpPr>
        <p:spPr/>
        <p:txBody>
          <a:bodyPr/>
          <a:lstStyle/>
          <a:p>
            <a:r>
              <a:rPr lang="en-US" dirty="0"/>
              <a:t>Java beans</a:t>
            </a:r>
            <a:endParaRPr lang="it-IT" dirty="0"/>
          </a:p>
        </p:txBody>
      </p:sp>
      <p:sp>
        <p:nvSpPr>
          <p:cNvPr id="3" name="Segnaposto contenuto 2">
            <a:extLst>
              <a:ext uri="{FF2B5EF4-FFF2-40B4-BE49-F238E27FC236}">
                <a16:creationId xmlns:a16="http://schemas.microsoft.com/office/drawing/2014/main" id="{45287E06-3FF0-4074-9167-BDDA5CF5E789}"/>
              </a:ext>
            </a:extLst>
          </p:cNvPr>
          <p:cNvSpPr>
            <a:spLocks noGrp="1"/>
          </p:cNvSpPr>
          <p:nvPr>
            <p:ph idx="1"/>
          </p:nvPr>
        </p:nvSpPr>
        <p:spPr/>
        <p:txBody>
          <a:bodyPr/>
          <a:lstStyle/>
          <a:p>
            <a:r>
              <a:rPr lang="en-US" dirty="0" err="1"/>
              <a:t>OptionalProductBean</a:t>
            </a:r>
            <a:r>
              <a:rPr lang="en-US" dirty="0"/>
              <a:t>:</a:t>
            </a:r>
            <a:r>
              <a:rPr lang="it-IT" dirty="0"/>
              <a:t> </a:t>
            </a:r>
          </a:p>
          <a:p>
            <a:r>
              <a:rPr lang="it-IT" dirty="0" err="1"/>
              <a:t>PendingOrderBean</a:t>
            </a:r>
            <a:r>
              <a:rPr lang="it-IT" dirty="0"/>
              <a:t>: </a:t>
            </a:r>
            <a:endParaRPr lang="en-US" dirty="0"/>
          </a:p>
        </p:txBody>
      </p:sp>
    </p:spTree>
    <p:extLst>
      <p:ext uri="{BB962C8B-B14F-4D97-AF65-F5344CB8AC3E}">
        <p14:creationId xmlns:p14="http://schemas.microsoft.com/office/powerpoint/2010/main" val="27054327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709DE-F7A7-41D3-B003-A1AE4FBBFD93}"/>
              </a:ext>
            </a:extLst>
          </p:cNvPr>
          <p:cNvSpPr>
            <a:spLocks noGrp="1"/>
          </p:cNvSpPr>
          <p:nvPr>
            <p:ph type="title"/>
          </p:nvPr>
        </p:nvSpPr>
        <p:spPr/>
        <p:txBody>
          <a:bodyPr/>
          <a:lstStyle/>
          <a:p>
            <a:r>
              <a:rPr lang="en-US" dirty="0"/>
              <a:t>Business tier</a:t>
            </a:r>
            <a:endParaRPr lang="it-IT" dirty="0"/>
          </a:p>
        </p:txBody>
      </p:sp>
      <p:sp>
        <p:nvSpPr>
          <p:cNvPr id="4" name="Segnaposto contenuto 3">
            <a:extLst>
              <a:ext uri="{FF2B5EF4-FFF2-40B4-BE49-F238E27FC236}">
                <a16:creationId xmlns:a16="http://schemas.microsoft.com/office/drawing/2014/main" id="{2E96264E-68A8-4CB3-B2B2-99DE4B711CA5}"/>
              </a:ext>
            </a:extLst>
          </p:cNvPr>
          <p:cNvSpPr>
            <a:spLocks noGrp="1"/>
          </p:cNvSpPr>
          <p:nvPr>
            <p:ph sz="half" idx="1"/>
          </p:nvPr>
        </p:nvSpPr>
        <p:spPr/>
        <p:txBody>
          <a:bodyPr>
            <a:normAutofit fontScale="77500" lnSpcReduction="20000"/>
          </a:bodyPr>
          <a:lstStyle/>
          <a:p>
            <a:r>
              <a:rPr lang="en-US" dirty="0"/>
              <a:t>@Stateless</a:t>
            </a:r>
            <a:r>
              <a:rPr lang="it-IT" dirty="0"/>
              <a:t> </a:t>
            </a:r>
            <a:r>
              <a:rPr lang="it-IT" dirty="0" err="1"/>
              <a:t>AdministratorService</a:t>
            </a:r>
            <a:endParaRPr lang="it-IT" dirty="0"/>
          </a:p>
          <a:p>
            <a:pPr lvl="1"/>
            <a:r>
              <a:rPr lang="it-IT" dirty="0" err="1"/>
              <a:t>getAdministratorByEmail</a:t>
            </a:r>
            <a:r>
              <a:rPr lang="it-IT" dirty="0"/>
              <a:t>(String)</a:t>
            </a:r>
          </a:p>
          <a:p>
            <a:r>
              <a:rPr lang="en-US" dirty="0"/>
              <a:t>@Stateless </a:t>
            </a:r>
            <a:r>
              <a:rPr lang="en-US" dirty="0" err="1"/>
              <a:t>AlertService</a:t>
            </a:r>
            <a:endParaRPr lang="en-US" dirty="0"/>
          </a:p>
          <a:p>
            <a:pPr lvl="1"/>
            <a:r>
              <a:rPr lang="en-US" dirty="0" err="1"/>
              <a:t>getAllAlerts</a:t>
            </a:r>
            <a:r>
              <a:rPr lang="en-US" dirty="0"/>
              <a:t>()</a:t>
            </a:r>
          </a:p>
          <a:p>
            <a:r>
              <a:rPr lang="en-US" dirty="0"/>
              <a:t>@Stateless </a:t>
            </a:r>
            <a:r>
              <a:rPr lang="en-US" dirty="0" err="1"/>
              <a:t>AveragePurchaseOptionalPackageService</a:t>
            </a:r>
            <a:endParaRPr lang="en-US" dirty="0"/>
          </a:p>
          <a:p>
            <a:pPr lvl="1"/>
            <a:r>
              <a:rPr lang="en-US" dirty="0" err="1"/>
              <a:t>getAllAveragePurchaseOptionalPackages</a:t>
            </a:r>
            <a:r>
              <a:rPr lang="en-US" dirty="0"/>
              <a:t>()</a:t>
            </a:r>
          </a:p>
          <a:p>
            <a:r>
              <a:rPr lang="en-US" dirty="0"/>
              <a:t>@Stateless </a:t>
            </a:r>
            <a:r>
              <a:rPr lang="en-US" dirty="0" err="1"/>
              <a:t>InsolventUserService</a:t>
            </a:r>
            <a:endParaRPr lang="en-US" dirty="0"/>
          </a:p>
          <a:p>
            <a:pPr lvl="1"/>
            <a:r>
              <a:rPr lang="en-US" dirty="0" err="1"/>
              <a:t>getAllInsolventUsers</a:t>
            </a:r>
            <a:r>
              <a:rPr lang="en-US" dirty="0"/>
              <a:t>()</a:t>
            </a:r>
          </a:p>
          <a:p>
            <a:r>
              <a:rPr lang="en-US" dirty="0"/>
              <a:t>@Transactional </a:t>
            </a:r>
            <a:r>
              <a:rPr lang="en-US" dirty="0" err="1"/>
              <a:t>OptionalProductService</a:t>
            </a:r>
            <a:endParaRPr lang="en-US" dirty="0"/>
          </a:p>
          <a:p>
            <a:pPr lvl="1"/>
            <a:r>
              <a:rPr lang="en-US" dirty="0" err="1"/>
              <a:t>getOptionalProductById</a:t>
            </a:r>
            <a:r>
              <a:rPr lang="en-US" dirty="0"/>
              <a:t>(Integer)</a:t>
            </a:r>
          </a:p>
          <a:p>
            <a:pPr lvl="1"/>
            <a:r>
              <a:rPr lang="en-US" dirty="0" err="1"/>
              <a:t>isOptionalProductAlreadyExisting</a:t>
            </a:r>
            <a:r>
              <a:rPr lang="en-US" dirty="0"/>
              <a:t>(String)</a:t>
            </a:r>
          </a:p>
          <a:p>
            <a:pPr lvl="1"/>
            <a:r>
              <a:rPr lang="en-US" dirty="0" err="1"/>
              <a:t>getAllOptionalProducts</a:t>
            </a:r>
            <a:r>
              <a:rPr lang="en-US" dirty="0"/>
              <a:t>()</a:t>
            </a:r>
          </a:p>
          <a:p>
            <a:pPr lvl="1"/>
            <a:r>
              <a:rPr lang="en-US" dirty="0" err="1"/>
              <a:t>createOptionalProduct</a:t>
            </a:r>
            <a:r>
              <a:rPr lang="en-US" dirty="0"/>
              <a:t>(</a:t>
            </a:r>
            <a:r>
              <a:rPr lang="en-US" dirty="0" err="1"/>
              <a:t>OptionalProduct</a:t>
            </a:r>
            <a:r>
              <a:rPr lang="en-US" dirty="0"/>
              <a:t>)</a:t>
            </a:r>
          </a:p>
          <a:p>
            <a:pPr lvl="1"/>
            <a:endParaRPr lang="en-US" dirty="0"/>
          </a:p>
          <a:p>
            <a:pPr lvl="1"/>
            <a:endParaRPr lang="en-US" dirty="0"/>
          </a:p>
        </p:txBody>
      </p:sp>
      <p:sp>
        <p:nvSpPr>
          <p:cNvPr id="5" name="Segnaposto contenuto 4">
            <a:extLst>
              <a:ext uri="{FF2B5EF4-FFF2-40B4-BE49-F238E27FC236}">
                <a16:creationId xmlns:a16="http://schemas.microsoft.com/office/drawing/2014/main" id="{76028AED-BFC2-4BE3-851B-4C6C1E344973}"/>
              </a:ext>
            </a:extLst>
          </p:cNvPr>
          <p:cNvSpPr>
            <a:spLocks noGrp="1"/>
          </p:cNvSpPr>
          <p:nvPr>
            <p:ph sz="half" idx="2"/>
          </p:nvPr>
        </p:nvSpPr>
        <p:spPr>
          <a:xfrm>
            <a:off x="6172200" y="1825625"/>
            <a:ext cx="5181600" cy="4351338"/>
          </a:xfrm>
        </p:spPr>
        <p:txBody>
          <a:bodyPr>
            <a:normAutofit fontScale="77500" lnSpcReduction="20000"/>
          </a:bodyPr>
          <a:lstStyle/>
          <a:p>
            <a:r>
              <a:rPr lang="en-US" dirty="0"/>
              <a:t>@Transactional </a:t>
            </a:r>
            <a:r>
              <a:rPr lang="en-US" dirty="0" err="1"/>
              <a:t>OrderService</a:t>
            </a:r>
            <a:endParaRPr lang="en-US" dirty="0"/>
          </a:p>
          <a:p>
            <a:pPr lvl="1"/>
            <a:r>
              <a:rPr lang="en-US" dirty="0" err="1"/>
              <a:t>getOrderById</a:t>
            </a:r>
            <a:r>
              <a:rPr lang="en-US" dirty="0"/>
              <a:t>(Integer)</a:t>
            </a:r>
          </a:p>
          <a:p>
            <a:pPr lvl="1"/>
            <a:r>
              <a:rPr lang="en-US" dirty="0" err="1"/>
              <a:t>getOrdersOfUser</a:t>
            </a:r>
            <a:r>
              <a:rPr lang="en-US" dirty="0"/>
              <a:t>(Integer)</a:t>
            </a:r>
          </a:p>
          <a:p>
            <a:pPr lvl="1"/>
            <a:r>
              <a:rPr lang="en-US" dirty="0" err="1"/>
              <a:t>createOrder</a:t>
            </a:r>
            <a:r>
              <a:rPr lang="en-US" dirty="0"/>
              <a:t>(Order)</a:t>
            </a:r>
          </a:p>
          <a:p>
            <a:r>
              <a:rPr lang="en-US" dirty="0"/>
              <a:t>@Transactional </a:t>
            </a:r>
            <a:r>
              <a:rPr lang="en-US" dirty="0" err="1"/>
              <a:t>PaymentService</a:t>
            </a:r>
            <a:endParaRPr lang="en-US" dirty="0"/>
          </a:p>
          <a:p>
            <a:pPr lvl="1"/>
            <a:r>
              <a:rPr lang="en-US" dirty="0" err="1"/>
              <a:t>makePayment</a:t>
            </a:r>
            <a:r>
              <a:rPr lang="en-US" dirty="0"/>
              <a:t>(</a:t>
            </a:r>
            <a:r>
              <a:rPr lang="en-US" dirty="0" err="1"/>
              <a:t>PaymentHistory</a:t>
            </a:r>
            <a:r>
              <a:rPr lang="en-US" dirty="0"/>
              <a:t>)</a:t>
            </a:r>
          </a:p>
          <a:p>
            <a:r>
              <a:rPr lang="en-US" dirty="0"/>
              <a:t>@Transactional </a:t>
            </a:r>
            <a:r>
              <a:rPr lang="en-US" dirty="0" err="1"/>
              <a:t>ServicePackageService</a:t>
            </a:r>
            <a:endParaRPr lang="en-US" dirty="0"/>
          </a:p>
          <a:p>
            <a:pPr lvl="1"/>
            <a:r>
              <a:rPr lang="en-US" dirty="0" err="1"/>
              <a:t>getServicePackageById</a:t>
            </a:r>
            <a:r>
              <a:rPr lang="en-US" dirty="0"/>
              <a:t>(Integer)</a:t>
            </a:r>
          </a:p>
          <a:p>
            <a:pPr lvl="1"/>
            <a:r>
              <a:rPr lang="en-US" dirty="0" err="1"/>
              <a:t>getServicePackageByName</a:t>
            </a:r>
            <a:r>
              <a:rPr lang="en-US" dirty="0"/>
              <a:t>(String)</a:t>
            </a:r>
          </a:p>
          <a:p>
            <a:pPr lvl="1"/>
            <a:r>
              <a:rPr lang="en-US" dirty="0" err="1"/>
              <a:t>isServicePackageNameAlreadyExist</a:t>
            </a:r>
            <a:r>
              <a:rPr lang="en-US" dirty="0"/>
              <a:t>(name)</a:t>
            </a:r>
          </a:p>
          <a:p>
            <a:pPr lvl="1"/>
            <a:r>
              <a:rPr lang="en-US" dirty="0" err="1"/>
              <a:t>getAllServicePackages</a:t>
            </a:r>
            <a:r>
              <a:rPr lang="en-US" dirty="0"/>
              <a:t>()</a:t>
            </a:r>
          </a:p>
          <a:p>
            <a:pPr lvl="1"/>
            <a:r>
              <a:rPr lang="en-US" dirty="0" err="1"/>
              <a:t>createServicePackage</a:t>
            </a:r>
            <a:r>
              <a:rPr lang="en-US" dirty="0"/>
              <a:t>(</a:t>
            </a:r>
            <a:r>
              <a:rPr lang="en-US" dirty="0" err="1"/>
              <a:t>ServicePackage</a:t>
            </a:r>
            <a:r>
              <a:rPr lang="en-US" dirty="0"/>
              <a:t>)</a:t>
            </a:r>
          </a:p>
        </p:txBody>
      </p:sp>
    </p:spTree>
    <p:extLst>
      <p:ext uri="{BB962C8B-B14F-4D97-AF65-F5344CB8AC3E}">
        <p14:creationId xmlns:p14="http://schemas.microsoft.com/office/powerpoint/2010/main" val="2497602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9045</Words>
  <Application>Microsoft Macintosh PowerPoint</Application>
  <PresentationFormat>Widescreen</PresentationFormat>
  <Paragraphs>1056</Paragraphs>
  <Slides>105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105</vt:i4>
      </vt:variant>
    </vt:vector>
  </HeadingPairs>
  <TitlesOfParts>
    <vt:vector size="109" baseType="lpstr">
      <vt:lpstr>Arial</vt:lpstr>
      <vt:lpstr>Calibri</vt:lpstr>
      <vt:lpstr>Calibri Light</vt:lpstr>
      <vt:lpstr>Office Theme</vt:lpstr>
      <vt:lpstr>DATA BASES 2 JPA Project</vt:lpstr>
      <vt:lpstr>Index</vt:lpstr>
      <vt:lpstr>Specifications</vt:lpstr>
      <vt:lpstr>Specification interpretation</vt:lpstr>
      <vt:lpstr>Entity Relationship</vt:lpstr>
      <vt:lpstr>Entity Relationship – Materialized View</vt:lpstr>
      <vt:lpstr>SQL DDL</vt:lpstr>
      <vt:lpstr>SQL DDL</vt:lpstr>
      <vt:lpstr>SQL DDL</vt:lpstr>
      <vt:lpstr>SQL DDL</vt:lpstr>
      <vt:lpstr>SQL DDL</vt:lpstr>
      <vt:lpstr>SQL DDL</vt:lpstr>
      <vt:lpstr>SQL DDL</vt:lpstr>
      <vt:lpstr>SQL DDL</vt:lpstr>
      <vt:lpstr>SQL DDL – Materialized Views</vt:lpstr>
      <vt:lpstr>SQL DDL – Materialized Views</vt:lpstr>
      <vt:lpstr>SQL DDL – Materialized Views</vt:lpstr>
      <vt:lpstr>SQL DDL – Materialized Views</vt:lpstr>
      <vt:lpstr>SQL DDL – Materialized Views</vt:lpstr>
      <vt:lpstr>SQL DDL - View</vt:lpstr>
      <vt:lpstr>Trigger design &amp; code</vt:lpstr>
      <vt:lpstr>check_validity_period_validity</vt:lpstr>
      <vt:lpstr>create_activation_record</vt:lpstr>
      <vt:lpstr>create_failure_user</vt:lpstr>
      <vt:lpstr>create_purchase_optional</vt:lpstr>
      <vt:lpstr>create_purchase_optional_avg</vt:lpstr>
      <vt:lpstr>create_purchase_package</vt:lpstr>
      <vt:lpstr>create_purchase_package_optional</vt:lpstr>
      <vt:lpstr>create_purchase_package_validity</vt:lpstr>
      <vt:lpstr>create_tot_value_package</vt:lpstr>
      <vt:lpstr>delete_failure_user</vt:lpstr>
      <vt:lpstr>delete_purchase_optional</vt:lpstr>
      <vt:lpstr>delete_purchase_optional_avg</vt:lpstr>
      <vt:lpstr>delete_purchase_package</vt:lpstr>
      <vt:lpstr>delete_purchase_package_optional</vt:lpstr>
      <vt:lpstr>delete_purchase_package_validity</vt:lpstr>
      <vt:lpstr>delete_tot_value_package</vt:lpstr>
      <vt:lpstr>manage_insolvent_user</vt:lpstr>
      <vt:lpstr>optional_in_package_for_order</vt:lpstr>
      <vt:lpstr>raise_new_alert</vt:lpstr>
      <vt:lpstr>retrieve_insolvent_users</vt:lpstr>
      <vt:lpstr>retrieve_suspended_orders</vt:lpstr>
      <vt:lpstr>set_base_price</vt:lpstr>
      <vt:lpstr>update_failed_payment</vt:lpstr>
      <vt:lpstr>update_order_price_optional</vt:lpstr>
      <vt:lpstr>update_order_status</vt:lpstr>
      <vt:lpstr>update_purchase_optional</vt:lpstr>
      <vt:lpstr>update_purchase_package</vt:lpstr>
      <vt:lpstr>update_purchase_package_avg</vt:lpstr>
      <vt:lpstr>update_purchase_package_optional</vt:lpstr>
      <vt:lpstr>update_purchase_package_validity</vt:lpstr>
      <vt:lpstr>update_tot_value_package</vt:lpstr>
      <vt:lpstr>ORM design</vt:lpstr>
      <vt:lpstr>Relationship ”Payed”</vt:lpstr>
      <vt:lpstr>Relationship ”Fill”</vt:lpstr>
      <vt:lpstr>Relationship ”Raise”</vt:lpstr>
      <vt:lpstr>Relationship ”Acquire”</vt:lpstr>
      <vt:lpstr>Relationship ”Provide”</vt:lpstr>
      <vt:lpstr>Relationship ”Assigned”</vt:lpstr>
      <vt:lpstr>Relationship ”Used”</vt:lpstr>
      <vt:lpstr>Relationship ”Contain”</vt:lpstr>
      <vt:lpstr>Relationship ”Inserted”</vt:lpstr>
      <vt:lpstr>Relationship ”Completed”</vt:lpstr>
      <vt:lpstr>Relationship ”Choose”</vt:lpstr>
      <vt:lpstr>Relationship ”Activated”</vt:lpstr>
      <vt:lpstr>Entities</vt:lpstr>
      <vt:lpstr>Activation</vt:lpstr>
      <vt:lpstr>Administrator</vt:lpstr>
      <vt:lpstr>Alert</vt:lpstr>
      <vt:lpstr>AveragePurchaseOptionalPackage</vt:lpstr>
      <vt:lpstr>FailedPayment</vt:lpstr>
      <vt:lpstr>InsolventUser</vt:lpstr>
      <vt:lpstr>OptionalProduct</vt:lpstr>
      <vt:lpstr>OptionalProductInPackage</vt:lpstr>
      <vt:lpstr>OptionalProductOrder</vt:lpstr>
      <vt:lpstr>Order</vt:lpstr>
      <vt:lpstr>PackagePrice</vt:lpstr>
      <vt:lpstr>PaymentHistory</vt:lpstr>
      <vt:lpstr>Service</vt:lpstr>
      <vt:lpstr>ServiceInPackage</vt:lpstr>
      <vt:lpstr>ServicePackage</vt:lpstr>
      <vt:lpstr>SuspendedOrder</vt:lpstr>
      <vt:lpstr>TotalPurchaseOptional</vt:lpstr>
      <vt:lpstr>TotalPurchasePackage</vt:lpstr>
      <vt:lpstr>TotalPurchasePackageOptional</vt:lpstr>
      <vt:lpstr>TotalPurchasePackageValidity</vt:lpstr>
      <vt:lpstr>TotValueOptionalNoOptional</vt:lpstr>
      <vt:lpstr>User</vt:lpstr>
      <vt:lpstr>Entities Embedded Id interpretation </vt:lpstr>
      <vt:lpstr>Functional analysis of the interaction</vt:lpstr>
      <vt:lpstr>Functional analysis of the interaction</vt:lpstr>
      <vt:lpstr>Functional analysis of the interaction</vt:lpstr>
      <vt:lpstr>Functional analysis of the interaction</vt:lpstr>
      <vt:lpstr>Functional analysis of the interaction</vt:lpstr>
      <vt:lpstr>Components</vt:lpstr>
      <vt:lpstr>Client components</vt:lpstr>
      <vt:lpstr>Views</vt:lpstr>
      <vt:lpstr>Java beans</vt:lpstr>
      <vt:lpstr>Business tier</vt:lpstr>
      <vt:lpstr>Business tier</vt:lpstr>
      <vt:lpstr>Motivations of the components design</vt:lpstr>
      <vt:lpstr>UML sequence diagrams</vt:lpstr>
      <vt:lpstr>Create order</vt:lpstr>
      <vt:lpstr>Confirm order</vt:lpstr>
      <vt:lpstr>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Mattia Siriani</dc:creator>
  <cp:lastModifiedBy>Matteo Visotto</cp:lastModifiedBy>
  <cp:revision>28</cp:revision>
  <dcterms:created xsi:type="dcterms:W3CDTF">2022-04-22T14:28:53Z</dcterms:created>
  <dcterms:modified xsi:type="dcterms:W3CDTF">2022-04-28T07:53:48Z</dcterms:modified>
</cp:coreProperties>
</file>