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FFFFFF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0"/>
    <p:restoredTop sz="94715"/>
  </p:normalViewPr>
  <p:slideViewPr>
    <p:cSldViewPr snapToGrid="0" snapToObjects="1">
      <p:cViewPr varScale="1">
        <p:scale>
          <a:sx n="165" d="100"/>
          <a:sy n="165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14/06/22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0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C00A69-FAFB-1E2C-4D6A-41B29B1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B1CB99-22DD-0EB2-849B-C4B75DE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Bending Spoons - Employer Branding Great Place to Work">
            <a:extLst>
              <a:ext uri="{FF2B5EF4-FFF2-40B4-BE49-F238E27FC236}">
                <a16:creationId xmlns:a16="http://schemas.microsoft.com/office/drawing/2014/main" id="{7A18362C-A2A7-7DEA-0D54-13746F3B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83" y="1697445"/>
            <a:ext cx="3081062" cy="3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D19735-121D-46B6-C54A-48DF9911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9067B06-9255-DECE-F263-9B1B0135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Functionalities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track of the price of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your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favourite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notified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when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a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tracked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product price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falls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down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products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added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by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other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users by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different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criteria</a:t>
            </a:r>
            <a:endParaRPr lang="it-IT" sz="14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your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data and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preferences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synced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with </a:t>
            </a:r>
            <a:r>
              <a:rPr lang="it-IT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your</a:t>
            </a:r>
            <a:r>
              <a:rPr lang="it-IT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Supported</a:t>
            </a:r>
            <a:r>
              <a:rPr lang="it-IT" dirty="0"/>
              <a:t> devices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EA5409-A3FF-B5F4-4228-C7631E717679}"/>
              </a:ext>
            </a:extLst>
          </p:cNvPr>
          <p:cNvSpPr/>
          <p:nvPr/>
        </p:nvSpPr>
        <p:spPr>
          <a:xfrm>
            <a:off x="8645935" y="663481"/>
            <a:ext cx="2912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14 +</a:t>
            </a:r>
          </a:p>
          <a:p>
            <a:r>
              <a:rPr lang="it-IT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</a:t>
            </a:r>
            <a:r>
              <a:rPr lang="it-IT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portrait</a:t>
            </a:r>
            <a:endParaRPr lang="it-IT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</a:t>
            </a:r>
            <a:r>
              <a:rPr lang="it-IT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portrait</a:t>
            </a:r>
            <a:r>
              <a:rPr lang="it-IT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+ </a:t>
            </a:r>
            <a:r>
              <a:rPr lang="it-IT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landscape</a:t>
            </a:r>
            <a:endParaRPr lang="it-IT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</a:t>
            </a:r>
            <a:r>
              <a:rPr lang="it-IT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</a:t>
            </a:r>
            <a:r>
              <a:rPr lang="it-IT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+ </a:t>
            </a:r>
            <a:r>
              <a:rPr lang="it-IT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974384" y="1977280"/>
            <a:ext cx="1759325" cy="123138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881481" y="1863810"/>
            <a:ext cx="1945133" cy="145832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5212598" y="25455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157992" y="256109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157992" y="350649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5212598" y="350649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976E2C9-98E9-407B-54AE-198736A6DE4C}"/>
              </a:ext>
            </a:extLst>
          </p:cNvPr>
          <p:cNvSpPr/>
          <p:nvPr/>
        </p:nvSpPr>
        <p:spPr>
          <a:xfrm>
            <a:off x="2973273" y="3649336"/>
            <a:ext cx="1759325" cy="123138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C632D6-3DC0-B161-EAF7-45165ECD11BA}"/>
              </a:ext>
            </a:extLst>
          </p:cNvPr>
          <p:cNvSpPr/>
          <p:nvPr/>
        </p:nvSpPr>
        <p:spPr>
          <a:xfrm>
            <a:off x="2880370" y="3535866"/>
            <a:ext cx="1945133" cy="145832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7B4568C-50CA-0DC9-8AFA-8A0C2F12376D}"/>
              </a:ext>
            </a:extLst>
          </p:cNvPr>
          <p:cNvSpPr/>
          <p:nvPr/>
        </p:nvSpPr>
        <p:spPr>
          <a:xfrm>
            <a:off x="7364275" y="1977280"/>
            <a:ext cx="1759325" cy="123138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70382ED0-8C79-A89F-0E8A-4EEFF6595F14}"/>
              </a:ext>
            </a:extLst>
          </p:cNvPr>
          <p:cNvSpPr/>
          <p:nvPr/>
        </p:nvSpPr>
        <p:spPr>
          <a:xfrm>
            <a:off x="7271372" y="1863810"/>
            <a:ext cx="1945133" cy="145832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9D835DC-75BC-9952-B494-E29C9A00D48C}"/>
              </a:ext>
            </a:extLst>
          </p:cNvPr>
          <p:cNvSpPr/>
          <p:nvPr/>
        </p:nvSpPr>
        <p:spPr>
          <a:xfrm>
            <a:off x="7364275" y="3649336"/>
            <a:ext cx="1759325" cy="123138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DE31E09-A0C2-07C7-C78A-FEF94B9D4D12}"/>
              </a:ext>
            </a:extLst>
          </p:cNvPr>
          <p:cNvSpPr/>
          <p:nvPr/>
        </p:nvSpPr>
        <p:spPr>
          <a:xfrm>
            <a:off x="7271372" y="3535866"/>
            <a:ext cx="1945133" cy="145832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132</Words>
  <Application>Microsoft Macintosh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Functionalities</vt:lpstr>
      <vt:lpstr>Supported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11</cp:revision>
  <dcterms:created xsi:type="dcterms:W3CDTF">2022-05-31T15:23:15Z</dcterms:created>
  <dcterms:modified xsi:type="dcterms:W3CDTF">2022-06-14T20:40:14Z</dcterms:modified>
</cp:coreProperties>
</file>