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C53"/>
    <a:srgbClr val="FFFFFF"/>
    <a:srgbClr val="E6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97"/>
    <p:restoredTop sz="94715"/>
  </p:normalViewPr>
  <p:slideViewPr>
    <p:cSldViewPr snapToGrid="0" snapToObjects="1">
      <p:cViewPr varScale="1">
        <p:scale>
          <a:sx n="165" d="100"/>
          <a:sy n="165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71163-4F93-9544-967C-41CE9E9A3E47}" type="datetimeFigureOut">
              <a:rPr lang="it-IT" smtClean="0"/>
              <a:t>31/05/22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D37E0-8943-9746-B7FE-8F0BF24C4FD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267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9D37E0-8943-9746-B7FE-8F0BF24C4FD4}" type="slidenum">
              <a:rPr lang="it-IT" smtClean="0"/>
              <a:t>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79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512D5A-1C59-597F-33B8-ABE349191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8285"/>
            <a:ext cx="9144000" cy="200909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A52029D-B5AA-C108-D9F4-91B98B5BD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B5C975-6E1E-DF50-DA83-46295D11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4DE5DA-EFA0-E621-F043-5A7E8865B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511F63-6B86-96A6-B9BD-9A5C4860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25D056-CCF2-325B-09CC-1A02C10E87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1333" y="202407"/>
            <a:ext cx="1504554" cy="150992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15EEEF53-1422-DE4E-297F-0A33D03BC24F}"/>
              </a:ext>
            </a:extLst>
          </p:cNvPr>
          <p:cNvSpPr/>
          <p:nvPr userDrawn="1"/>
        </p:nvSpPr>
        <p:spPr>
          <a:xfrm>
            <a:off x="2209800" y="603426"/>
            <a:ext cx="42915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0" i="0" noProof="0" dirty="0" err="1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myAPTracker</a:t>
            </a:r>
            <a:endParaRPr lang="en-US" sz="2400" b="0" i="0" noProof="0" dirty="0">
              <a:solidFill>
                <a:srgbClr val="3F3C53"/>
              </a:solidFill>
              <a:latin typeface="SF Pro Text Medium" pitchFamily="2" charset="0"/>
              <a:ea typeface="SF Pro Text Medium" pitchFamily="2" charset="0"/>
              <a:cs typeface="SF Pro Text Medium" pitchFamily="2" charset="0"/>
            </a:endParaRPr>
          </a:p>
          <a:p>
            <a:r>
              <a:rPr lang="en-US" sz="1600" b="0" i="1" noProof="0" dirty="0">
                <a:solidFill>
                  <a:srgbClr val="3F3C53"/>
                </a:solidFill>
                <a:latin typeface="SF Pro Text Medium" pitchFamily="2" charset="0"/>
                <a:ea typeface="SF Pro Text Medium" pitchFamily="2" charset="0"/>
                <a:cs typeface="SF Pro Text Medium" pitchFamily="2" charset="0"/>
              </a:rPr>
              <a:t>The iOS Amazon price tracker application</a:t>
            </a:r>
          </a:p>
        </p:txBody>
      </p:sp>
    </p:spTree>
    <p:extLst>
      <p:ext uri="{BB962C8B-B14F-4D97-AF65-F5344CB8AC3E}">
        <p14:creationId xmlns:p14="http://schemas.microsoft.com/office/powerpoint/2010/main" val="3511196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03D0CAE-07A5-05BE-EBA9-8F035C3A06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</p:spTree>
    <p:extLst>
      <p:ext uri="{BB962C8B-B14F-4D97-AF65-F5344CB8AC3E}">
        <p14:creationId xmlns:p14="http://schemas.microsoft.com/office/powerpoint/2010/main" val="48422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387677-ADD2-52F3-2EDF-BB8F41E081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7293" y="155485"/>
            <a:ext cx="11062786" cy="507996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3F3C53"/>
                </a:solidFill>
              </a:defRPr>
            </a:lvl1pPr>
          </a:lstStyle>
          <a:p>
            <a:r>
              <a:rPr lang="it-IT" dirty="0"/>
              <a:t>Click per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928FE3-306B-53CF-D509-FCE276FF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8345" y="6524766"/>
            <a:ext cx="565941" cy="299480"/>
          </a:xfrm>
        </p:spPr>
        <p:txBody>
          <a:bodyPr/>
          <a:lstStyle>
            <a:lvl1pPr algn="ctr">
              <a:defRPr sz="1200" b="1">
                <a:solidFill>
                  <a:srgbClr val="3F3C53"/>
                </a:solidFill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C3D275A2-80D1-4E82-E53D-577BE879C336}"/>
              </a:ext>
            </a:extLst>
          </p:cNvPr>
          <p:cNvCxnSpPr>
            <a:cxnSpLocks/>
          </p:cNvCxnSpPr>
          <p:nvPr userDrawn="1"/>
        </p:nvCxnSpPr>
        <p:spPr>
          <a:xfrm>
            <a:off x="399143" y="878114"/>
            <a:ext cx="0" cy="5860143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78A66D8-D47A-0092-E4EE-65789A0E8D7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1602" y="6473371"/>
            <a:ext cx="11872684" cy="0"/>
          </a:xfrm>
          <a:prstGeom prst="line">
            <a:avLst/>
          </a:prstGeom>
          <a:ln w="25400" cap="rnd">
            <a:solidFill>
              <a:srgbClr val="3F3C53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>
            <a:extLst>
              <a:ext uri="{FF2B5EF4-FFF2-40B4-BE49-F238E27FC236}">
                <a16:creationId xmlns:a16="http://schemas.microsoft.com/office/drawing/2014/main" id="{1447576D-4C76-761A-5115-FF01306D9B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1921" y="121689"/>
            <a:ext cx="573542" cy="575589"/>
          </a:xfrm>
          <a:prstGeom prst="rect">
            <a:avLst/>
          </a:pr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5C4AC70B-4E48-C782-AB6E-D91D2185AD3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8063" y="670833"/>
            <a:ext cx="11061700" cy="299480"/>
          </a:xfrm>
        </p:spPr>
        <p:txBody>
          <a:bodyPr>
            <a:noAutofit/>
          </a:bodyPr>
          <a:lstStyle>
            <a:lvl1pPr marL="0" indent="0">
              <a:buNone/>
              <a:defRPr sz="1800" b="0" i="0">
                <a:latin typeface="SF Pro Text Light" pitchFamily="2" charset="0"/>
                <a:ea typeface="SF Pro Text Light" pitchFamily="2" charset="0"/>
                <a:cs typeface="SF Pro Text Light" pitchFamily="2" charset="0"/>
              </a:defRPr>
            </a:lvl1pPr>
          </a:lstStyle>
          <a:p>
            <a:pPr lvl="0"/>
            <a:r>
              <a:rPr lang="it-IT" dirty="0"/>
              <a:t>Click per sottotitolo</a:t>
            </a:r>
          </a:p>
        </p:txBody>
      </p:sp>
    </p:spTree>
    <p:extLst>
      <p:ext uri="{BB962C8B-B14F-4D97-AF65-F5344CB8AC3E}">
        <p14:creationId xmlns:p14="http://schemas.microsoft.com/office/powerpoint/2010/main" val="222155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602887C-9805-39B0-636D-6993FB3B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E153B-C85C-153B-A127-7FBA350ED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D035AA-1BD6-4D4A-4E41-785D781CB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B352C7-5DE6-A16B-1A3E-2F34B52BA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76944B-FE71-3681-FA77-8AA568344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defRPr>
            </a:lvl1pPr>
          </a:lstStyle>
          <a:p>
            <a:fld id="{925FCEA2-F0DA-AB4C-B1CA-0E33C745EDE1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64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F3C53"/>
          </a:solidFill>
          <a:latin typeface="SF Pro Text" pitchFamily="2" charset="0"/>
          <a:ea typeface="SF Pro Text" pitchFamily="2" charset="0"/>
          <a:cs typeface="SF Pro Tex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jpe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55C1D5-8190-28D4-45D8-592EF7C70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Project Presentation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DB88A15-6C7E-60D3-7B26-7B60DC4D5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0099"/>
            <a:ext cx="9144000" cy="1655762"/>
          </a:xfrm>
        </p:spPr>
        <p:txBody>
          <a:bodyPr/>
          <a:lstStyle/>
          <a:p>
            <a:r>
              <a:rPr lang="it-IT" dirty="0"/>
              <a:t>Mattia Siriani (10571322) &amp; Matteo </a:t>
            </a:r>
            <a:r>
              <a:rPr lang="it-IT" dirty="0" err="1"/>
              <a:t>Visotto</a:t>
            </a:r>
            <a:r>
              <a:rPr lang="it-IT" dirty="0"/>
              <a:t> (10608623)</a:t>
            </a:r>
          </a:p>
          <a:p>
            <a:r>
              <a:rPr lang="it-IT" dirty="0"/>
              <a:t>DIMA Course – Politecnico di Milano</a:t>
            </a:r>
          </a:p>
        </p:txBody>
      </p:sp>
    </p:spTree>
    <p:extLst>
      <p:ext uri="{BB962C8B-B14F-4D97-AF65-F5344CB8AC3E}">
        <p14:creationId xmlns:p14="http://schemas.microsoft.com/office/powerpoint/2010/main" val="69273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D4BAF4-F2D7-3C55-E3CD-C11429FC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The team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5C00A69-FAFB-1E2C-4D6A-41B29B13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1</a:t>
            </a:fld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FA4027-3CC6-D7DE-0EF9-ECFCC7471C1D}"/>
              </a:ext>
            </a:extLst>
          </p:cNvPr>
          <p:cNvSpPr txBox="1"/>
          <p:nvPr/>
        </p:nvSpPr>
        <p:spPr>
          <a:xfrm>
            <a:off x="2100019" y="4122551"/>
            <a:ext cx="2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MATTIA SIRIANI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9AB00FF-6B70-11C9-DEC4-7E7DC712B466}"/>
              </a:ext>
            </a:extLst>
          </p:cNvPr>
          <p:cNvSpPr txBox="1"/>
          <p:nvPr/>
        </p:nvSpPr>
        <p:spPr>
          <a:xfrm>
            <a:off x="1338020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CBEFA74-89FF-76C8-BAC7-E8BAAD0B4D8D}"/>
              </a:ext>
            </a:extLst>
          </p:cNvPr>
          <p:cNvSpPr txBox="1"/>
          <p:nvPr/>
        </p:nvSpPr>
        <p:spPr>
          <a:xfrm>
            <a:off x="7018149" y="4122551"/>
            <a:ext cx="3184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MATTEO VISOTTO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4D8B370-CA98-9765-DE52-657F44C3F2FA}"/>
              </a:ext>
            </a:extLst>
          </p:cNvPr>
          <p:cNvSpPr txBox="1"/>
          <p:nvPr/>
        </p:nvSpPr>
        <p:spPr>
          <a:xfrm>
            <a:off x="6511871" y="4580933"/>
            <a:ext cx="41974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M.Sc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Computer Science and Engineering</a:t>
            </a:r>
          </a:p>
        </p:txBody>
      </p:sp>
      <p:pic>
        <p:nvPicPr>
          <p:cNvPr id="11" name="Immagine 10" descr="Immagine che contiene edificio, esterni, tuta, persona&#10;&#10;Descrizione generata automaticamente">
            <a:extLst>
              <a:ext uri="{FF2B5EF4-FFF2-40B4-BE49-F238E27FC236}">
                <a16:creationId xmlns:a16="http://schemas.microsoft.com/office/drawing/2014/main" id="{7DC147EE-C3B0-E567-FB45-4C90D5EB42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19" t="43639" r="11834"/>
          <a:stretch/>
        </p:blipFill>
        <p:spPr>
          <a:xfrm>
            <a:off x="2355740" y="178230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  <p:pic>
        <p:nvPicPr>
          <p:cNvPr id="12" name="Immagine 11" descr="Immagine che contiene esterni, edificio, persona, uomo&#10;&#10;Descrizione generata automaticamente">
            <a:extLst>
              <a:ext uri="{FF2B5EF4-FFF2-40B4-BE49-F238E27FC236}">
                <a16:creationId xmlns:a16="http://schemas.microsoft.com/office/drawing/2014/main" id="{3137D6C9-4213-C70E-6337-3397E93E0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921" t="44191" r="10668"/>
          <a:stretch/>
        </p:blipFill>
        <p:spPr>
          <a:xfrm>
            <a:off x="7361694" y="1731346"/>
            <a:ext cx="2162014" cy="2162014"/>
          </a:xfrm>
          <a:prstGeom prst="ellipse">
            <a:avLst/>
          </a:prstGeom>
          <a:ln w="12700">
            <a:solidFill>
              <a:srgbClr val="3F3C53"/>
            </a:solidFill>
          </a:ln>
        </p:spPr>
      </p:pic>
    </p:spTree>
    <p:extLst>
      <p:ext uri="{BB962C8B-B14F-4D97-AF65-F5344CB8AC3E}">
        <p14:creationId xmlns:p14="http://schemas.microsoft.com/office/powerpoint/2010/main" val="286891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CB1CB99-22DD-0EB2-849B-C4B75DE5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2</a:t>
            </a:fld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57FB5C-5023-4A36-28F5-5E1AC8A0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2050" name="Picture 2" descr="Bending Spoons - Employer Branding Great Place to Work">
            <a:extLst>
              <a:ext uri="{FF2B5EF4-FFF2-40B4-BE49-F238E27FC236}">
                <a16:creationId xmlns:a16="http://schemas.microsoft.com/office/drawing/2014/main" id="{7A18362C-A2A7-7DEA-0D54-13746F3B9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584" y="1263492"/>
            <a:ext cx="3081062" cy="30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0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0CD6A1-9756-0040-146F-CE682A18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293" y="121689"/>
            <a:ext cx="11062786" cy="626984"/>
          </a:xfrm>
        </p:spPr>
        <p:txBody>
          <a:bodyPr>
            <a:normAutofit/>
          </a:bodyPr>
          <a:lstStyle/>
          <a:p>
            <a:r>
              <a:rPr lang="it-IT" dirty="0"/>
              <a:t>Technologies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DD19735-121D-46B6-C54A-48DF9911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FCEA2-F0DA-AB4C-B1CA-0E33C745EDE1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1026" name="Picture 2" descr="SwiftUI Overview - Xcode - Apple Developer">
            <a:extLst>
              <a:ext uri="{FF2B5EF4-FFF2-40B4-BE49-F238E27FC236}">
                <a16:creationId xmlns:a16="http://schemas.microsoft.com/office/drawing/2014/main" id="{3C8FA316-E878-3ECE-6237-2C87427579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4" t="17182" r="32530" b="16672"/>
          <a:stretch/>
        </p:blipFill>
        <p:spPr bwMode="auto">
          <a:xfrm>
            <a:off x="825615" y="1438349"/>
            <a:ext cx="1348079" cy="1348881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P Language Official ElePHPant Mascot Logo Hoodie&quot; Laptop Skin by  rainwater11 | Redbubble">
            <a:extLst>
              <a:ext uri="{FF2B5EF4-FFF2-40B4-BE49-F238E27FC236}">
                <a16:creationId xmlns:a16="http://schemas.microsoft.com/office/drawing/2014/main" id="{26246CB3-B4DA-278C-6701-1438726EDE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2" r="49"/>
          <a:stretch/>
        </p:blipFill>
        <p:spPr bwMode="auto">
          <a:xfrm>
            <a:off x="8372796" y="1440007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55BAA20-15C4-281E-9EA8-D2BF2A4AD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0" r="22147"/>
          <a:stretch/>
        </p:blipFill>
        <p:spPr bwMode="auto">
          <a:xfrm>
            <a:off x="3668946" y="1435762"/>
            <a:ext cx="1347827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Database - East Asia Network">
            <a:extLst>
              <a:ext uri="{FF2B5EF4-FFF2-40B4-BE49-F238E27FC236}">
                <a16:creationId xmlns:a16="http://schemas.microsoft.com/office/drawing/2014/main" id="{5C884590-4BA1-F189-BE06-869ABBF4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306" y="1442661"/>
            <a:ext cx="1348079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 bug RCE zero-day su Nginx viene sfruttato attivamente.">
            <a:extLst>
              <a:ext uri="{FF2B5EF4-FFF2-40B4-BE49-F238E27FC236}">
                <a16:creationId xmlns:a16="http://schemas.microsoft.com/office/drawing/2014/main" id="{E475EC90-6A66-B027-C4DD-8108A4D55E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72" t="-28" r="15651" b="28"/>
          <a:stretch/>
        </p:blipFill>
        <p:spPr bwMode="auto">
          <a:xfrm>
            <a:off x="6726768" y="1439151"/>
            <a:ext cx="1348598" cy="1348079"/>
          </a:xfrm>
          <a:prstGeom prst="ellipse">
            <a:avLst/>
          </a:prstGeom>
          <a:noFill/>
          <a:ln w="12700">
            <a:solidFill>
              <a:srgbClr val="3F3C5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1AAF5B6-87E5-6B5B-EB3B-2AD92468D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0" t="-7654" r="20601" b="-6605"/>
          <a:stretch/>
        </p:blipFill>
        <p:spPr bwMode="auto">
          <a:xfrm>
            <a:off x="4900529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38" name="Picture 14" descr="facebook-logo-png-5a35528eaa4f08.7998622015134439826976 - Don Girò">
            <a:extLst>
              <a:ext uri="{FF2B5EF4-FFF2-40B4-BE49-F238E27FC236}">
                <a16:creationId xmlns:a16="http://schemas.microsoft.com/office/drawing/2014/main" id="{3096B745-6E6D-4405-0315-D8FC0C2DC2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111" y1="35962" x2="50667" y2="33462"/>
                        <a14:foregroundMark x1="51667" y1="30192" x2="46333" y2="27885"/>
                        <a14:foregroundMark x1="46333" y1="27885" x2="56111" y2="29231"/>
                        <a14:foregroundMark x1="56111" y1="29231" x2="50889" y2="29231"/>
                        <a14:foregroundMark x1="50889" y1="29231" x2="55778" y2="29423"/>
                        <a14:foregroundMark x1="55778" y1="29423" x2="49000" y2="28269"/>
                        <a14:foregroundMark x1="49000" y1="28269" x2="54222" y2="27115"/>
                        <a14:foregroundMark x1="54222" y1="27115" x2="48000" y2="28846"/>
                        <a14:foregroundMark x1="48000" y1="28846" x2="52444" y2="29231"/>
                        <a14:foregroundMark x1="52444" y1="29231" x2="48000" y2="30385"/>
                        <a14:foregroundMark x1="48000" y1="30385" x2="53889" y2="31154"/>
                        <a14:foregroundMark x1="53889" y1="31154" x2="47444" y2="31346"/>
                        <a14:foregroundMark x1="47444" y1="31346" x2="56333" y2="28654"/>
                        <a14:foregroundMark x1="56333" y1="28654" x2="51444" y2="31346"/>
                        <a14:foregroundMark x1="51444" y1="31346" x2="53556" y2="31154"/>
                        <a14:foregroundMark x1="49444" y1="32885" x2="45222" y2="37308"/>
                        <a14:foregroundMark x1="45222" y1="37308" x2="51889" y2="39038"/>
                        <a14:foregroundMark x1="51889" y1="39038" x2="46444" y2="39423"/>
                        <a14:foregroundMark x1="46444" y1="39423" x2="51889" y2="40385"/>
                        <a14:foregroundMark x1="51889" y1="40385" x2="47222" y2="42308"/>
                        <a14:foregroundMark x1="47222" y1="42308" x2="46000" y2="49808"/>
                        <a14:foregroundMark x1="46000" y1="49808" x2="53000" y2="52692"/>
                        <a14:foregroundMark x1="53000" y1="52692" x2="47333" y2="55769"/>
                        <a14:foregroundMark x1="47333" y1="55769" x2="54000" y2="58269"/>
                        <a14:foregroundMark x1="54000" y1="58269" x2="49889" y2="63846"/>
                        <a14:foregroundMark x1="49889" y1="63846" x2="55333" y2="65577"/>
                        <a14:foregroundMark x1="55333" y1="65577" x2="48778" y2="690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51" t="13750" r="29735" b="16006"/>
          <a:stretch/>
        </p:blipFill>
        <p:spPr bwMode="auto">
          <a:xfrm>
            <a:off x="3045604" y="4324173"/>
            <a:ext cx="1357608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5CF3E415-F552-1DC1-7868-B99EF9EAE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797" t="-6955" r="-6773" b="-7615"/>
          <a:stretch/>
        </p:blipFill>
        <p:spPr bwMode="auto">
          <a:xfrm>
            <a:off x="1198287" y="4324173"/>
            <a:ext cx="1350000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FF72DBB-25B7-73E8-AB72-125B57203288}"/>
              </a:ext>
            </a:extLst>
          </p:cNvPr>
          <p:cNvSpPr txBox="1"/>
          <p:nvPr/>
        </p:nvSpPr>
        <p:spPr>
          <a:xfrm>
            <a:off x="2066960" y="3780163"/>
            <a:ext cx="268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Social authentication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6936F3-C345-5EC3-6B5E-87E17E41B59A}"/>
              </a:ext>
            </a:extLst>
          </p:cNvPr>
          <p:cNvSpPr txBox="1"/>
          <p:nvPr/>
        </p:nvSpPr>
        <p:spPr>
          <a:xfrm>
            <a:off x="1049975" y="5738121"/>
            <a:ext cx="1646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Google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321B686-4F59-F2EA-E2B1-812AEAB6C0BD}"/>
              </a:ext>
            </a:extLst>
          </p:cNvPr>
          <p:cNvSpPr txBox="1"/>
          <p:nvPr/>
        </p:nvSpPr>
        <p:spPr>
          <a:xfrm>
            <a:off x="2759608" y="5738121"/>
            <a:ext cx="192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Facebook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64C6CE7-759D-2FF9-B2B3-170484D48B89}"/>
              </a:ext>
            </a:extLst>
          </p:cNvPr>
          <p:cNvSpPr txBox="1"/>
          <p:nvPr/>
        </p:nvSpPr>
        <p:spPr>
          <a:xfrm>
            <a:off x="4818866" y="5738121"/>
            <a:ext cx="150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Sign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-In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3B1797A-231E-6958-0BE0-0C8F7EAB4A29}"/>
              </a:ext>
            </a:extLst>
          </p:cNvPr>
          <p:cNvSpPr txBox="1"/>
          <p:nvPr/>
        </p:nvSpPr>
        <p:spPr>
          <a:xfrm>
            <a:off x="581583" y="1033333"/>
            <a:ext cx="1988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iOS Application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63EA0DAD-1C14-11AD-E8D4-580BE67B4B47}"/>
              </a:ext>
            </a:extLst>
          </p:cNvPr>
          <p:cNvSpPr txBox="1"/>
          <p:nvPr/>
        </p:nvSpPr>
        <p:spPr>
          <a:xfrm>
            <a:off x="752333" y="2878119"/>
            <a:ext cx="1494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Apple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SwiftUI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4F48922-DACB-E61F-6666-061AFB938DAB}"/>
              </a:ext>
            </a:extLst>
          </p:cNvPr>
          <p:cNvSpPr txBox="1"/>
          <p:nvPr/>
        </p:nvSpPr>
        <p:spPr>
          <a:xfrm>
            <a:off x="3564697" y="1033333"/>
            <a:ext cx="1556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Notification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BE836FD-FFD9-154E-A111-38BD742F636B}"/>
              </a:ext>
            </a:extLst>
          </p:cNvPr>
          <p:cNvSpPr txBox="1"/>
          <p:nvPr/>
        </p:nvSpPr>
        <p:spPr>
          <a:xfrm>
            <a:off x="3373142" y="2878119"/>
            <a:ext cx="19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Firebase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Cloud Messaging (FCM)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1FB7618-AA7F-418C-6737-06F0C3C62F59}"/>
              </a:ext>
            </a:extLst>
          </p:cNvPr>
          <p:cNvSpPr txBox="1"/>
          <p:nvPr/>
        </p:nvSpPr>
        <p:spPr>
          <a:xfrm>
            <a:off x="8453788" y="1028831"/>
            <a:ext cx="1186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Backend</a:t>
            </a:r>
            <a:endParaRPr lang="it-IT" b="1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88F30F3-9753-BC94-76F5-41D85CFC6DDE}"/>
              </a:ext>
            </a:extLst>
          </p:cNvPr>
          <p:cNvSpPr txBox="1"/>
          <p:nvPr/>
        </p:nvSpPr>
        <p:spPr>
          <a:xfrm>
            <a:off x="10084692" y="2878119"/>
            <a:ext cx="10047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MariaDB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5AF499D-F77A-6907-E654-2ACD0DB634FC}"/>
              </a:ext>
            </a:extLst>
          </p:cNvPr>
          <p:cNvSpPr txBox="1"/>
          <p:nvPr/>
        </p:nvSpPr>
        <p:spPr>
          <a:xfrm>
            <a:off x="8484587" y="2871774"/>
            <a:ext cx="1124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PHP-FPM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92F21D5-48C3-29E0-0E42-D8A337B2DD07}"/>
              </a:ext>
            </a:extLst>
          </p:cNvPr>
          <p:cNvSpPr txBox="1"/>
          <p:nvPr/>
        </p:nvSpPr>
        <p:spPr>
          <a:xfrm>
            <a:off x="6466507" y="2871774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Nginx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WebServer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47D7551-151C-E538-5E64-49FE221C84FB}"/>
              </a:ext>
            </a:extLst>
          </p:cNvPr>
          <p:cNvSpPr txBox="1"/>
          <p:nvPr/>
        </p:nvSpPr>
        <p:spPr>
          <a:xfrm>
            <a:off x="8484586" y="3780163"/>
            <a:ext cx="112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b="1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  <p:pic>
        <p:nvPicPr>
          <p:cNvPr id="6" name="Immagine 5" descr="Immagine che contiene grafica vettoriale, clipart&#10;&#10;Descrizione generata automaticamente">
            <a:extLst>
              <a:ext uri="{FF2B5EF4-FFF2-40B4-BE49-F238E27FC236}">
                <a16:creationId xmlns:a16="http://schemas.microsoft.com/office/drawing/2014/main" id="{31BB8776-E831-699B-FDAF-74F8A6C8156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-22534"/>
          <a:stretch/>
        </p:blipFill>
        <p:spPr>
          <a:xfrm>
            <a:off x="8372796" y="4324173"/>
            <a:ext cx="1351789" cy="1350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F3C53"/>
            </a:solidFill>
          </a:ln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5D75877-DC43-81BB-47DB-889A765E51E5}"/>
              </a:ext>
            </a:extLst>
          </p:cNvPr>
          <p:cNvSpPr txBox="1"/>
          <p:nvPr/>
        </p:nvSpPr>
        <p:spPr>
          <a:xfrm>
            <a:off x="8112274" y="5738121"/>
            <a:ext cx="1869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DiceBear</a:t>
            </a:r>
            <a:r>
              <a:rPr lang="it-IT" sz="1600" dirty="0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 </a:t>
            </a:r>
            <a:r>
              <a:rPr lang="it-IT" sz="1600" dirty="0" err="1">
                <a:solidFill>
                  <a:srgbClr val="3F3C53"/>
                </a:solidFill>
                <a:latin typeface="SF Pro Text" pitchFamily="2" charset="0"/>
                <a:ea typeface="SF Pro Text" pitchFamily="2" charset="0"/>
                <a:cs typeface="SF Pro Text" pitchFamily="2" charset="0"/>
              </a:rPr>
              <a:t>Avatars</a:t>
            </a:r>
            <a:endParaRPr lang="it-IT" sz="1600" dirty="0">
              <a:solidFill>
                <a:srgbClr val="3F3C53"/>
              </a:solidFill>
              <a:latin typeface="SF Pro Text" pitchFamily="2" charset="0"/>
              <a:ea typeface="SF Pro Text" pitchFamily="2" charset="0"/>
              <a:cs typeface="SF Pro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91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Personalizzati 1">
      <a:dk1>
        <a:srgbClr val="000000"/>
      </a:dk1>
      <a:lt1>
        <a:srgbClr val="E6ECF7"/>
      </a:lt1>
      <a:dk2>
        <a:srgbClr val="3F3C53"/>
      </a:dk2>
      <a:lt2>
        <a:srgbClr val="E6ECF7"/>
      </a:lt2>
      <a:accent1>
        <a:srgbClr val="3F51C3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3F51C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72</Words>
  <Application>Microsoft Macintosh PowerPoint</Application>
  <PresentationFormat>Widescreen</PresentationFormat>
  <Paragraphs>28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0" baseType="lpstr">
      <vt:lpstr>Arial</vt:lpstr>
      <vt:lpstr>Calibri</vt:lpstr>
      <vt:lpstr>SF Pro Text</vt:lpstr>
      <vt:lpstr>SF Pro Text Light</vt:lpstr>
      <vt:lpstr>SF Pro Text Medium</vt:lpstr>
      <vt:lpstr>Tema di Office</vt:lpstr>
      <vt:lpstr>Project Presentation</vt:lpstr>
      <vt:lpstr>The team</vt:lpstr>
      <vt:lpstr>Introduction</vt:lpstr>
      <vt:lpstr>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Presentation</dc:title>
  <dc:creator>Matteo Visotto</dc:creator>
  <cp:lastModifiedBy>Matteo Visotto</cp:lastModifiedBy>
  <cp:revision>7</cp:revision>
  <dcterms:created xsi:type="dcterms:W3CDTF">2022-05-31T15:23:15Z</dcterms:created>
  <dcterms:modified xsi:type="dcterms:W3CDTF">2022-05-31T19:55:12Z</dcterms:modified>
</cp:coreProperties>
</file>