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FFFFFF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5"/>
  </p:normalViewPr>
  <p:slideViewPr>
    <p:cSldViewPr snapToGrid="0" snapToObjects="1">
      <p:cViewPr varScale="1">
        <p:scale>
          <a:sx n="165" d="100"/>
          <a:sy n="165" d="100"/>
        </p:scale>
        <p:origin x="2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16/06/22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1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1A543C-688E-9D77-33DF-BE1D609E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07B4C60-40C8-10C3-9970-30A709CF0EA9}"/>
              </a:ext>
            </a:extLst>
          </p:cNvPr>
          <p:cNvSpPr/>
          <p:nvPr/>
        </p:nvSpPr>
        <p:spPr>
          <a:xfrm>
            <a:off x="6277554" y="1081903"/>
            <a:ext cx="5418314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application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product prices, get notification and explore other user preferences.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67BE66-8B8A-1519-9367-02C7A698C330}"/>
              </a:ext>
            </a:extLst>
          </p:cNvPr>
          <p:cNvSpPr/>
          <p:nvPr/>
        </p:nvSpPr>
        <p:spPr>
          <a:xfrm>
            <a:off x="766144" y="1081903"/>
            <a:ext cx="5148305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idea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original idea is given by Bending Spoons.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2998922" y="3180032"/>
            <a:ext cx="6230320" cy="288755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Our choice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network style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processing and data management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Per user personalization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synchronization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Multi-device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7AB6371-3E6C-2AD4-2688-BDF6726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and capabilities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2EF8B3E-436E-D98A-79BC-561F3E300933}"/>
              </a:ext>
            </a:extLst>
          </p:cNvPr>
          <p:cNvSpPr/>
          <p:nvPr/>
        </p:nvSpPr>
        <p:spPr>
          <a:xfrm>
            <a:off x="2135186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Support iOS/</a:t>
            </a:r>
            <a:r>
              <a:rPr lang="en-US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iPadOS</a:t>
            </a:r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14 and later version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908ADC-BF45-9137-0F6C-8E58F806D137}"/>
              </a:ext>
            </a:extLst>
          </p:cNvPr>
          <p:cNvSpPr/>
          <p:nvPr/>
        </p:nvSpPr>
        <p:spPr>
          <a:xfrm>
            <a:off x="2017610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C6D2013-7DE4-9B35-26AF-F84D02282B87}"/>
              </a:ext>
            </a:extLst>
          </p:cNvPr>
          <p:cNvSpPr/>
          <p:nvPr/>
        </p:nvSpPr>
        <p:spPr>
          <a:xfrm>
            <a:off x="4835975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136F787-97D5-8AD9-497F-90598A855BAA}"/>
              </a:ext>
            </a:extLst>
          </p:cNvPr>
          <p:cNvSpPr/>
          <p:nvPr/>
        </p:nvSpPr>
        <p:spPr>
          <a:xfrm>
            <a:off x="6471567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D036F20-06D7-AFC3-EBED-3F4648758321}"/>
              </a:ext>
            </a:extLst>
          </p:cNvPr>
          <p:cNvSpPr/>
          <p:nvPr/>
        </p:nvSpPr>
        <p:spPr>
          <a:xfrm>
            <a:off x="6471567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A863FD-3E60-7AAD-946E-4125E11622FD}"/>
              </a:ext>
            </a:extLst>
          </p:cNvPr>
          <p:cNvSpPr/>
          <p:nvPr/>
        </p:nvSpPr>
        <p:spPr>
          <a:xfrm>
            <a:off x="4835975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B4F5D92-B50B-BF45-2ED4-93C52B5FDE08}"/>
              </a:ext>
            </a:extLst>
          </p:cNvPr>
          <p:cNvSpPr/>
          <p:nvPr/>
        </p:nvSpPr>
        <p:spPr>
          <a:xfrm>
            <a:off x="2168025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Widgets both for iPhone and iPad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EE72864-7779-A97D-DD40-E05A31DE55B0}"/>
              </a:ext>
            </a:extLst>
          </p:cNvPr>
          <p:cNvSpPr/>
          <p:nvPr/>
        </p:nvSpPr>
        <p:spPr>
          <a:xfrm>
            <a:off x="2050449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25EBEAB-ACC8-235F-D5BC-D292D2415646}"/>
              </a:ext>
            </a:extLst>
          </p:cNvPr>
          <p:cNvSpPr/>
          <p:nvPr/>
        </p:nvSpPr>
        <p:spPr>
          <a:xfrm>
            <a:off x="7510515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portrait</a:t>
            </a:r>
          </a:p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portrait and landscape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8464795-1CC2-AAA8-BD7F-B13F20380D88}"/>
              </a:ext>
            </a:extLst>
          </p:cNvPr>
          <p:cNvSpPr/>
          <p:nvPr/>
        </p:nvSpPr>
        <p:spPr>
          <a:xfrm>
            <a:off x="7392939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2F3EEEC-CF96-3B78-C557-FA711E90AEB8}"/>
              </a:ext>
            </a:extLst>
          </p:cNvPr>
          <p:cNvSpPr/>
          <p:nvPr/>
        </p:nvSpPr>
        <p:spPr>
          <a:xfrm>
            <a:off x="7543354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Translation in English and Italian</a:t>
            </a:r>
            <a:endParaRPr lang="en-US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4AADA01-E759-A7A8-4619-B89409ED4EA7}"/>
              </a:ext>
            </a:extLst>
          </p:cNvPr>
          <p:cNvSpPr/>
          <p:nvPr/>
        </p:nvSpPr>
        <p:spPr>
          <a:xfrm>
            <a:off x="7425778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F3F3DEE-1B5C-2A6E-4FC1-DAD5A4E9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466" y="3856636"/>
            <a:ext cx="420930" cy="42093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F085CA6E-3080-B0BA-F133-476F30469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5711" y="2624455"/>
            <a:ext cx="425881" cy="425881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7716EDEC-FFA2-FB4F-F893-3BBB8089B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004" y="3856636"/>
            <a:ext cx="421037" cy="421037"/>
          </a:xfrm>
          <a:prstGeom prst="rect">
            <a:avLst/>
          </a:prstGeom>
        </p:spPr>
      </p:pic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C044CDA8-CF54-9C2C-09D9-FDC36BAB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466B2DE3-D29F-C3CC-C3DF-17EF942FC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7605" y="2624455"/>
            <a:ext cx="421791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Track product price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the price of your </a:t>
            </a:r>
            <a:r>
              <a:rPr lang="en-US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favourite</a:t>
            </a:r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products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5253182-9526-7780-6538-CF4A5F80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123" y="1817430"/>
            <a:ext cx="484606" cy="484606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Get notified when a tracked product price falls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D48E28F-3662-45A7-AF8B-9E8ABE6D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982" y="3974974"/>
            <a:ext cx="454274" cy="45427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 products added by other users by different criteria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Synchronization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your data and preferences synced with your devices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3A9284-0C08-8CBB-F377-3F8CC601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B05F6BE-4F57-C91D-4C5D-9C94307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implementation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B131AE8-FA89-5300-93C1-D8D8099FE80E}"/>
              </a:ext>
            </a:extLst>
          </p:cNvPr>
          <p:cNvCxnSpPr>
            <a:cxnSpLocks/>
          </p:cNvCxnSpPr>
          <p:nvPr/>
        </p:nvCxnSpPr>
        <p:spPr>
          <a:xfrm>
            <a:off x="790414" y="3429000"/>
            <a:ext cx="11183872" cy="0"/>
          </a:xfrm>
          <a:prstGeom prst="straightConnector1">
            <a:avLst/>
          </a:prstGeom>
          <a:ln w="57150" cap="rnd">
            <a:solidFill>
              <a:srgbClr val="3F3C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94681E17-8E35-71D6-01DB-EE2786BA7FDF}"/>
              </a:ext>
            </a:extLst>
          </p:cNvPr>
          <p:cNvSpPr/>
          <p:nvPr/>
        </p:nvSpPr>
        <p:spPr>
          <a:xfrm>
            <a:off x="2491352" y="3105473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6D9D78-60D1-D9B2-BD1D-5C5D2F26E6E6}"/>
              </a:ext>
            </a:extLst>
          </p:cNvPr>
          <p:cNvSpPr/>
          <p:nvPr/>
        </p:nvSpPr>
        <p:spPr>
          <a:xfrm>
            <a:off x="1556599" y="1426589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Internationalization of Amazon website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6E445A3-A4AA-2C1C-D4E1-FED4377D037C}"/>
              </a:ext>
            </a:extLst>
          </p:cNvPr>
          <p:cNvSpPr/>
          <p:nvPr/>
        </p:nvSpPr>
        <p:spPr>
          <a:xfrm>
            <a:off x="1439023" y="1328897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512831A-66C0-72ED-4DEF-4B7A2703F2C3}"/>
              </a:ext>
            </a:extLst>
          </p:cNvPr>
          <p:cNvSpPr/>
          <p:nvPr/>
        </p:nvSpPr>
        <p:spPr>
          <a:xfrm>
            <a:off x="4760231" y="4082561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Currencies internationalization back-end side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C3C917A-408F-7D7D-A14D-26FD40BB3443}"/>
              </a:ext>
            </a:extLst>
          </p:cNvPr>
          <p:cNvSpPr/>
          <p:nvPr/>
        </p:nvSpPr>
        <p:spPr>
          <a:xfrm>
            <a:off x="4642655" y="3984869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FDBD43B-55BA-40C6-6D10-819162606FD8}"/>
              </a:ext>
            </a:extLst>
          </p:cNvPr>
          <p:cNvSpPr/>
          <p:nvPr/>
        </p:nvSpPr>
        <p:spPr>
          <a:xfrm>
            <a:off x="8117531" y="1427332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Improve user suggestion</a:t>
            </a:r>
          </a:p>
          <a:p>
            <a:pPr algn="ctr"/>
            <a:endParaRPr lang="en-US" sz="10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(ML backend engine)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3661704-9700-E61D-CFB0-7A8C1A55A0B1}"/>
              </a:ext>
            </a:extLst>
          </p:cNvPr>
          <p:cNvSpPr/>
          <p:nvPr/>
        </p:nvSpPr>
        <p:spPr>
          <a:xfrm>
            <a:off x="7999955" y="1329640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53C6C2-6D58-E737-42CD-968336DFC126}"/>
              </a:ext>
            </a:extLst>
          </p:cNvPr>
          <p:cNvSpPr/>
          <p:nvPr/>
        </p:nvSpPr>
        <p:spPr>
          <a:xfrm>
            <a:off x="5699234" y="3105472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49C282F-CA2B-4881-308D-A21714AFD686}"/>
              </a:ext>
            </a:extLst>
          </p:cNvPr>
          <p:cNvSpPr/>
          <p:nvPr/>
        </p:nvSpPr>
        <p:spPr>
          <a:xfrm>
            <a:off x="9060321" y="3105471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2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213</Words>
  <Application>Microsoft Macintosh PowerPoint</Application>
  <PresentationFormat>Widescreen</PresentationFormat>
  <Paragraphs>71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SF Pro Text</vt:lpstr>
      <vt:lpstr>SF Pro Text Light</vt:lpstr>
      <vt:lpstr>SF Pro Text Medium</vt:lpstr>
      <vt:lpstr>Tema di Office</vt:lpstr>
      <vt:lpstr>Project Presentation</vt:lpstr>
      <vt:lpstr>The team</vt:lpstr>
      <vt:lpstr>Introduction</vt:lpstr>
      <vt:lpstr>Technologies</vt:lpstr>
      <vt:lpstr>Device and capabilities</vt:lpstr>
      <vt:lpstr>Functionalities</vt:lpstr>
      <vt:lpstr>Further implementation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19</cp:revision>
  <dcterms:created xsi:type="dcterms:W3CDTF">2022-05-31T15:23:15Z</dcterms:created>
  <dcterms:modified xsi:type="dcterms:W3CDTF">2022-06-16T19:27:49Z</dcterms:modified>
</cp:coreProperties>
</file>