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3C53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09/07/22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1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A543C-688E-9D77-33DF-BE1D60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07B4C60-40C8-10C3-9970-30A709CF0EA9}"/>
              </a:ext>
            </a:extLst>
          </p:cNvPr>
          <p:cNvSpPr/>
          <p:nvPr/>
        </p:nvSpPr>
        <p:spPr>
          <a:xfrm>
            <a:off x="6277554" y="1081903"/>
            <a:ext cx="5418314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application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product prices, get notification and explore other user preferences.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67BE66-8B8A-1519-9367-02C7A698C330}"/>
              </a:ext>
            </a:extLst>
          </p:cNvPr>
          <p:cNvSpPr/>
          <p:nvPr/>
        </p:nvSpPr>
        <p:spPr>
          <a:xfrm>
            <a:off x="766144" y="1081903"/>
            <a:ext cx="5148305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idea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original idea is given by Bending Spoons.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2998922" y="3180032"/>
            <a:ext cx="6230320" cy="288755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Our choice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network style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processing and data management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Per user personalization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synchronization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Multi-device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and capabilities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135186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Support iOS/</a:t>
            </a:r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14 and later version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017610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4835975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471567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471567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4835975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B4F5D92-B50B-BF45-2ED4-93C52B5FDE08}"/>
              </a:ext>
            </a:extLst>
          </p:cNvPr>
          <p:cNvSpPr/>
          <p:nvPr/>
        </p:nvSpPr>
        <p:spPr>
          <a:xfrm>
            <a:off x="2168025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both for iPhone and iPad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EE72864-7779-A97D-DD40-E05A31DE55B0}"/>
              </a:ext>
            </a:extLst>
          </p:cNvPr>
          <p:cNvSpPr/>
          <p:nvPr/>
        </p:nvSpPr>
        <p:spPr>
          <a:xfrm>
            <a:off x="2050449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25EBEAB-ACC8-235F-D5BC-D292D2415646}"/>
              </a:ext>
            </a:extLst>
          </p:cNvPr>
          <p:cNvSpPr/>
          <p:nvPr/>
        </p:nvSpPr>
        <p:spPr>
          <a:xfrm>
            <a:off x="7510515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portrait</a:t>
            </a:r>
          </a:p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portrait and landscape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8464795-1CC2-AAA8-BD7F-B13F20380D88}"/>
              </a:ext>
            </a:extLst>
          </p:cNvPr>
          <p:cNvSpPr/>
          <p:nvPr/>
        </p:nvSpPr>
        <p:spPr>
          <a:xfrm>
            <a:off x="7392939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F3EEEC-CF96-3B78-C557-FA711E90AEB8}"/>
              </a:ext>
            </a:extLst>
          </p:cNvPr>
          <p:cNvSpPr/>
          <p:nvPr/>
        </p:nvSpPr>
        <p:spPr>
          <a:xfrm>
            <a:off x="7543354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Translation in English and Italian</a:t>
            </a: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AADA01-E759-A7A8-4619-B89409ED4EA7}"/>
              </a:ext>
            </a:extLst>
          </p:cNvPr>
          <p:cNvSpPr/>
          <p:nvPr/>
        </p:nvSpPr>
        <p:spPr>
          <a:xfrm>
            <a:off x="7425778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F3F3DEE-1B5C-2A6E-4FC1-DAD5A4E9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466" y="3856636"/>
            <a:ext cx="420930" cy="42093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F085CA6E-3080-B0BA-F133-476F30469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711" y="2624455"/>
            <a:ext cx="425881" cy="42588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716EDEC-FFA2-FB4F-F893-3BBB8089B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004" y="3856636"/>
            <a:ext cx="421037" cy="421037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C044CDA8-CF54-9C2C-09D9-FDC36BAB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466B2DE3-D29F-C3CC-C3DF-17EF942FC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7605" y="2624455"/>
            <a:ext cx="421791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the price of your </a:t>
            </a:r>
            <a:r>
              <a:rPr lang="en-US" sz="14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favourite</a:t>
            </a:r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 notified when a tracked product price falls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 products added by other users by different criteria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your data and preferences synced with your devices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AF0F76-69C5-397A-F5D4-B220D3F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29AEF97-F5B2-382F-06CB-6689261A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BED1F41-EAD0-73AF-8F3B-398A55986A94}"/>
              </a:ext>
            </a:extLst>
          </p:cNvPr>
          <p:cNvSpPr/>
          <p:nvPr/>
        </p:nvSpPr>
        <p:spPr>
          <a:xfrm>
            <a:off x="5266160" y="2757693"/>
            <a:ext cx="1659680" cy="1541971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FC815CD-B41E-E9F1-299B-3A68E542D1A5}"/>
              </a:ext>
            </a:extLst>
          </p:cNvPr>
          <p:cNvSpPr/>
          <p:nvPr/>
        </p:nvSpPr>
        <p:spPr>
          <a:xfrm>
            <a:off x="5123433" y="2589848"/>
            <a:ext cx="1945133" cy="1877659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8F2588E-A87B-27A4-F064-BAA0D21EE2CD}"/>
              </a:ext>
            </a:extLst>
          </p:cNvPr>
          <p:cNvSpPr/>
          <p:nvPr/>
        </p:nvSpPr>
        <p:spPr>
          <a:xfrm>
            <a:off x="4381812" y="425680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1DFD978-A239-5EEF-7122-EC47E9F81CAA}"/>
              </a:ext>
            </a:extLst>
          </p:cNvPr>
          <p:cNvSpPr/>
          <p:nvPr/>
        </p:nvSpPr>
        <p:spPr>
          <a:xfrm>
            <a:off x="5672376" y="455142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8A68F29-213D-3DA5-1E5D-94E27AFD387D}"/>
              </a:ext>
            </a:extLst>
          </p:cNvPr>
          <p:cNvSpPr/>
          <p:nvPr/>
        </p:nvSpPr>
        <p:spPr>
          <a:xfrm>
            <a:off x="7063947" y="425663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4DAC1EE-D10E-ADCB-843A-E469826CCB11}"/>
              </a:ext>
            </a:extLst>
          </p:cNvPr>
          <p:cNvSpPr/>
          <p:nvPr/>
        </p:nvSpPr>
        <p:spPr>
          <a:xfrm>
            <a:off x="5672376" y="1700014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F8119EA-2795-D56A-5C2F-90843C75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002" y="4339691"/>
            <a:ext cx="639797" cy="639797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AEF73D0-C7CB-BBAE-1F05-4A2FE660A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843" y="4717640"/>
            <a:ext cx="500971" cy="500971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E9E7413A-C977-21C9-A97D-E1DEFEAB5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4867" y="4339691"/>
            <a:ext cx="631556" cy="63155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4D8AD4-6AA0-B23E-0B89-148F6B8B4691}"/>
              </a:ext>
            </a:extLst>
          </p:cNvPr>
          <p:cNvSpPr txBox="1"/>
          <p:nvPr/>
        </p:nvSpPr>
        <p:spPr>
          <a:xfrm>
            <a:off x="3877864" y="992990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Unit Tests</a:t>
            </a:r>
          </a:p>
          <a:p>
            <a:pPr algn="ct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25 Unit tests for the internal application logic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B45E9F8-12CD-8AF1-FE6B-6841576D505E}"/>
              </a:ext>
            </a:extLst>
          </p:cNvPr>
          <p:cNvSpPr txBox="1"/>
          <p:nvPr/>
        </p:nvSpPr>
        <p:spPr>
          <a:xfrm>
            <a:off x="3877864" y="5495521"/>
            <a:ext cx="4394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UI Tests</a:t>
            </a:r>
          </a:p>
          <a:p>
            <a:pPr algn="ct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67 UI tests for iPad views portrait and landscape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E98100-B737-90ED-07A8-BA1A8408F973}"/>
              </a:ext>
            </a:extLst>
          </p:cNvPr>
          <p:cNvSpPr txBox="1"/>
          <p:nvPr/>
        </p:nvSpPr>
        <p:spPr>
          <a:xfrm>
            <a:off x="8007966" y="4351189"/>
            <a:ext cx="3942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Watch UI Tests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9 UI tests for Apple Watch views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864A975-FB71-000A-2740-AC39C751FE95}"/>
              </a:ext>
            </a:extLst>
          </p:cNvPr>
          <p:cNvSpPr txBox="1"/>
          <p:nvPr/>
        </p:nvSpPr>
        <p:spPr>
          <a:xfrm>
            <a:off x="432486" y="4294269"/>
            <a:ext cx="3806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UI Tests</a:t>
            </a:r>
          </a:p>
          <a:p>
            <a:pPr algn="r"/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68 UI tests for iPhone views</a:t>
            </a: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A7A64EAF-A6DD-F6E2-851D-95EFC0155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0839" y="1871549"/>
            <a:ext cx="468978" cy="468978"/>
          </a:xfrm>
          <a:prstGeom prst="rect">
            <a:avLst/>
          </a:prstGeom>
        </p:spPr>
      </p:pic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71792F4D-8852-2018-C6DB-271040D815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5625852" y="3063792"/>
            <a:ext cx="940296" cy="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3A9284-0C08-8CBB-F377-3F8CC60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05F6BE-4F57-C91D-4C5D-9C94307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implementation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131AE8-FA89-5300-93C1-D8D8099FE80E}"/>
              </a:ext>
            </a:extLst>
          </p:cNvPr>
          <p:cNvCxnSpPr>
            <a:cxnSpLocks/>
          </p:cNvCxnSpPr>
          <p:nvPr/>
        </p:nvCxnSpPr>
        <p:spPr>
          <a:xfrm>
            <a:off x="790414" y="3429000"/>
            <a:ext cx="11183872" cy="0"/>
          </a:xfrm>
          <a:prstGeom prst="straightConnector1">
            <a:avLst/>
          </a:prstGeom>
          <a:ln w="57150" cap="rnd">
            <a:solidFill>
              <a:srgbClr val="3F3C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94681E17-8E35-71D6-01DB-EE2786BA7FDF}"/>
              </a:ext>
            </a:extLst>
          </p:cNvPr>
          <p:cNvSpPr/>
          <p:nvPr/>
        </p:nvSpPr>
        <p:spPr>
          <a:xfrm>
            <a:off x="2491352" y="3105473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6D9D78-60D1-D9B2-BD1D-5C5D2F26E6E6}"/>
              </a:ext>
            </a:extLst>
          </p:cNvPr>
          <p:cNvSpPr/>
          <p:nvPr/>
        </p:nvSpPr>
        <p:spPr>
          <a:xfrm>
            <a:off x="1556599" y="1426589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Internationalization of Amazon website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6E445A3-A4AA-2C1C-D4E1-FED4377D037C}"/>
              </a:ext>
            </a:extLst>
          </p:cNvPr>
          <p:cNvSpPr/>
          <p:nvPr/>
        </p:nvSpPr>
        <p:spPr>
          <a:xfrm>
            <a:off x="1439023" y="1328897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512831A-66C0-72ED-4DEF-4B7A2703F2C3}"/>
              </a:ext>
            </a:extLst>
          </p:cNvPr>
          <p:cNvSpPr/>
          <p:nvPr/>
        </p:nvSpPr>
        <p:spPr>
          <a:xfrm>
            <a:off x="4760231" y="4082561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Currencies internationalization back-end side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C3C917A-408F-7D7D-A14D-26FD40BB3443}"/>
              </a:ext>
            </a:extLst>
          </p:cNvPr>
          <p:cNvSpPr/>
          <p:nvPr/>
        </p:nvSpPr>
        <p:spPr>
          <a:xfrm>
            <a:off x="4642655" y="3984869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FDBD43B-55BA-40C6-6D10-819162606FD8}"/>
              </a:ext>
            </a:extLst>
          </p:cNvPr>
          <p:cNvSpPr/>
          <p:nvPr/>
        </p:nvSpPr>
        <p:spPr>
          <a:xfrm>
            <a:off x="8117531" y="1427332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Improve user suggestion</a:t>
            </a:r>
          </a:p>
          <a:p>
            <a:pPr algn="ctr"/>
            <a:endParaRPr lang="en-US" sz="10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(ML backend engine)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661704-9700-E61D-CFB0-7A8C1A55A0B1}"/>
              </a:ext>
            </a:extLst>
          </p:cNvPr>
          <p:cNvSpPr/>
          <p:nvPr/>
        </p:nvSpPr>
        <p:spPr>
          <a:xfrm>
            <a:off x="7999955" y="1329640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53C6C2-6D58-E737-42CD-968336DFC126}"/>
              </a:ext>
            </a:extLst>
          </p:cNvPr>
          <p:cNvSpPr/>
          <p:nvPr/>
        </p:nvSpPr>
        <p:spPr>
          <a:xfrm>
            <a:off x="5699234" y="3105472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49C282F-CA2B-4881-308D-A21714AFD686}"/>
              </a:ext>
            </a:extLst>
          </p:cNvPr>
          <p:cNvSpPr/>
          <p:nvPr/>
        </p:nvSpPr>
        <p:spPr>
          <a:xfrm>
            <a:off x="9060321" y="3105471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256</Words>
  <Application>Microsoft Macintosh PowerPoint</Application>
  <PresentationFormat>Widescreen</PresentationFormat>
  <Paragraphs>81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Device and capabilities</vt:lpstr>
      <vt:lpstr>Functionalities</vt:lpstr>
      <vt:lpstr>Testing</vt:lpstr>
      <vt:lpstr>Further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21</cp:revision>
  <dcterms:created xsi:type="dcterms:W3CDTF">2022-05-31T15:23:15Z</dcterms:created>
  <dcterms:modified xsi:type="dcterms:W3CDTF">2022-07-09T07:53:32Z</dcterms:modified>
</cp:coreProperties>
</file>