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3C53"/>
    <a:srgbClr val="3F51C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11/07/22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D056-CCF2-325B-09CC-1A02C10E8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33" y="202407"/>
            <a:ext cx="1504554" cy="150992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5EEEF53-1422-DE4E-297F-0A33D03BC24F}"/>
              </a:ext>
            </a:extLst>
          </p:cNvPr>
          <p:cNvSpPr/>
          <p:nvPr userDrawn="1"/>
        </p:nvSpPr>
        <p:spPr>
          <a:xfrm>
            <a:off x="2209800" y="603426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noProof="0" dirty="0" err="1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myAPTracker</a:t>
            </a:r>
            <a:endParaRPr lang="en-US" sz="2400" b="1" i="0" noProof="0" dirty="0">
              <a:solidFill>
                <a:srgbClr val="3F3C53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b="0" i="1" noProof="0" dirty="0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The iOS Amazon price tracker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99"/>
            <a:ext cx="9144000" cy="1655762"/>
          </a:xfrm>
        </p:spPr>
        <p:txBody>
          <a:bodyPr/>
          <a:lstStyle/>
          <a:p>
            <a:r>
              <a:rPr lang="it-IT" dirty="0"/>
              <a:t>Mattia Siriani (10571322) &amp; 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  <a:p>
            <a:r>
              <a:rPr lang="it-IT" dirty="0"/>
              <a:t>DIMA Course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BAF4-F2D7-3C55-E3CD-C11429F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The team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A4027-3CC6-D7DE-0EF9-ECFCC7471C1D}"/>
              </a:ext>
            </a:extLst>
          </p:cNvPr>
          <p:cNvSpPr txBox="1"/>
          <p:nvPr/>
        </p:nvSpPr>
        <p:spPr>
          <a:xfrm>
            <a:off x="2100019" y="4122551"/>
            <a:ext cx="2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MATTIA SIRIANI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B00FF-6B70-11C9-DEC4-7E7DC712B466}"/>
              </a:ext>
            </a:extLst>
          </p:cNvPr>
          <p:cNvSpPr txBox="1"/>
          <p:nvPr/>
        </p:nvSpPr>
        <p:spPr>
          <a:xfrm>
            <a:off x="1338020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BEFA74-89FF-76C8-BAC7-E8BAAD0B4D8D}"/>
              </a:ext>
            </a:extLst>
          </p:cNvPr>
          <p:cNvSpPr txBox="1"/>
          <p:nvPr/>
        </p:nvSpPr>
        <p:spPr>
          <a:xfrm>
            <a:off x="7018149" y="4122551"/>
            <a:ext cx="31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MATTEO VISOTTO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8B370-CA98-9765-DE52-657F44C3F2FA}"/>
              </a:ext>
            </a:extLst>
          </p:cNvPr>
          <p:cNvSpPr txBox="1"/>
          <p:nvPr/>
        </p:nvSpPr>
        <p:spPr>
          <a:xfrm>
            <a:off x="6511871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pic>
        <p:nvPicPr>
          <p:cNvPr id="11" name="Immagine 10" descr="Immagine che contiene edificio, esterni, tuta, persona&#10;&#10;Descrizione generata automaticamente">
            <a:extLst>
              <a:ext uri="{FF2B5EF4-FFF2-40B4-BE49-F238E27FC236}">
                <a16:creationId xmlns:a16="http://schemas.microsoft.com/office/drawing/2014/main" id="{7DC147EE-C3B0-E567-FB45-4C90D5EB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t="43639" r="11834"/>
          <a:stretch/>
        </p:blipFill>
        <p:spPr>
          <a:xfrm>
            <a:off x="2355740" y="178230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pic>
        <p:nvPicPr>
          <p:cNvPr id="12" name="Immagine 11" descr="Immagine che contiene esterni, edificio, persona, uomo&#10;&#10;Descrizione generata automaticamente">
            <a:extLst>
              <a:ext uri="{FF2B5EF4-FFF2-40B4-BE49-F238E27FC236}">
                <a16:creationId xmlns:a16="http://schemas.microsoft.com/office/drawing/2014/main" id="{3137D6C9-4213-C70E-6337-3397E93E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1" t="44191" r="10668"/>
          <a:stretch/>
        </p:blipFill>
        <p:spPr>
          <a:xfrm>
            <a:off x="7361694" y="173134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1A543C-688E-9D77-33DF-BE1D609E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07B4C60-40C8-10C3-9970-30A709CF0EA9}"/>
              </a:ext>
            </a:extLst>
          </p:cNvPr>
          <p:cNvSpPr/>
          <p:nvPr/>
        </p:nvSpPr>
        <p:spPr>
          <a:xfrm>
            <a:off x="6277554" y="1081903"/>
            <a:ext cx="5418314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application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product prices, get notification and explore other user preferences.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67BE66-8B8A-1519-9367-02C7A698C330}"/>
              </a:ext>
            </a:extLst>
          </p:cNvPr>
          <p:cNvSpPr/>
          <p:nvPr/>
        </p:nvSpPr>
        <p:spPr>
          <a:xfrm>
            <a:off x="766144" y="1081903"/>
            <a:ext cx="5148305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idea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original idea is given by Bending Spoons.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2998922" y="3180032"/>
            <a:ext cx="6230320" cy="288755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Our choice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network style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processing and data management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Per user personalization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synchronization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Multi-device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 descr="SwiftUI Overview - Xcode - Apple Developer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17182" r="32530" b="16672"/>
          <a:stretch/>
        </p:blipFill>
        <p:spPr bwMode="auto">
          <a:xfrm>
            <a:off x="825615" y="1438349"/>
            <a:ext cx="1348079" cy="1348881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Language Official ElePHPant Mascot Logo Hoodie&quot; Laptop Skin by  rainwater11 | Redbubble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" r="49"/>
          <a:stretch/>
        </p:blipFill>
        <p:spPr bwMode="auto">
          <a:xfrm>
            <a:off x="8372796" y="1440007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r="22147"/>
          <a:stretch/>
        </p:blipFill>
        <p:spPr bwMode="auto">
          <a:xfrm>
            <a:off x="3668946" y="1435762"/>
            <a:ext cx="1347827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Database - East Asia Network">
            <a:extLst>
              <a:ext uri="{FF2B5EF4-FFF2-40B4-BE49-F238E27FC236}">
                <a16:creationId xmlns:a16="http://schemas.microsoft.com/office/drawing/2014/main" id="{5C884590-4BA1-F189-BE06-869ABBF4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6" y="1442661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bug RCE zero-day su Nginx viene sfruttato attivamente.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-28" r="15651" b="28"/>
          <a:stretch/>
        </p:blipFill>
        <p:spPr bwMode="auto">
          <a:xfrm>
            <a:off x="6726768" y="1439151"/>
            <a:ext cx="1348598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AAF5B6-87E5-6B5B-EB3B-2AD92468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-7654" r="20601" b="-6605"/>
          <a:stretch/>
        </p:blipFill>
        <p:spPr bwMode="auto">
          <a:xfrm>
            <a:off x="4900529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8" name="Picture 14" descr="facebook-logo-png-5a35528eaa4f08.7998622015134439826976 - Don Girò">
            <a:extLst>
              <a:ext uri="{FF2B5EF4-FFF2-40B4-BE49-F238E27FC236}">
                <a16:creationId xmlns:a16="http://schemas.microsoft.com/office/drawing/2014/main" id="{3096B745-6E6D-4405-0315-D8FC0C2DC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111" y1="35962" x2="50667" y2="33462"/>
                        <a14:foregroundMark x1="51667" y1="30192" x2="46333" y2="27885"/>
                        <a14:foregroundMark x1="46333" y1="27885" x2="56111" y2="29231"/>
                        <a14:foregroundMark x1="56111" y1="29231" x2="50889" y2="29231"/>
                        <a14:foregroundMark x1="50889" y1="29231" x2="55778" y2="29423"/>
                        <a14:foregroundMark x1="55778" y1="29423" x2="49000" y2="28269"/>
                        <a14:foregroundMark x1="49000" y1="28269" x2="54222" y2="27115"/>
                        <a14:foregroundMark x1="54222" y1="27115" x2="48000" y2="28846"/>
                        <a14:foregroundMark x1="48000" y1="28846" x2="52444" y2="29231"/>
                        <a14:foregroundMark x1="52444" y1="29231" x2="48000" y2="30385"/>
                        <a14:foregroundMark x1="48000" y1="30385" x2="53889" y2="31154"/>
                        <a14:foregroundMark x1="53889" y1="31154" x2="47444" y2="31346"/>
                        <a14:foregroundMark x1="47444" y1="31346" x2="56333" y2="28654"/>
                        <a14:foregroundMark x1="56333" y1="28654" x2="51444" y2="31346"/>
                        <a14:foregroundMark x1="51444" y1="31346" x2="53556" y2="31154"/>
                        <a14:foregroundMark x1="49444" y1="32885" x2="45222" y2="37308"/>
                        <a14:foregroundMark x1="45222" y1="37308" x2="51889" y2="39038"/>
                        <a14:foregroundMark x1="51889" y1="39038" x2="46444" y2="39423"/>
                        <a14:foregroundMark x1="46444" y1="39423" x2="51889" y2="40385"/>
                        <a14:foregroundMark x1="51889" y1="40385" x2="47222" y2="42308"/>
                        <a14:foregroundMark x1="47222" y1="42308" x2="46000" y2="49808"/>
                        <a14:foregroundMark x1="46000" y1="49808" x2="53000" y2="52692"/>
                        <a14:foregroundMark x1="53000" y1="52692" x2="47333" y2="55769"/>
                        <a14:foregroundMark x1="47333" y1="55769" x2="54000" y2="58269"/>
                        <a14:foregroundMark x1="54000" y1="58269" x2="49889" y2="63846"/>
                        <a14:foregroundMark x1="49889" y1="63846" x2="55333" y2="65577"/>
                        <a14:foregroundMark x1="55333" y1="65577" x2="48778" y2="6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51" t="13750" r="29735" b="16006"/>
          <a:stretch/>
        </p:blipFill>
        <p:spPr bwMode="auto">
          <a:xfrm>
            <a:off x="3045604" y="4324173"/>
            <a:ext cx="1357608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CF3E415-F552-1DC1-7868-B99EF9EA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-6955" r="-6773" b="-7615"/>
          <a:stretch/>
        </p:blipFill>
        <p:spPr bwMode="auto">
          <a:xfrm>
            <a:off x="1198287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F72DBB-25B7-73E8-AB72-125B57203288}"/>
              </a:ext>
            </a:extLst>
          </p:cNvPr>
          <p:cNvSpPr txBox="1"/>
          <p:nvPr/>
        </p:nvSpPr>
        <p:spPr>
          <a:xfrm>
            <a:off x="2066960" y="3780163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authentication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936F3-C345-5EC3-6B5E-87E17E41B59A}"/>
              </a:ext>
            </a:extLst>
          </p:cNvPr>
          <p:cNvSpPr txBox="1"/>
          <p:nvPr/>
        </p:nvSpPr>
        <p:spPr>
          <a:xfrm>
            <a:off x="1049975" y="5738121"/>
            <a:ext cx="16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Google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1B686-4F59-F2EA-E2B1-812AEAB6C0BD}"/>
              </a:ext>
            </a:extLst>
          </p:cNvPr>
          <p:cNvSpPr txBox="1"/>
          <p:nvPr/>
        </p:nvSpPr>
        <p:spPr>
          <a:xfrm>
            <a:off x="2759608" y="5738121"/>
            <a:ext cx="19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Facebook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4C6CE7-759D-2FF9-B2B3-170484D48B89}"/>
              </a:ext>
            </a:extLst>
          </p:cNvPr>
          <p:cNvSpPr txBox="1"/>
          <p:nvPr/>
        </p:nvSpPr>
        <p:spPr>
          <a:xfrm>
            <a:off x="4818866" y="5738121"/>
            <a:ext cx="15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581583" y="1033333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Application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752333" y="2878119"/>
            <a:ext cx="14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SwiftUI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3564697" y="1033333"/>
            <a:ext cx="155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3373142" y="2878119"/>
            <a:ext cx="19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Firebase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Cloud Messaging (FCM)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8453788" y="1028831"/>
            <a:ext cx="11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8F30F3-9753-BC94-76F5-41D85CFC6DDE}"/>
              </a:ext>
            </a:extLst>
          </p:cNvPr>
          <p:cNvSpPr txBox="1"/>
          <p:nvPr/>
        </p:nvSpPr>
        <p:spPr>
          <a:xfrm>
            <a:off x="10084692" y="2878119"/>
            <a:ext cx="100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MariaDB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8484587" y="2871774"/>
            <a:ext cx="112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PHP-FPM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6466507" y="2871774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Nginx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WebServer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7D7551-151C-E538-5E64-49FE221C84FB}"/>
              </a:ext>
            </a:extLst>
          </p:cNvPr>
          <p:cNvSpPr txBox="1"/>
          <p:nvPr/>
        </p:nvSpPr>
        <p:spPr>
          <a:xfrm>
            <a:off x="8484586" y="3780163"/>
            <a:ext cx="1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6" name="Immagine 5" descr="Immagine che contiene grafica vettoriale, clipart&#10;&#10;Descrizione generata automaticamente">
            <a:extLst>
              <a:ext uri="{FF2B5EF4-FFF2-40B4-BE49-F238E27FC236}">
                <a16:creationId xmlns:a16="http://schemas.microsoft.com/office/drawing/2014/main" id="{31BB8776-E831-699B-FDAF-74F8A6C815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22534"/>
          <a:stretch/>
        </p:blipFill>
        <p:spPr>
          <a:xfrm>
            <a:off x="8372796" y="4324173"/>
            <a:ext cx="1351789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5D75877-DC43-81BB-47DB-889A765E51E5}"/>
              </a:ext>
            </a:extLst>
          </p:cNvPr>
          <p:cNvSpPr txBox="1"/>
          <p:nvPr/>
        </p:nvSpPr>
        <p:spPr>
          <a:xfrm>
            <a:off x="8112274" y="5738121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DiceBear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7AB6371-3E6C-2AD4-2688-BDF6726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and capabilities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2EF8B3E-436E-D98A-79BC-561F3E300933}"/>
              </a:ext>
            </a:extLst>
          </p:cNvPr>
          <p:cNvSpPr/>
          <p:nvPr/>
        </p:nvSpPr>
        <p:spPr>
          <a:xfrm>
            <a:off x="2135186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Support iOS/</a:t>
            </a:r>
            <a:r>
              <a:rPr lang="en-US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iPadOS</a:t>
            </a:r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14 and later version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908ADC-BF45-9137-0F6C-8E58F806D137}"/>
              </a:ext>
            </a:extLst>
          </p:cNvPr>
          <p:cNvSpPr/>
          <p:nvPr/>
        </p:nvSpPr>
        <p:spPr>
          <a:xfrm>
            <a:off x="2017610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C6D2013-7DE4-9B35-26AF-F84D02282B87}"/>
              </a:ext>
            </a:extLst>
          </p:cNvPr>
          <p:cNvSpPr/>
          <p:nvPr/>
        </p:nvSpPr>
        <p:spPr>
          <a:xfrm>
            <a:off x="4835975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136F787-97D5-8AD9-497F-90598A855BAA}"/>
              </a:ext>
            </a:extLst>
          </p:cNvPr>
          <p:cNvSpPr/>
          <p:nvPr/>
        </p:nvSpPr>
        <p:spPr>
          <a:xfrm>
            <a:off x="6471567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D036F20-06D7-AFC3-EBED-3F4648758321}"/>
              </a:ext>
            </a:extLst>
          </p:cNvPr>
          <p:cNvSpPr/>
          <p:nvPr/>
        </p:nvSpPr>
        <p:spPr>
          <a:xfrm>
            <a:off x="6471567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A863FD-3E60-7AAD-946E-4125E11622FD}"/>
              </a:ext>
            </a:extLst>
          </p:cNvPr>
          <p:cNvSpPr/>
          <p:nvPr/>
        </p:nvSpPr>
        <p:spPr>
          <a:xfrm>
            <a:off x="4835975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B4F5D92-B50B-BF45-2ED4-93C52B5FDE08}"/>
              </a:ext>
            </a:extLst>
          </p:cNvPr>
          <p:cNvSpPr/>
          <p:nvPr/>
        </p:nvSpPr>
        <p:spPr>
          <a:xfrm>
            <a:off x="2168025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Widgets both for iPhone and iPad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EE72864-7779-A97D-DD40-E05A31DE55B0}"/>
              </a:ext>
            </a:extLst>
          </p:cNvPr>
          <p:cNvSpPr/>
          <p:nvPr/>
        </p:nvSpPr>
        <p:spPr>
          <a:xfrm>
            <a:off x="2050449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25EBEAB-ACC8-235F-D5BC-D292D2415646}"/>
              </a:ext>
            </a:extLst>
          </p:cNvPr>
          <p:cNvSpPr/>
          <p:nvPr/>
        </p:nvSpPr>
        <p:spPr>
          <a:xfrm>
            <a:off x="7510515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portrait</a:t>
            </a:r>
          </a:p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portrait and landscape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B8464795-1CC2-AAA8-BD7F-B13F20380D88}"/>
              </a:ext>
            </a:extLst>
          </p:cNvPr>
          <p:cNvSpPr/>
          <p:nvPr/>
        </p:nvSpPr>
        <p:spPr>
          <a:xfrm>
            <a:off x="7392939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2F3EEEC-CF96-3B78-C557-FA711E90AEB8}"/>
              </a:ext>
            </a:extLst>
          </p:cNvPr>
          <p:cNvSpPr/>
          <p:nvPr/>
        </p:nvSpPr>
        <p:spPr>
          <a:xfrm>
            <a:off x="7543354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Translation in English and Italian</a:t>
            </a:r>
            <a:endParaRPr lang="en-US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4AADA01-E759-A7A8-4619-B89409ED4EA7}"/>
              </a:ext>
            </a:extLst>
          </p:cNvPr>
          <p:cNvSpPr/>
          <p:nvPr/>
        </p:nvSpPr>
        <p:spPr>
          <a:xfrm>
            <a:off x="7425778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F3F3DEE-1B5C-2A6E-4FC1-DAD5A4E9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466" y="3856636"/>
            <a:ext cx="420930" cy="42093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F085CA6E-3080-B0BA-F133-476F30469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5711" y="2624455"/>
            <a:ext cx="425881" cy="425881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7716EDEC-FFA2-FB4F-F893-3BBB8089B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004" y="3856636"/>
            <a:ext cx="421037" cy="421037"/>
          </a:xfrm>
          <a:prstGeom prst="rect">
            <a:avLst/>
          </a:prstGeom>
        </p:spPr>
      </p:pic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C044CDA8-CF54-9C2C-09D9-FDC36BAB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466B2DE3-D29F-C3CC-C3DF-17EF942FC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7605" y="2624455"/>
            <a:ext cx="421791" cy="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Track product price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the price of your favorite products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5253182-9526-7780-6538-CF4A5F80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123" y="1817430"/>
            <a:ext cx="484606" cy="484606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Get notified when a tracked product price falls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D48E28F-3662-45A7-AF8B-9E8ABE6D9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8982" y="3974974"/>
            <a:ext cx="454274" cy="45427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 products added by other users by different criteria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Synchronization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your data and preferences synced with your devices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AF0F76-69C5-397A-F5D4-B220D3F3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9AEF97-F5B2-382F-06CB-6689261A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BED1F41-EAD0-73AF-8F3B-398A55986A94}"/>
              </a:ext>
            </a:extLst>
          </p:cNvPr>
          <p:cNvSpPr/>
          <p:nvPr/>
        </p:nvSpPr>
        <p:spPr>
          <a:xfrm>
            <a:off x="5266160" y="2757693"/>
            <a:ext cx="1659680" cy="1541971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FC815CD-B41E-E9F1-299B-3A68E542D1A5}"/>
              </a:ext>
            </a:extLst>
          </p:cNvPr>
          <p:cNvSpPr/>
          <p:nvPr/>
        </p:nvSpPr>
        <p:spPr>
          <a:xfrm>
            <a:off x="5123433" y="2589848"/>
            <a:ext cx="1945133" cy="1877659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8F2588E-A87B-27A4-F064-BAA0D21EE2CD}"/>
              </a:ext>
            </a:extLst>
          </p:cNvPr>
          <p:cNvSpPr/>
          <p:nvPr/>
        </p:nvSpPr>
        <p:spPr>
          <a:xfrm>
            <a:off x="4381812" y="425680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1DFD978-A239-5EEF-7122-EC47E9F81CAA}"/>
              </a:ext>
            </a:extLst>
          </p:cNvPr>
          <p:cNvSpPr/>
          <p:nvPr/>
        </p:nvSpPr>
        <p:spPr>
          <a:xfrm>
            <a:off x="5672376" y="455142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8A68F29-213D-3DA5-1E5D-94E27AFD387D}"/>
              </a:ext>
            </a:extLst>
          </p:cNvPr>
          <p:cNvSpPr/>
          <p:nvPr/>
        </p:nvSpPr>
        <p:spPr>
          <a:xfrm>
            <a:off x="7063947" y="4256634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4DAC1EE-D10E-ADCB-843A-E469826CCB11}"/>
              </a:ext>
            </a:extLst>
          </p:cNvPr>
          <p:cNvSpPr/>
          <p:nvPr/>
        </p:nvSpPr>
        <p:spPr>
          <a:xfrm>
            <a:off x="5672376" y="1700014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6F8119EA-2795-D56A-5C2F-90843C752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7002" y="4339691"/>
            <a:ext cx="639797" cy="639797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AEF73D0-C7CB-BBAE-1F05-4A2FE660A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4843" y="4717640"/>
            <a:ext cx="500971" cy="500971"/>
          </a:xfrm>
          <a:prstGeom prst="rect">
            <a:avLst/>
          </a:prstGeom>
        </p:spPr>
      </p:pic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E9E7413A-C977-21C9-A97D-E1DEFEAB5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4867" y="4339691"/>
            <a:ext cx="631556" cy="631556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4D8AD4-6AA0-B23E-0B89-148F6B8B4691}"/>
              </a:ext>
            </a:extLst>
          </p:cNvPr>
          <p:cNvSpPr txBox="1"/>
          <p:nvPr/>
        </p:nvSpPr>
        <p:spPr>
          <a:xfrm>
            <a:off x="3877864" y="992990"/>
            <a:ext cx="4394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Unit Tests</a:t>
            </a:r>
          </a:p>
          <a:p>
            <a:pPr algn="ct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25 Unit tests for the internal application logic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B45E9F8-12CD-8AF1-FE6B-6841576D505E}"/>
              </a:ext>
            </a:extLst>
          </p:cNvPr>
          <p:cNvSpPr txBox="1"/>
          <p:nvPr/>
        </p:nvSpPr>
        <p:spPr>
          <a:xfrm>
            <a:off x="3877864" y="5495521"/>
            <a:ext cx="4394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UI Tests</a:t>
            </a:r>
          </a:p>
          <a:p>
            <a:pPr algn="ct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67 UI tests for iPad views portrait and landscape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E98100-B737-90ED-07A8-BA1A8408F973}"/>
              </a:ext>
            </a:extLst>
          </p:cNvPr>
          <p:cNvSpPr txBox="1"/>
          <p:nvPr/>
        </p:nvSpPr>
        <p:spPr>
          <a:xfrm>
            <a:off x="8007966" y="4351189"/>
            <a:ext cx="3942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Watch UI Tests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9 UI tests for Apple Watch views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864A975-FB71-000A-2740-AC39C751FE95}"/>
              </a:ext>
            </a:extLst>
          </p:cNvPr>
          <p:cNvSpPr txBox="1"/>
          <p:nvPr/>
        </p:nvSpPr>
        <p:spPr>
          <a:xfrm>
            <a:off x="432486" y="4294269"/>
            <a:ext cx="3806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UI Tests</a:t>
            </a:r>
          </a:p>
          <a:p>
            <a:pPr algn="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68 UI tests for iPhone views</a:t>
            </a: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A7A64EAF-A6DD-F6E2-851D-95EFC01557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0839" y="1871549"/>
            <a:ext cx="468978" cy="468978"/>
          </a:xfrm>
          <a:prstGeom prst="rect">
            <a:avLst/>
          </a:prstGeom>
        </p:spPr>
      </p:pic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71792F4D-8852-2018-C6DB-271040D815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625852" y="3063792"/>
            <a:ext cx="940296" cy="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3A9284-0C08-8CBB-F377-3F8CC601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B05F6BE-4F57-C91D-4C5D-9C94307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implementation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B131AE8-FA89-5300-93C1-D8D8099FE80E}"/>
              </a:ext>
            </a:extLst>
          </p:cNvPr>
          <p:cNvCxnSpPr>
            <a:cxnSpLocks/>
          </p:cNvCxnSpPr>
          <p:nvPr/>
        </p:nvCxnSpPr>
        <p:spPr>
          <a:xfrm>
            <a:off x="790414" y="3429000"/>
            <a:ext cx="11183872" cy="0"/>
          </a:xfrm>
          <a:prstGeom prst="straightConnector1">
            <a:avLst/>
          </a:prstGeom>
          <a:ln w="57150" cap="rnd">
            <a:solidFill>
              <a:srgbClr val="3F3C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94681E17-8E35-71D6-01DB-EE2786BA7FDF}"/>
              </a:ext>
            </a:extLst>
          </p:cNvPr>
          <p:cNvSpPr/>
          <p:nvPr/>
        </p:nvSpPr>
        <p:spPr>
          <a:xfrm>
            <a:off x="2491352" y="3105473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06D9D78-60D1-D9B2-BD1D-5C5D2F26E6E6}"/>
              </a:ext>
            </a:extLst>
          </p:cNvPr>
          <p:cNvSpPr/>
          <p:nvPr/>
        </p:nvSpPr>
        <p:spPr>
          <a:xfrm>
            <a:off x="1556599" y="1426589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Internationalization of Amazon website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6E445A3-A4AA-2C1C-D4E1-FED4377D037C}"/>
              </a:ext>
            </a:extLst>
          </p:cNvPr>
          <p:cNvSpPr/>
          <p:nvPr/>
        </p:nvSpPr>
        <p:spPr>
          <a:xfrm>
            <a:off x="1439023" y="1328897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512831A-66C0-72ED-4DEF-4B7A2703F2C3}"/>
              </a:ext>
            </a:extLst>
          </p:cNvPr>
          <p:cNvSpPr/>
          <p:nvPr/>
        </p:nvSpPr>
        <p:spPr>
          <a:xfrm>
            <a:off x="4760231" y="4082561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Currencies internationalization back-end side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C3C917A-408F-7D7D-A14D-26FD40BB3443}"/>
              </a:ext>
            </a:extLst>
          </p:cNvPr>
          <p:cNvSpPr/>
          <p:nvPr/>
        </p:nvSpPr>
        <p:spPr>
          <a:xfrm>
            <a:off x="4642655" y="3984869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FDBD43B-55BA-40C6-6D10-819162606FD8}"/>
              </a:ext>
            </a:extLst>
          </p:cNvPr>
          <p:cNvSpPr/>
          <p:nvPr/>
        </p:nvSpPr>
        <p:spPr>
          <a:xfrm>
            <a:off x="8117531" y="1427332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Improve user suggestion</a:t>
            </a:r>
          </a:p>
          <a:p>
            <a:pPr algn="ctr"/>
            <a:endParaRPr lang="en-US" sz="10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(ML backend engine)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3661704-9700-E61D-CFB0-7A8C1A55A0B1}"/>
              </a:ext>
            </a:extLst>
          </p:cNvPr>
          <p:cNvSpPr/>
          <p:nvPr/>
        </p:nvSpPr>
        <p:spPr>
          <a:xfrm>
            <a:off x="7999955" y="1329640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53C6C2-6D58-E737-42CD-968336DFC126}"/>
              </a:ext>
            </a:extLst>
          </p:cNvPr>
          <p:cNvSpPr/>
          <p:nvPr/>
        </p:nvSpPr>
        <p:spPr>
          <a:xfrm>
            <a:off x="5699234" y="3105472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49C282F-CA2B-4881-308D-A21714AFD686}"/>
              </a:ext>
            </a:extLst>
          </p:cNvPr>
          <p:cNvSpPr/>
          <p:nvPr/>
        </p:nvSpPr>
        <p:spPr>
          <a:xfrm>
            <a:off x="9060321" y="3105471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2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256</Words>
  <Application>Microsoft Macintosh PowerPoint</Application>
  <PresentationFormat>Widescreen</PresentationFormat>
  <Paragraphs>81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SF Pro Text</vt:lpstr>
      <vt:lpstr>SF Pro Text Light</vt:lpstr>
      <vt:lpstr>SF Pro Text Medium</vt:lpstr>
      <vt:lpstr>Tema di Office</vt:lpstr>
      <vt:lpstr>Project Presentation</vt:lpstr>
      <vt:lpstr>The team</vt:lpstr>
      <vt:lpstr>Introduction</vt:lpstr>
      <vt:lpstr>Technologies</vt:lpstr>
      <vt:lpstr>Device and capabilities</vt:lpstr>
      <vt:lpstr>Functionalities</vt:lpstr>
      <vt:lpstr>Testing</vt:lpstr>
      <vt:lpstr>Further implementation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22</cp:revision>
  <dcterms:created xsi:type="dcterms:W3CDTF">2022-05-31T15:23:15Z</dcterms:created>
  <dcterms:modified xsi:type="dcterms:W3CDTF">2022-07-11T14:31:30Z</dcterms:modified>
</cp:coreProperties>
</file>