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C53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13/07/22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product prices, get notification and explore other user preferences.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original idea is given by Bending Spoons.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2998922" y="3180032"/>
            <a:ext cx="6230320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network style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processing and data management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Per user personalization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synchronization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Multi-device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</a:t>
            </a:r>
          </a:p>
          <a:p>
            <a:pPr algn="ctr"/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watchOS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7</a:t>
            </a:r>
          </a:p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favorite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AF0F76-69C5-397A-F5D4-B220D3F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9AEF97-F5B2-382F-06CB-6689261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BED1F41-EAD0-73AF-8F3B-398A55986A94}"/>
              </a:ext>
            </a:extLst>
          </p:cNvPr>
          <p:cNvSpPr/>
          <p:nvPr/>
        </p:nvSpPr>
        <p:spPr>
          <a:xfrm>
            <a:off x="5266160" y="2757693"/>
            <a:ext cx="1659680" cy="1541971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FC815CD-B41E-E9F1-299B-3A68E542D1A5}"/>
              </a:ext>
            </a:extLst>
          </p:cNvPr>
          <p:cNvSpPr/>
          <p:nvPr/>
        </p:nvSpPr>
        <p:spPr>
          <a:xfrm>
            <a:off x="5123433" y="2589848"/>
            <a:ext cx="1945133" cy="1877659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8F2588E-A87B-27A4-F064-BAA0D21EE2CD}"/>
              </a:ext>
            </a:extLst>
          </p:cNvPr>
          <p:cNvSpPr/>
          <p:nvPr/>
        </p:nvSpPr>
        <p:spPr>
          <a:xfrm>
            <a:off x="4381812" y="425680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1DFD978-A239-5EEF-7122-EC47E9F81CAA}"/>
              </a:ext>
            </a:extLst>
          </p:cNvPr>
          <p:cNvSpPr/>
          <p:nvPr/>
        </p:nvSpPr>
        <p:spPr>
          <a:xfrm>
            <a:off x="5672376" y="455142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8A68F29-213D-3DA5-1E5D-94E27AFD387D}"/>
              </a:ext>
            </a:extLst>
          </p:cNvPr>
          <p:cNvSpPr/>
          <p:nvPr/>
        </p:nvSpPr>
        <p:spPr>
          <a:xfrm>
            <a:off x="7063947" y="425663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4DAC1EE-D10E-ADCB-843A-E469826CCB11}"/>
              </a:ext>
            </a:extLst>
          </p:cNvPr>
          <p:cNvSpPr/>
          <p:nvPr/>
        </p:nvSpPr>
        <p:spPr>
          <a:xfrm>
            <a:off x="4407556" y="179965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F8119EA-2795-D56A-5C2F-90843C75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002" y="4339691"/>
            <a:ext cx="639797" cy="639797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AEF73D0-C7CB-BBAE-1F05-4A2FE66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843" y="4717640"/>
            <a:ext cx="500971" cy="500971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E9E7413A-C977-21C9-A97D-E1DEFEAB5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867" y="4339691"/>
            <a:ext cx="631556" cy="63155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4D8AD4-6AA0-B23E-0B89-148F6B8B4691}"/>
              </a:ext>
            </a:extLst>
          </p:cNvPr>
          <p:cNvSpPr txBox="1"/>
          <p:nvPr/>
        </p:nvSpPr>
        <p:spPr>
          <a:xfrm>
            <a:off x="-71603" y="189178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Unit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25 Unit tests for internal application logic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45E9F8-12CD-8AF1-FE6B-6841576D505E}"/>
              </a:ext>
            </a:extLst>
          </p:cNvPr>
          <p:cNvSpPr txBox="1"/>
          <p:nvPr/>
        </p:nvSpPr>
        <p:spPr>
          <a:xfrm>
            <a:off x="3877864" y="549552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UI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67 UI tests for iPad views portrait and landscape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E98100-B737-90ED-07A8-BA1A8408F973}"/>
              </a:ext>
            </a:extLst>
          </p:cNvPr>
          <p:cNvSpPr txBox="1"/>
          <p:nvPr/>
        </p:nvSpPr>
        <p:spPr>
          <a:xfrm>
            <a:off x="8007966" y="4351189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Watch UI Tests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9 UI tests for Apple Watch views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64A975-FB71-000A-2740-AC39C751FE95}"/>
              </a:ext>
            </a:extLst>
          </p:cNvPr>
          <p:cNvSpPr txBox="1"/>
          <p:nvPr/>
        </p:nvSpPr>
        <p:spPr>
          <a:xfrm>
            <a:off x="432486" y="4294269"/>
            <a:ext cx="380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UI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68 UI tests for iPhone views</a:t>
            </a: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A7A64EAF-A6DD-F6E2-851D-95EFC0155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019" y="1971189"/>
            <a:ext cx="468978" cy="468978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71792F4D-8852-2018-C6DB-271040D81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625852" y="3063792"/>
            <a:ext cx="940296" cy="940296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613F95DD-1D54-81EF-92C1-78D54932BF22}"/>
              </a:ext>
            </a:extLst>
          </p:cNvPr>
          <p:cNvSpPr/>
          <p:nvPr/>
        </p:nvSpPr>
        <p:spPr>
          <a:xfrm>
            <a:off x="7063947" y="180204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CF76EB17-2A1F-9E0A-8211-A8A7F65DE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32410" y="1973577"/>
            <a:ext cx="468978" cy="46897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8E3985-B7AA-526A-4B35-04DB1ADF0488}"/>
              </a:ext>
            </a:extLst>
          </p:cNvPr>
          <p:cNvSpPr txBox="1"/>
          <p:nvPr/>
        </p:nvSpPr>
        <p:spPr>
          <a:xfrm>
            <a:off x="7956389" y="1891781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TestFlight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11 Users joined TestFlight beta program</a:t>
            </a:r>
          </a:p>
        </p:txBody>
      </p:sp>
    </p:spTree>
    <p:extLst>
      <p:ext uri="{BB962C8B-B14F-4D97-AF65-F5344CB8AC3E}">
        <p14:creationId xmlns:p14="http://schemas.microsoft.com/office/powerpoint/2010/main" val="185075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265</Words>
  <Application>Microsoft Macintosh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Testing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25</cp:revision>
  <dcterms:created xsi:type="dcterms:W3CDTF">2022-05-31T15:23:15Z</dcterms:created>
  <dcterms:modified xsi:type="dcterms:W3CDTF">2022-07-13T07:06:32Z</dcterms:modified>
</cp:coreProperties>
</file>