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79" r:id="rId12"/>
    <p:sldId id="269" r:id="rId13"/>
    <p:sldId id="272" r:id="rId14"/>
    <p:sldId id="274" r:id="rId15"/>
    <p:sldId id="275" r:id="rId16"/>
    <p:sldId id="276" r:id="rId17"/>
    <p:sldId id="280" r:id="rId18"/>
    <p:sldId id="281" r:id="rId19"/>
    <p:sldId id="273"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90DB"/>
    <a:srgbClr val="38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ile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p:restoredTop sz="94731"/>
  </p:normalViewPr>
  <p:slideViewPr>
    <p:cSldViewPr snapToGrid="0" snapToObjects="1">
      <p:cViewPr varScale="1">
        <p:scale>
          <a:sx n="144" d="100"/>
          <a:sy n="144" d="100"/>
        </p:scale>
        <p:origin x="21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684B9-ADD7-C348-A339-CF235DDC735C}" type="datetimeFigureOut">
              <a:rPr lang="it-IT" smtClean="0"/>
              <a:t>20/06/20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94FE8-C3A5-1D49-9777-C117519B47D9}" type="slidenum">
              <a:rPr lang="it-IT" smtClean="0"/>
              <a:t>‹N›</a:t>
            </a:fld>
            <a:endParaRPr lang="it-IT"/>
          </a:p>
        </p:txBody>
      </p:sp>
    </p:spTree>
    <p:extLst>
      <p:ext uri="{BB962C8B-B14F-4D97-AF65-F5344CB8AC3E}">
        <p14:creationId xmlns:p14="http://schemas.microsoft.com/office/powerpoint/2010/main" val="327761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3</a:t>
            </a:fld>
            <a:endParaRPr lang="it-IT"/>
          </a:p>
        </p:txBody>
      </p:sp>
    </p:spTree>
    <p:extLst>
      <p:ext uri="{BB962C8B-B14F-4D97-AF65-F5344CB8AC3E}">
        <p14:creationId xmlns:p14="http://schemas.microsoft.com/office/powerpoint/2010/main" val="2103074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4</a:t>
            </a:fld>
            <a:endParaRPr lang="it-IT"/>
          </a:p>
        </p:txBody>
      </p:sp>
    </p:spTree>
    <p:extLst>
      <p:ext uri="{BB962C8B-B14F-4D97-AF65-F5344CB8AC3E}">
        <p14:creationId xmlns:p14="http://schemas.microsoft.com/office/powerpoint/2010/main" val="199673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8</a:t>
            </a:fld>
            <a:endParaRPr lang="it-IT"/>
          </a:p>
        </p:txBody>
      </p:sp>
    </p:spTree>
    <p:extLst>
      <p:ext uri="{BB962C8B-B14F-4D97-AF65-F5344CB8AC3E}">
        <p14:creationId xmlns:p14="http://schemas.microsoft.com/office/powerpoint/2010/main" val="2512402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9</a:t>
            </a:fld>
            <a:endParaRPr lang="it-IT"/>
          </a:p>
        </p:txBody>
      </p:sp>
    </p:spTree>
    <p:extLst>
      <p:ext uri="{BB962C8B-B14F-4D97-AF65-F5344CB8AC3E}">
        <p14:creationId xmlns:p14="http://schemas.microsoft.com/office/powerpoint/2010/main" val="402547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10</a:t>
            </a:fld>
            <a:endParaRPr lang="it-IT"/>
          </a:p>
        </p:txBody>
      </p:sp>
    </p:spTree>
    <p:extLst>
      <p:ext uri="{BB962C8B-B14F-4D97-AF65-F5344CB8AC3E}">
        <p14:creationId xmlns:p14="http://schemas.microsoft.com/office/powerpoint/2010/main" val="2466938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11</a:t>
            </a:fld>
            <a:endParaRPr lang="it-IT"/>
          </a:p>
        </p:txBody>
      </p:sp>
    </p:spTree>
    <p:extLst>
      <p:ext uri="{BB962C8B-B14F-4D97-AF65-F5344CB8AC3E}">
        <p14:creationId xmlns:p14="http://schemas.microsoft.com/office/powerpoint/2010/main" val="235821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13</a:t>
            </a:fld>
            <a:endParaRPr lang="it-IT"/>
          </a:p>
        </p:txBody>
      </p:sp>
    </p:spTree>
    <p:extLst>
      <p:ext uri="{BB962C8B-B14F-4D97-AF65-F5344CB8AC3E}">
        <p14:creationId xmlns:p14="http://schemas.microsoft.com/office/powerpoint/2010/main" val="3102052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16</a:t>
            </a:fld>
            <a:endParaRPr lang="it-IT"/>
          </a:p>
        </p:txBody>
      </p:sp>
    </p:spTree>
    <p:extLst>
      <p:ext uri="{BB962C8B-B14F-4D97-AF65-F5344CB8AC3E}">
        <p14:creationId xmlns:p14="http://schemas.microsoft.com/office/powerpoint/2010/main" val="286797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44CFD342-E72E-8344-9C65-A262D4B5B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38BC3C3-EC7B-B24A-98B0-7475917AC26F}"/>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C6E38FCB-7488-8C4F-938C-AC1B757B3B3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2161D49-83E9-9E46-8948-81924037D4B0}"/>
              </a:ext>
            </a:extLst>
          </p:cNvPr>
          <p:cNvSpPr>
            <a:spLocks noGrp="1"/>
          </p:cNvSpPr>
          <p:nvPr>
            <p:ph type="sldNum" sz="quarter" idx="12"/>
          </p:nvPr>
        </p:nvSpPr>
        <p:spPr/>
        <p:txBody>
          <a:bodyPr/>
          <a:lstStyle/>
          <a:p>
            <a:fld id="{8EF2499D-F002-C04D-864E-3A60D86B1379}" type="slidenum">
              <a:rPr lang="it-IT" smtClean="0"/>
              <a:t>‹N›</a:t>
            </a:fld>
            <a:endParaRPr lang="it-IT"/>
          </a:p>
        </p:txBody>
      </p:sp>
      <p:sp>
        <p:nvSpPr>
          <p:cNvPr id="7" name="Titolo 6">
            <a:extLst>
              <a:ext uri="{FF2B5EF4-FFF2-40B4-BE49-F238E27FC236}">
                <a16:creationId xmlns:a16="http://schemas.microsoft.com/office/drawing/2014/main" id="{000E9E8D-6F8A-0543-AFC5-2D63ACEEB83F}"/>
              </a:ext>
            </a:extLst>
          </p:cNvPr>
          <p:cNvSpPr>
            <a:spLocks noGrp="1"/>
          </p:cNvSpPr>
          <p:nvPr>
            <p:ph type="title"/>
          </p:nvPr>
        </p:nvSpPr>
        <p:spPr/>
        <p:txBody>
          <a:bodyPr/>
          <a:lstStyle/>
          <a:p>
            <a:r>
              <a:rPr lang="it-IT"/>
              <a:t>Fare clic per modificare lo stile del titolo dello schema</a:t>
            </a:r>
          </a:p>
        </p:txBody>
      </p:sp>
    </p:spTree>
    <p:extLst>
      <p:ext uri="{BB962C8B-B14F-4D97-AF65-F5344CB8AC3E}">
        <p14:creationId xmlns:p14="http://schemas.microsoft.com/office/powerpoint/2010/main" val="319300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E67D64-6765-CB45-85AC-93F46BF1C3A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0D8AF00-8D8C-3045-BCC8-7BD2B091FA0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3338AF9-F666-BA40-BC68-85E4A2528F61}"/>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8C27630C-057D-BE40-A1FC-3EB968AFF5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84D2EA-0514-F64C-9246-9304D1950F63}"/>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86652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D2AEA97-7AD2-AD4F-9D10-810F0564C2F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2504850-0C5D-674B-9D88-28E9C7F4C18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0D427A-09E0-8548-BAEF-4BC7F6066551}"/>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25974CA7-68B9-DE4B-8A8C-F6E71D36EFA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C99BBF9-22A9-B740-B87C-49105CBC4E56}"/>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424849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843CAE-36A1-1142-AFBC-4876636E43A5}"/>
              </a:ext>
            </a:extLst>
          </p:cNvPr>
          <p:cNvSpPr>
            <a:spLocks noGrp="1"/>
          </p:cNvSpPr>
          <p:nvPr>
            <p:ph type="title"/>
          </p:nvPr>
        </p:nvSpPr>
        <p:spPr>
          <a:xfrm>
            <a:off x="2352584" y="107348"/>
            <a:ext cx="9721048" cy="681037"/>
          </a:xfrm>
        </p:spPr>
        <p:txBody>
          <a:bodyPr/>
          <a:lstStyle>
            <a:lvl1pPr>
              <a:defRPr>
                <a:solidFill>
                  <a:schemeClr val="bg1"/>
                </a:solidFill>
              </a:defRPr>
            </a:lvl1pPr>
          </a:lstStyle>
          <a:p>
            <a:r>
              <a:rPr lang="it-IT" dirty="0"/>
              <a:t>Fare clic per modificare lo stile del titolo</a:t>
            </a:r>
          </a:p>
        </p:txBody>
      </p:sp>
      <p:sp>
        <p:nvSpPr>
          <p:cNvPr id="3" name="Segnaposto contenuto 2">
            <a:extLst>
              <a:ext uri="{FF2B5EF4-FFF2-40B4-BE49-F238E27FC236}">
                <a16:creationId xmlns:a16="http://schemas.microsoft.com/office/drawing/2014/main" id="{442E4378-D47E-9D4D-8AC4-E51B5005107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B08F253-3D1A-F846-8072-9BC8822E4BB5}"/>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6A2CBDCB-F8A2-2D4D-8B28-78D8165234F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C21ADA-9B5A-7C4E-9B58-F668FD7B1533}"/>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316220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3A7108-32A1-4140-9B2A-B96089AFD7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BF6D90-920F-6F4B-B28B-10CACBC33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E5E447C-7F57-114B-9530-53B6A5B65315}"/>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20BA5CAE-4438-5745-82D9-A125B713E80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845F0CB-B63F-A449-98DD-E38C3FDECBAD}"/>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379085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95E449-24AF-2949-A9FA-47B71A750CC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55B728F-B8D2-3844-848E-BEDFAC765BD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3F1192D-215A-7D44-AA01-BEEFE98EFE5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E0F5F7C-6E13-B74F-BA1A-2A6D6B1634F1}"/>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6" name="Segnaposto piè di pagina 5">
            <a:extLst>
              <a:ext uri="{FF2B5EF4-FFF2-40B4-BE49-F238E27FC236}">
                <a16:creationId xmlns:a16="http://schemas.microsoft.com/office/drawing/2014/main" id="{30596DF0-E111-6346-901B-F616360EFA8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971E1D6-2478-CA48-A097-EC565D67FDF4}"/>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15386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F1CE89-90BD-504F-8E69-5B14E04CE58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BE34080-7C80-3F42-B4EE-3FC65B8884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DF54688-CBDC-9845-9CAE-B8868D3ACD7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B9EC80E-0E72-1045-98A7-F3AF97FCF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B9C30D1-822B-474C-98C1-B428ADD9B7B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BB60692-7AF5-5A49-90B4-37DABBA8ADE9}"/>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8" name="Segnaposto piè di pagina 7">
            <a:extLst>
              <a:ext uri="{FF2B5EF4-FFF2-40B4-BE49-F238E27FC236}">
                <a16:creationId xmlns:a16="http://schemas.microsoft.com/office/drawing/2014/main" id="{55475C4A-B935-0549-9019-D084CB56EF4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AB29050-66E6-134B-9836-EFB1D93ED3B5}"/>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82853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980B80-CAE0-2049-BB3D-92C6BF8B7B7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18851E4-CB0A-9845-A372-235C7725F915}"/>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4" name="Segnaposto piè di pagina 3">
            <a:extLst>
              <a:ext uri="{FF2B5EF4-FFF2-40B4-BE49-F238E27FC236}">
                <a16:creationId xmlns:a16="http://schemas.microsoft.com/office/drawing/2014/main" id="{A933B027-DDEB-FE49-BBEB-EF861FDB12A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1C84F3E-6EB1-FA45-910E-A12E8DC68C1D}"/>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9253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E5040AC-1278-2B45-8B2B-4582508F8A42}"/>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3" name="Segnaposto piè di pagina 2">
            <a:extLst>
              <a:ext uri="{FF2B5EF4-FFF2-40B4-BE49-F238E27FC236}">
                <a16:creationId xmlns:a16="http://schemas.microsoft.com/office/drawing/2014/main" id="{71618556-5017-2F4F-A78F-22DE3BDB4ED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46868AF-7028-674E-8823-788A1991488E}"/>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8890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DAA447-D25C-6C44-8AAA-44A8E7C02BA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B22E10E-7977-684A-B7A6-4429DB28C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7FF119D-20B9-164F-BD27-AFF6D2834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2937F3E-1B4A-DB43-90A7-2FA606249DF4}"/>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6" name="Segnaposto piè di pagina 5">
            <a:extLst>
              <a:ext uri="{FF2B5EF4-FFF2-40B4-BE49-F238E27FC236}">
                <a16:creationId xmlns:a16="http://schemas.microsoft.com/office/drawing/2014/main" id="{25CB5BEF-521B-BE4F-8669-D40AA754910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9F327FC-4E35-1440-9FFF-BB34F9704D82}"/>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82976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1F36B5-DF11-D047-A39C-2DF39C9D65A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DDBCBC3-4993-6949-B178-9373BFD60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F54B201-B029-8A46-A51B-D3149774C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8434EC6-1FE1-EB44-BB6C-066886231DB2}"/>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6" name="Segnaposto piè di pagina 5">
            <a:extLst>
              <a:ext uri="{FF2B5EF4-FFF2-40B4-BE49-F238E27FC236}">
                <a16:creationId xmlns:a16="http://schemas.microsoft.com/office/drawing/2014/main" id="{3D8D3CA4-3BC3-B14C-B503-C598EFF9AAE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9F5CE53-C0CD-BB41-9A10-4BB53D581384}"/>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509307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23932F2-9AE5-4A46-9DA4-575F21A1D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BF097B5-3AD7-5E43-A5D6-46D8B46F3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9E2A2DA-7140-0948-BDCF-B597774ED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23596CAC-D0A5-0F49-8A33-70208C7C8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6F53163-0ADA-894E-B497-983232F4E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2499D-F002-C04D-864E-3A60D86B1379}" type="slidenum">
              <a:rPr lang="it-IT" smtClean="0"/>
              <a:t>‹N›</a:t>
            </a:fld>
            <a:endParaRPr lang="it-IT"/>
          </a:p>
        </p:txBody>
      </p:sp>
      <p:sp>
        <p:nvSpPr>
          <p:cNvPr id="7" name="Rettangolo con angoli arrotondati 6">
            <a:extLst>
              <a:ext uri="{FF2B5EF4-FFF2-40B4-BE49-F238E27FC236}">
                <a16:creationId xmlns:a16="http://schemas.microsoft.com/office/drawing/2014/main" id="{03163FB0-3D47-3C4F-A89A-02620CEBBDEA}"/>
              </a:ext>
            </a:extLst>
          </p:cNvPr>
          <p:cNvSpPr/>
          <p:nvPr userDrawn="1"/>
        </p:nvSpPr>
        <p:spPr>
          <a:xfrm>
            <a:off x="103573" y="113783"/>
            <a:ext cx="11984854" cy="656948"/>
          </a:xfrm>
          <a:prstGeom prst="roundRect">
            <a:avLst/>
          </a:prstGeom>
          <a:solidFill>
            <a:srgbClr val="38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F7802BFA-7185-E24B-986F-02C0B13153B0}"/>
              </a:ext>
            </a:extLst>
          </p:cNvPr>
          <p:cNvSpPr/>
          <p:nvPr userDrawn="1"/>
        </p:nvSpPr>
        <p:spPr>
          <a:xfrm>
            <a:off x="94048" y="109329"/>
            <a:ext cx="2015231" cy="720718"/>
          </a:xfrm>
          <a:prstGeom prst="roundRect">
            <a:avLst/>
          </a:prstGeom>
          <a:solidFill>
            <a:srgbClr val="2F9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Gestione riunioni</a:t>
            </a:r>
          </a:p>
        </p:txBody>
      </p:sp>
    </p:spTree>
    <p:extLst>
      <p:ext uri="{BB962C8B-B14F-4D97-AF65-F5344CB8AC3E}">
        <p14:creationId xmlns:p14="http://schemas.microsoft.com/office/powerpoint/2010/main" val="2494079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14E7B-28CC-4249-AF12-E33BF20DD1D7}"/>
              </a:ext>
            </a:extLst>
          </p:cNvPr>
          <p:cNvSpPr>
            <a:spLocks noGrp="1"/>
          </p:cNvSpPr>
          <p:nvPr>
            <p:ph type="ctrTitle"/>
          </p:nvPr>
        </p:nvSpPr>
        <p:spPr>
          <a:xfrm>
            <a:off x="1524000" y="1122363"/>
            <a:ext cx="9144000" cy="2387600"/>
          </a:xfrm>
        </p:spPr>
        <p:txBody>
          <a:bodyPr>
            <a:normAutofit/>
          </a:bodyPr>
          <a:lstStyle/>
          <a:p>
            <a:pPr algn="ctr"/>
            <a:r>
              <a:rPr lang="it-IT" sz="5400" dirty="0"/>
              <a:t>Gestione di Riunioni</a:t>
            </a:r>
            <a:br>
              <a:rPr lang="it-IT" dirty="0"/>
            </a:br>
            <a:r>
              <a:rPr lang="it-IT" sz="4000" dirty="0"/>
              <a:t>Versione architettura pure HTML</a:t>
            </a:r>
            <a:endParaRPr lang="it-IT" dirty="0"/>
          </a:p>
        </p:txBody>
      </p:sp>
      <p:sp>
        <p:nvSpPr>
          <p:cNvPr id="3" name="Sottotitolo 2">
            <a:extLst>
              <a:ext uri="{FF2B5EF4-FFF2-40B4-BE49-F238E27FC236}">
                <a16:creationId xmlns:a16="http://schemas.microsoft.com/office/drawing/2014/main" id="{369EE833-E666-6948-8721-A9C3979CD1B8}"/>
              </a:ext>
            </a:extLst>
          </p:cNvPr>
          <p:cNvSpPr>
            <a:spLocks noGrp="1"/>
          </p:cNvSpPr>
          <p:nvPr>
            <p:ph type="subTitle" idx="1"/>
          </p:nvPr>
        </p:nvSpPr>
        <p:spPr/>
        <p:txBody>
          <a:bodyPr/>
          <a:lstStyle/>
          <a:p>
            <a:r>
              <a:rPr lang="it-IT" dirty="0"/>
              <a:t>Esame Tecnologie Informatiche per il WEB</a:t>
            </a:r>
          </a:p>
          <a:p>
            <a:r>
              <a:rPr lang="it-IT" dirty="0"/>
              <a:t>Svolto da: Silvia Maria Talenti, Alessandro Villa, Matteo Visotto</a:t>
            </a:r>
          </a:p>
        </p:txBody>
      </p:sp>
    </p:spTree>
    <p:extLst>
      <p:ext uri="{BB962C8B-B14F-4D97-AF65-F5344CB8AC3E}">
        <p14:creationId xmlns:p14="http://schemas.microsoft.com/office/powerpoint/2010/main" val="3129373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510ED8D2-FEA6-B14E-8DE7-F50D92505FC0}"/>
              </a:ext>
            </a:extLst>
          </p:cNvPr>
          <p:cNvSpPr/>
          <p:nvPr/>
        </p:nvSpPr>
        <p:spPr>
          <a:xfrm>
            <a:off x="138466" y="1887674"/>
            <a:ext cx="8359925" cy="355433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(3)</a:t>
            </a:r>
          </a:p>
        </p:txBody>
      </p:sp>
      <p:sp>
        <p:nvSpPr>
          <p:cNvPr id="5" name="CasellaDiTesto 4">
            <a:extLst>
              <a:ext uri="{FF2B5EF4-FFF2-40B4-BE49-F238E27FC236}">
                <a16:creationId xmlns:a16="http://schemas.microsoft.com/office/drawing/2014/main" id="{CC182E7B-7CB6-2148-974A-A549D4C2F13E}"/>
              </a:ext>
            </a:extLst>
          </p:cNvPr>
          <p:cNvSpPr txBox="1"/>
          <p:nvPr/>
        </p:nvSpPr>
        <p:spPr>
          <a:xfrm>
            <a:off x="138466" y="1887674"/>
            <a:ext cx="790601" cy="369332"/>
          </a:xfrm>
          <a:prstGeom prst="rect">
            <a:avLst/>
          </a:prstGeom>
          <a:noFill/>
        </p:spPr>
        <p:txBody>
          <a:bodyPr wrap="none" rtlCol="0">
            <a:spAutoFit/>
          </a:bodyPr>
          <a:lstStyle/>
          <a:p>
            <a:r>
              <a:rPr lang="it-IT" dirty="0"/>
              <a:t>HOME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322616" y="2317468"/>
            <a:ext cx="2029968" cy="112744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a:t>
            </a:r>
          </a:p>
          <a:p>
            <a:pPr algn="ctr"/>
            <a:r>
              <a:rPr lang="it-IT" dirty="0"/>
              <a:t>[</a:t>
            </a:r>
            <a:r>
              <a:rPr lang="it-IT" dirty="0" err="1"/>
              <a:t>databinding</a:t>
            </a:r>
            <a:r>
              <a:rPr lang="it-IT" dirty="0"/>
              <a:t>: </a:t>
            </a:r>
            <a:r>
              <a:rPr lang="it-IT" dirty="0" err="1"/>
              <a:t>myMeetings</a:t>
            </a:r>
            <a:r>
              <a:rPr lang="it-IT" dirty="0"/>
              <a:t>]</a:t>
            </a:r>
          </a:p>
        </p:txBody>
      </p:sp>
      <p:sp>
        <p:nvSpPr>
          <p:cNvPr id="8" name="Parallelogramma 7">
            <a:extLst>
              <a:ext uri="{FF2B5EF4-FFF2-40B4-BE49-F238E27FC236}">
                <a16:creationId xmlns:a16="http://schemas.microsoft.com/office/drawing/2014/main" id="{5FEA6C5F-1C57-7142-93F7-72269F158C24}"/>
              </a:ext>
            </a:extLst>
          </p:cNvPr>
          <p:cNvSpPr/>
          <p:nvPr/>
        </p:nvSpPr>
        <p:spPr>
          <a:xfrm>
            <a:off x="391278" y="1043411"/>
            <a:ext cx="1642506"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Home</a:t>
            </a:r>
          </a:p>
        </p:txBody>
      </p:sp>
      <p:cxnSp>
        <p:nvCxnSpPr>
          <p:cNvPr id="10" name="Connettore 2 9">
            <a:extLst>
              <a:ext uri="{FF2B5EF4-FFF2-40B4-BE49-F238E27FC236}">
                <a16:creationId xmlns:a16="http://schemas.microsoft.com/office/drawing/2014/main" id="{B44D9D1C-D321-D040-9E0A-E41239C6659B}"/>
              </a:ext>
            </a:extLst>
          </p:cNvPr>
          <p:cNvCxnSpPr>
            <a:cxnSpLocks/>
          </p:cNvCxnSpPr>
          <p:nvPr/>
        </p:nvCxnSpPr>
        <p:spPr>
          <a:xfrm>
            <a:off x="7725038" y="4644803"/>
            <a:ext cx="0" cy="251264"/>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15" name="Connettore 1 14">
            <a:extLst>
              <a:ext uri="{FF2B5EF4-FFF2-40B4-BE49-F238E27FC236}">
                <a16:creationId xmlns:a16="http://schemas.microsoft.com/office/drawing/2014/main" id="{7BBA708B-68CF-8F42-84A5-AB2B93BB64E9}"/>
              </a:ext>
            </a:extLst>
          </p:cNvPr>
          <p:cNvCxnSpPr>
            <a:cxnSpLocks/>
            <a:stCxn id="3" idx="2"/>
            <a:endCxn id="8" idx="2"/>
          </p:cNvCxnSpPr>
          <p:nvPr/>
        </p:nvCxnSpPr>
        <p:spPr>
          <a:xfrm flipH="1">
            <a:off x="1943999" y="1169420"/>
            <a:ext cx="490312" cy="233131"/>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ttangolo con angoli arrotondati 23">
            <a:extLst>
              <a:ext uri="{FF2B5EF4-FFF2-40B4-BE49-F238E27FC236}">
                <a16:creationId xmlns:a16="http://schemas.microsoft.com/office/drawing/2014/main" id="{4BC325E9-19FD-814F-952F-F789AD382804}"/>
              </a:ext>
            </a:extLst>
          </p:cNvPr>
          <p:cNvSpPr/>
          <p:nvPr/>
        </p:nvSpPr>
        <p:spPr>
          <a:xfrm>
            <a:off x="2586621" y="2323880"/>
            <a:ext cx="2097777" cy="112744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a:t>
            </a:r>
          </a:p>
          <a:p>
            <a:pPr algn="ctr"/>
            <a:r>
              <a:rPr lang="it-IT" dirty="0"/>
              <a:t>[</a:t>
            </a:r>
            <a:r>
              <a:rPr lang="it-IT" dirty="0" err="1"/>
              <a:t>databinding</a:t>
            </a:r>
            <a:r>
              <a:rPr lang="it-IT" dirty="0"/>
              <a:t>: </a:t>
            </a:r>
            <a:r>
              <a:rPr lang="it-IT" dirty="0" err="1"/>
              <a:t>availableMeetings</a:t>
            </a:r>
            <a:r>
              <a:rPr lang="it-IT" dirty="0"/>
              <a:t>]</a:t>
            </a:r>
          </a:p>
        </p:txBody>
      </p:sp>
      <p:sp>
        <p:nvSpPr>
          <p:cNvPr id="3" name="CasellaDiTesto 2">
            <a:extLst>
              <a:ext uri="{FF2B5EF4-FFF2-40B4-BE49-F238E27FC236}">
                <a16:creationId xmlns:a16="http://schemas.microsoft.com/office/drawing/2014/main" id="{F414A50F-33BD-A346-AFD7-10AD24CEFCE3}"/>
              </a:ext>
            </a:extLst>
          </p:cNvPr>
          <p:cNvSpPr txBox="1"/>
          <p:nvPr/>
        </p:nvSpPr>
        <p:spPr>
          <a:xfrm>
            <a:off x="2033784" y="800088"/>
            <a:ext cx="801053" cy="369332"/>
          </a:xfrm>
          <a:prstGeom prst="rect">
            <a:avLst/>
          </a:prstGeom>
          <a:noFill/>
        </p:spPr>
        <p:txBody>
          <a:bodyPr wrap="none" rtlCol="0">
            <a:spAutoFit/>
          </a:bodyPr>
          <a:lstStyle/>
          <a:p>
            <a:r>
              <a:rPr lang="it-IT" dirty="0" err="1"/>
              <a:t>user.id</a:t>
            </a:r>
            <a:endParaRPr lang="it-IT" dirty="0"/>
          </a:p>
        </p:txBody>
      </p:sp>
      <p:cxnSp>
        <p:nvCxnSpPr>
          <p:cNvPr id="34" name="Connettore 2 33">
            <a:extLst>
              <a:ext uri="{FF2B5EF4-FFF2-40B4-BE49-F238E27FC236}">
                <a16:creationId xmlns:a16="http://schemas.microsoft.com/office/drawing/2014/main" id="{859E9297-4E85-8742-82B7-9935883B3A39}"/>
              </a:ext>
            </a:extLst>
          </p:cNvPr>
          <p:cNvCxnSpPr>
            <a:cxnSpLocks/>
            <a:stCxn id="8" idx="4"/>
          </p:cNvCxnSpPr>
          <p:nvPr/>
        </p:nvCxnSpPr>
        <p:spPr>
          <a:xfrm>
            <a:off x="1212531" y="1761691"/>
            <a:ext cx="0" cy="55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56713390-AA19-824F-83BC-1B1C063FE01C}"/>
              </a:ext>
            </a:extLst>
          </p:cNvPr>
          <p:cNvCxnSpPr>
            <a:cxnSpLocks/>
            <a:stCxn id="8" idx="4"/>
          </p:cNvCxnSpPr>
          <p:nvPr/>
        </p:nvCxnSpPr>
        <p:spPr>
          <a:xfrm>
            <a:off x="1212531" y="1761691"/>
            <a:ext cx="2422978" cy="562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Rettangolo con angoli arrotondati 39">
            <a:extLst>
              <a:ext uri="{FF2B5EF4-FFF2-40B4-BE49-F238E27FC236}">
                <a16:creationId xmlns:a16="http://schemas.microsoft.com/office/drawing/2014/main" id="{4A978270-4CF2-0B45-B38C-9DE36F92EEE5}"/>
              </a:ext>
            </a:extLst>
          </p:cNvPr>
          <p:cNvSpPr/>
          <p:nvPr/>
        </p:nvSpPr>
        <p:spPr>
          <a:xfrm>
            <a:off x="5286113" y="2352862"/>
            <a:ext cx="2591753" cy="215393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Wizard</a:t>
            </a:r>
            <a:endParaRPr lang="it-IT" dirty="0"/>
          </a:p>
          <a:p>
            <a:pPr algn="ctr"/>
            <a:r>
              <a:rPr lang="it-IT" dirty="0"/>
              <a:t>[</a:t>
            </a:r>
            <a:r>
              <a:rPr lang="it-IT" dirty="0" err="1"/>
              <a:t>field</a:t>
            </a:r>
            <a:r>
              <a:rPr lang="it-IT" dirty="0"/>
              <a:t>: </a:t>
            </a:r>
            <a:r>
              <a:rPr lang="it-IT" dirty="0" err="1"/>
              <a:t>title</a:t>
            </a:r>
            <a:endParaRPr lang="it-IT" dirty="0"/>
          </a:p>
          <a:p>
            <a:pPr algn="ctr"/>
            <a:r>
              <a:rPr lang="it-IT" dirty="0" err="1"/>
              <a:t>field</a:t>
            </a:r>
            <a:r>
              <a:rPr lang="it-IT" dirty="0"/>
              <a:t>: date</a:t>
            </a:r>
          </a:p>
          <a:p>
            <a:pPr algn="ctr"/>
            <a:r>
              <a:rPr lang="it-IT" dirty="0" err="1"/>
              <a:t>field</a:t>
            </a:r>
            <a:r>
              <a:rPr lang="it-IT" dirty="0"/>
              <a:t>: time</a:t>
            </a:r>
          </a:p>
          <a:p>
            <a:pPr algn="ctr"/>
            <a:r>
              <a:rPr lang="it-IT" dirty="0" err="1"/>
              <a:t>field</a:t>
            </a:r>
            <a:r>
              <a:rPr lang="it-IT" dirty="0"/>
              <a:t>: </a:t>
            </a:r>
            <a:r>
              <a:rPr lang="it-IT" dirty="0" err="1"/>
              <a:t>duration</a:t>
            </a:r>
            <a:endParaRPr lang="it-IT" dirty="0"/>
          </a:p>
          <a:p>
            <a:pPr algn="ctr"/>
            <a:r>
              <a:rPr lang="it-IT" dirty="0" err="1"/>
              <a:t>field</a:t>
            </a:r>
            <a:r>
              <a:rPr lang="it-IT" dirty="0"/>
              <a:t>: </a:t>
            </a:r>
            <a:r>
              <a:rPr lang="it-IT" dirty="0" err="1"/>
              <a:t>maxpartecipants</a:t>
            </a:r>
            <a:r>
              <a:rPr lang="it-IT" dirty="0"/>
              <a:t>]</a:t>
            </a:r>
          </a:p>
          <a:p>
            <a:pPr algn="ctr"/>
            <a:r>
              <a:rPr lang="it-IT" dirty="0" err="1"/>
              <a:t>step</a:t>
            </a:r>
            <a:r>
              <a:rPr lang="it-IT" dirty="0"/>
              <a:t>=</a:t>
            </a:r>
            <a:r>
              <a:rPr lang="it-IT" dirty="0" err="1"/>
              <a:t>firstStep</a:t>
            </a:r>
            <a:endParaRPr lang="it-IT" dirty="0"/>
          </a:p>
        </p:txBody>
      </p:sp>
      <p:sp>
        <p:nvSpPr>
          <p:cNvPr id="7" name="Ovale 6">
            <a:extLst>
              <a:ext uri="{FF2B5EF4-FFF2-40B4-BE49-F238E27FC236}">
                <a16:creationId xmlns:a16="http://schemas.microsoft.com/office/drawing/2014/main" id="{FE308591-5386-9240-B683-FC0AD854E303}"/>
              </a:ext>
            </a:extLst>
          </p:cNvPr>
          <p:cNvSpPr/>
          <p:nvPr/>
        </p:nvSpPr>
        <p:spPr>
          <a:xfrm>
            <a:off x="7583306" y="4360497"/>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C423A754-EB61-354E-BE83-AE21AFE1433C}"/>
              </a:ext>
            </a:extLst>
          </p:cNvPr>
          <p:cNvSpPr/>
          <p:nvPr/>
        </p:nvSpPr>
        <p:spPr>
          <a:xfrm>
            <a:off x="5669394" y="4361040"/>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43" name="Connettore 2 42">
            <a:extLst>
              <a:ext uri="{FF2B5EF4-FFF2-40B4-BE49-F238E27FC236}">
                <a16:creationId xmlns:a16="http://schemas.microsoft.com/office/drawing/2014/main" id="{6EFBE1EF-2C29-704F-B0F3-F07324D0B9A6}"/>
              </a:ext>
            </a:extLst>
          </p:cNvPr>
          <p:cNvCxnSpPr>
            <a:cxnSpLocks/>
          </p:cNvCxnSpPr>
          <p:nvPr/>
        </p:nvCxnSpPr>
        <p:spPr>
          <a:xfrm>
            <a:off x="7725038" y="4896067"/>
            <a:ext cx="115263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CasellaDiTesto 43">
            <a:extLst>
              <a:ext uri="{FF2B5EF4-FFF2-40B4-BE49-F238E27FC236}">
                <a16:creationId xmlns:a16="http://schemas.microsoft.com/office/drawing/2014/main" id="{1BFA0E38-7ACB-A24F-833C-80CEE00843AA}"/>
              </a:ext>
            </a:extLst>
          </p:cNvPr>
          <p:cNvSpPr txBox="1"/>
          <p:nvPr/>
        </p:nvSpPr>
        <p:spPr>
          <a:xfrm>
            <a:off x="7725038" y="4567263"/>
            <a:ext cx="773353" cy="369332"/>
          </a:xfrm>
          <a:prstGeom prst="rect">
            <a:avLst/>
          </a:prstGeom>
          <a:noFill/>
        </p:spPr>
        <p:txBody>
          <a:bodyPr wrap="none" rtlCol="0">
            <a:spAutoFit/>
          </a:bodyPr>
          <a:lstStyle/>
          <a:p>
            <a:r>
              <a:rPr lang="it-IT" dirty="0"/>
              <a:t>create</a:t>
            </a:r>
          </a:p>
        </p:txBody>
      </p:sp>
      <p:sp>
        <p:nvSpPr>
          <p:cNvPr id="46" name="Parallelogramma 45">
            <a:extLst>
              <a:ext uri="{FF2B5EF4-FFF2-40B4-BE49-F238E27FC236}">
                <a16:creationId xmlns:a16="http://schemas.microsoft.com/office/drawing/2014/main" id="{18FFDCE2-7683-1240-8ABB-D0B09F47ADAD}"/>
              </a:ext>
            </a:extLst>
          </p:cNvPr>
          <p:cNvSpPr/>
          <p:nvPr/>
        </p:nvSpPr>
        <p:spPr>
          <a:xfrm>
            <a:off x="8805551" y="4506801"/>
            <a:ext cx="1871944"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Home</a:t>
            </a:r>
          </a:p>
        </p:txBody>
      </p:sp>
      <p:cxnSp>
        <p:nvCxnSpPr>
          <p:cNvPr id="50" name="Connettore 2 49">
            <a:extLst>
              <a:ext uri="{FF2B5EF4-FFF2-40B4-BE49-F238E27FC236}">
                <a16:creationId xmlns:a16="http://schemas.microsoft.com/office/drawing/2014/main" id="{43D300AC-8237-8E4A-8A22-8A5F64281686}"/>
              </a:ext>
            </a:extLst>
          </p:cNvPr>
          <p:cNvCxnSpPr>
            <a:cxnSpLocks/>
          </p:cNvCxnSpPr>
          <p:nvPr/>
        </p:nvCxnSpPr>
        <p:spPr>
          <a:xfrm>
            <a:off x="9798234" y="3854226"/>
            <a:ext cx="0" cy="667688"/>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51" name="Connettore 2 50">
            <a:extLst>
              <a:ext uri="{FF2B5EF4-FFF2-40B4-BE49-F238E27FC236}">
                <a16:creationId xmlns:a16="http://schemas.microsoft.com/office/drawing/2014/main" id="{2A2131B6-9E1C-9F4D-9B1D-3466009986FB}"/>
              </a:ext>
            </a:extLst>
          </p:cNvPr>
          <p:cNvCxnSpPr>
            <a:cxnSpLocks/>
          </p:cNvCxnSpPr>
          <p:nvPr/>
        </p:nvCxnSpPr>
        <p:spPr>
          <a:xfrm flipH="1">
            <a:off x="8498391" y="3854226"/>
            <a:ext cx="129984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CasellaDiTesto 53">
            <a:extLst>
              <a:ext uri="{FF2B5EF4-FFF2-40B4-BE49-F238E27FC236}">
                <a16:creationId xmlns:a16="http://schemas.microsoft.com/office/drawing/2014/main" id="{87845DF3-7B8E-2D42-87C8-36220C9EEA91}"/>
              </a:ext>
            </a:extLst>
          </p:cNvPr>
          <p:cNvSpPr txBox="1"/>
          <p:nvPr/>
        </p:nvSpPr>
        <p:spPr>
          <a:xfrm>
            <a:off x="8690440" y="3473926"/>
            <a:ext cx="655436" cy="369332"/>
          </a:xfrm>
          <a:prstGeom prst="rect">
            <a:avLst/>
          </a:prstGeom>
          <a:noFill/>
        </p:spPr>
        <p:txBody>
          <a:bodyPr wrap="none" rtlCol="0">
            <a:spAutoFit/>
          </a:bodyPr>
          <a:lstStyle/>
          <a:p>
            <a:r>
              <a:rPr lang="it-IT" dirty="0" err="1"/>
              <a:t>Error</a:t>
            </a:r>
            <a:endParaRPr lang="it-IT" dirty="0"/>
          </a:p>
        </p:txBody>
      </p:sp>
      <p:sp>
        <p:nvSpPr>
          <p:cNvPr id="60" name="CasellaDiTesto 59">
            <a:extLst>
              <a:ext uri="{FF2B5EF4-FFF2-40B4-BE49-F238E27FC236}">
                <a16:creationId xmlns:a16="http://schemas.microsoft.com/office/drawing/2014/main" id="{988B4371-DFCC-5243-8C19-AFCD5EFF86A5}"/>
              </a:ext>
            </a:extLst>
          </p:cNvPr>
          <p:cNvSpPr txBox="1"/>
          <p:nvPr/>
        </p:nvSpPr>
        <p:spPr>
          <a:xfrm>
            <a:off x="5394805" y="4654887"/>
            <a:ext cx="779059" cy="369332"/>
          </a:xfrm>
          <a:prstGeom prst="rect">
            <a:avLst/>
          </a:prstGeom>
          <a:noFill/>
        </p:spPr>
        <p:txBody>
          <a:bodyPr wrap="none" rtlCol="0">
            <a:spAutoFit/>
          </a:bodyPr>
          <a:lstStyle/>
          <a:p>
            <a:r>
              <a:rPr lang="it-IT" dirty="0" err="1"/>
              <a:t>cancel</a:t>
            </a:r>
            <a:endParaRPr lang="it-IT" dirty="0"/>
          </a:p>
        </p:txBody>
      </p:sp>
      <p:cxnSp>
        <p:nvCxnSpPr>
          <p:cNvPr id="62" name="Connettore 2 61">
            <a:extLst>
              <a:ext uri="{FF2B5EF4-FFF2-40B4-BE49-F238E27FC236}">
                <a16:creationId xmlns:a16="http://schemas.microsoft.com/office/drawing/2014/main" id="{6FE1DA67-D66D-8B4A-B7E7-81DF5D9AE470}"/>
              </a:ext>
            </a:extLst>
          </p:cNvPr>
          <p:cNvCxnSpPr>
            <a:cxnSpLocks/>
            <a:stCxn id="46" idx="4"/>
          </p:cNvCxnSpPr>
          <p:nvPr/>
        </p:nvCxnSpPr>
        <p:spPr>
          <a:xfrm>
            <a:off x="9741523" y="5225081"/>
            <a:ext cx="0" cy="5010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CasellaDiTesto 18">
            <a:extLst>
              <a:ext uri="{FF2B5EF4-FFF2-40B4-BE49-F238E27FC236}">
                <a16:creationId xmlns:a16="http://schemas.microsoft.com/office/drawing/2014/main" id="{998B695E-6F68-5C4B-8780-A3FB077D3500}"/>
              </a:ext>
            </a:extLst>
          </p:cNvPr>
          <p:cNvSpPr txBox="1"/>
          <p:nvPr/>
        </p:nvSpPr>
        <p:spPr>
          <a:xfrm>
            <a:off x="9741523" y="5290923"/>
            <a:ext cx="457176" cy="369332"/>
          </a:xfrm>
          <a:prstGeom prst="rect">
            <a:avLst/>
          </a:prstGeom>
          <a:noFill/>
        </p:spPr>
        <p:txBody>
          <a:bodyPr wrap="none" rtlCol="0">
            <a:spAutoFit/>
          </a:bodyPr>
          <a:lstStyle/>
          <a:p>
            <a:r>
              <a:rPr lang="it-IT" dirty="0"/>
              <a:t>OK</a:t>
            </a:r>
          </a:p>
        </p:txBody>
      </p:sp>
      <p:sp>
        <p:nvSpPr>
          <p:cNvPr id="47" name="Rettangolo 46">
            <a:extLst>
              <a:ext uri="{FF2B5EF4-FFF2-40B4-BE49-F238E27FC236}">
                <a16:creationId xmlns:a16="http://schemas.microsoft.com/office/drawing/2014/main" id="{9DD3D61E-4AEE-1E4F-AA13-D3EB87904DCB}"/>
              </a:ext>
            </a:extLst>
          </p:cNvPr>
          <p:cNvSpPr/>
          <p:nvPr/>
        </p:nvSpPr>
        <p:spPr>
          <a:xfrm>
            <a:off x="9004486" y="5791939"/>
            <a:ext cx="1673009" cy="866313"/>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8" name="CasellaDiTesto 47">
            <a:extLst>
              <a:ext uri="{FF2B5EF4-FFF2-40B4-BE49-F238E27FC236}">
                <a16:creationId xmlns:a16="http://schemas.microsoft.com/office/drawing/2014/main" id="{0C1C0FB9-3A37-A244-BB88-7BFE441F1186}"/>
              </a:ext>
            </a:extLst>
          </p:cNvPr>
          <p:cNvSpPr txBox="1"/>
          <p:nvPr/>
        </p:nvSpPr>
        <p:spPr>
          <a:xfrm>
            <a:off x="8950922" y="5758695"/>
            <a:ext cx="1586460" cy="369332"/>
          </a:xfrm>
          <a:prstGeom prst="rect">
            <a:avLst/>
          </a:prstGeom>
          <a:noFill/>
        </p:spPr>
        <p:txBody>
          <a:bodyPr wrap="none" rtlCol="0">
            <a:spAutoFit/>
          </a:bodyPr>
          <a:lstStyle/>
          <a:p>
            <a:r>
              <a:rPr lang="it-IT" dirty="0" err="1"/>
              <a:t>CreateMeeting</a:t>
            </a:r>
            <a:endParaRPr lang="it-IT" dirty="0"/>
          </a:p>
        </p:txBody>
      </p:sp>
    </p:spTree>
    <p:extLst>
      <p:ext uri="{BB962C8B-B14F-4D97-AF65-F5344CB8AC3E}">
        <p14:creationId xmlns:p14="http://schemas.microsoft.com/office/powerpoint/2010/main" val="205666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510ED8D2-FEA6-B14E-8DE7-F50D92505FC0}"/>
              </a:ext>
            </a:extLst>
          </p:cNvPr>
          <p:cNvSpPr/>
          <p:nvPr/>
        </p:nvSpPr>
        <p:spPr>
          <a:xfrm>
            <a:off x="651114" y="2662658"/>
            <a:ext cx="4577834" cy="197279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(4)</a:t>
            </a:r>
          </a:p>
        </p:txBody>
      </p:sp>
      <p:sp>
        <p:nvSpPr>
          <p:cNvPr id="5" name="CasellaDiTesto 4">
            <a:extLst>
              <a:ext uri="{FF2B5EF4-FFF2-40B4-BE49-F238E27FC236}">
                <a16:creationId xmlns:a16="http://schemas.microsoft.com/office/drawing/2014/main" id="{CC182E7B-7CB6-2148-974A-A549D4C2F13E}"/>
              </a:ext>
            </a:extLst>
          </p:cNvPr>
          <p:cNvSpPr txBox="1"/>
          <p:nvPr/>
        </p:nvSpPr>
        <p:spPr>
          <a:xfrm>
            <a:off x="653370" y="2668909"/>
            <a:ext cx="1586460" cy="369332"/>
          </a:xfrm>
          <a:prstGeom prst="rect">
            <a:avLst/>
          </a:prstGeom>
          <a:noFill/>
        </p:spPr>
        <p:txBody>
          <a:bodyPr wrap="none" rtlCol="0">
            <a:spAutoFit/>
          </a:bodyPr>
          <a:lstStyle/>
          <a:p>
            <a:r>
              <a:rPr lang="it-IT" dirty="0" err="1"/>
              <a:t>CreateMeeting</a:t>
            </a:r>
            <a:endParaRPr lang="it-IT" dirty="0"/>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1996754" y="3191707"/>
            <a:ext cx="2029968" cy="112744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 :Form</a:t>
            </a:r>
          </a:p>
          <a:p>
            <a:pPr algn="ctr"/>
            <a:r>
              <a:rPr lang="it-IT" dirty="0"/>
              <a:t>[</a:t>
            </a:r>
            <a:r>
              <a:rPr lang="it-IT" dirty="0" err="1"/>
              <a:t>databinding</a:t>
            </a:r>
            <a:r>
              <a:rPr lang="it-IT" dirty="0"/>
              <a:t>: </a:t>
            </a:r>
            <a:r>
              <a:rPr lang="it-IT" dirty="0" err="1"/>
              <a:t>availableUsers</a:t>
            </a:r>
            <a:r>
              <a:rPr lang="it-IT" dirty="0"/>
              <a:t>]</a:t>
            </a:r>
          </a:p>
        </p:txBody>
      </p:sp>
      <p:sp>
        <p:nvSpPr>
          <p:cNvPr id="8" name="Parallelogramma 7">
            <a:extLst>
              <a:ext uri="{FF2B5EF4-FFF2-40B4-BE49-F238E27FC236}">
                <a16:creationId xmlns:a16="http://schemas.microsoft.com/office/drawing/2014/main" id="{5FEA6C5F-1C57-7142-93F7-72269F158C24}"/>
              </a:ext>
            </a:extLst>
          </p:cNvPr>
          <p:cNvSpPr/>
          <p:nvPr/>
        </p:nvSpPr>
        <p:spPr>
          <a:xfrm>
            <a:off x="1914067" y="1824646"/>
            <a:ext cx="2195343"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CreateMeeting</a:t>
            </a:r>
            <a:endParaRPr lang="it-IT" dirty="0"/>
          </a:p>
        </p:txBody>
      </p:sp>
      <p:cxnSp>
        <p:nvCxnSpPr>
          <p:cNvPr id="15" name="Connettore 1 14">
            <a:extLst>
              <a:ext uri="{FF2B5EF4-FFF2-40B4-BE49-F238E27FC236}">
                <a16:creationId xmlns:a16="http://schemas.microsoft.com/office/drawing/2014/main" id="{7BBA708B-68CF-8F42-84A5-AB2B93BB64E9}"/>
              </a:ext>
            </a:extLst>
          </p:cNvPr>
          <p:cNvCxnSpPr>
            <a:cxnSpLocks/>
            <a:endCxn id="8" idx="2"/>
          </p:cNvCxnSpPr>
          <p:nvPr/>
        </p:nvCxnSpPr>
        <p:spPr>
          <a:xfrm flipH="1">
            <a:off x="4019625" y="1945470"/>
            <a:ext cx="531315" cy="238316"/>
          </a:xfrm>
          <a:prstGeom prst="line">
            <a:avLst/>
          </a:prstGeom>
        </p:spPr>
        <p:style>
          <a:lnRef idx="1">
            <a:schemeClr val="accent1"/>
          </a:lnRef>
          <a:fillRef idx="0">
            <a:schemeClr val="accent1"/>
          </a:fillRef>
          <a:effectRef idx="0">
            <a:schemeClr val="accent1"/>
          </a:effectRef>
          <a:fontRef idx="minor">
            <a:schemeClr val="tx1"/>
          </a:fontRef>
        </p:style>
      </p:cxnSp>
      <p:sp>
        <p:nvSpPr>
          <p:cNvPr id="3" name="CasellaDiTesto 2">
            <a:extLst>
              <a:ext uri="{FF2B5EF4-FFF2-40B4-BE49-F238E27FC236}">
                <a16:creationId xmlns:a16="http://schemas.microsoft.com/office/drawing/2014/main" id="{F414A50F-33BD-A346-AFD7-10AD24CEFCE3}"/>
              </a:ext>
            </a:extLst>
          </p:cNvPr>
          <p:cNvSpPr txBox="1"/>
          <p:nvPr/>
        </p:nvSpPr>
        <p:spPr>
          <a:xfrm>
            <a:off x="4224564" y="1622176"/>
            <a:ext cx="801053" cy="369332"/>
          </a:xfrm>
          <a:prstGeom prst="rect">
            <a:avLst/>
          </a:prstGeom>
          <a:noFill/>
        </p:spPr>
        <p:txBody>
          <a:bodyPr wrap="none" rtlCol="0">
            <a:spAutoFit/>
          </a:bodyPr>
          <a:lstStyle/>
          <a:p>
            <a:r>
              <a:rPr lang="it-IT" dirty="0" err="1"/>
              <a:t>user.id</a:t>
            </a:r>
            <a:endParaRPr lang="it-IT" dirty="0"/>
          </a:p>
        </p:txBody>
      </p:sp>
      <p:cxnSp>
        <p:nvCxnSpPr>
          <p:cNvPr id="34" name="Connettore 2 33">
            <a:extLst>
              <a:ext uri="{FF2B5EF4-FFF2-40B4-BE49-F238E27FC236}">
                <a16:creationId xmlns:a16="http://schemas.microsoft.com/office/drawing/2014/main" id="{859E9297-4E85-8742-82B7-9935883B3A39}"/>
              </a:ext>
            </a:extLst>
          </p:cNvPr>
          <p:cNvCxnSpPr>
            <a:cxnSpLocks/>
            <a:stCxn id="8" idx="4"/>
          </p:cNvCxnSpPr>
          <p:nvPr/>
        </p:nvCxnSpPr>
        <p:spPr>
          <a:xfrm flipH="1">
            <a:off x="3011738" y="2542926"/>
            <a:ext cx="1" cy="6080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Ovale 6">
            <a:extLst>
              <a:ext uri="{FF2B5EF4-FFF2-40B4-BE49-F238E27FC236}">
                <a16:creationId xmlns:a16="http://schemas.microsoft.com/office/drawing/2014/main" id="{FE308591-5386-9240-B683-FC0AD854E303}"/>
              </a:ext>
            </a:extLst>
          </p:cNvPr>
          <p:cNvSpPr/>
          <p:nvPr/>
        </p:nvSpPr>
        <p:spPr>
          <a:xfrm>
            <a:off x="3866949" y="3345544"/>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3" name="Connettore 2 42">
            <a:extLst>
              <a:ext uri="{FF2B5EF4-FFF2-40B4-BE49-F238E27FC236}">
                <a16:creationId xmlns:a16="http://schemas.microsoft.com/office/drawing/2014/main" id="{6EFBE1EF-2C29-704F-B0F3-F07324D0B9A6}"/>
              </a:ext>
            </a:extLst>
          </p:cNvPr>
          <p:cNvCxnSpPr>
            <a:cxnSpLocks/>
          </p:cNvCxnSpPr>
          <p:nvPr/>
        </p:nvCxnSpPr>
        <p:spPr>
          <a:xfrm>
            <a:off x="4109410" y="3491848"/>
            <a:ext cx="17409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CasellaDiTesto 43">
            <a:extLst>
              <a:ext uri="{FF2B5EF4-FFF2-40B4-BE49-F238E27FC236}">
                <a16:creationId xmlns:a16="http://schemas.microsoft.com/office/drawing/2014/main" id="{1BFA0E38-7ACB-A24F-833C-80CEE00843AA}"/>
              </a:ext>
            </a:extLst>
          </p:cNvPr>
          <p:cNvSpPr txBox="1"/>
          <p:nvPr/>
        </p:nvSpPr>
        <p:spPr>
          <a:xfrm>
            <a:off x="4224564" y="3007041"/>
            <a:ext cx="832279" cy="369332"/>
          </a:xfrm>
          <a:prstGeom prst="rect">
            <a:avLst/>
          </a:prstGeom>
          <a:noFill/>
        </p:spPr>
        <p:txBody>
          <a:bodyPr wrap="none" rtlCol="0">
            <a:spAutoFit/>
          </a:bodyPr>
          <a:lstStyle/>
          <a:p>
            <a:r>
              <a:rPr lang="it-IT" dirty="0" err="1"/>
              <a:t>submit</a:t>
            </a:r>
            <a:endParaRPr lang="it-IT" dirty="0"/>
          </a:p>
        </p:txBody>
      </p:sp>
      <p:cxnSp>
        <p:nvCxnSpPr>
          <p:cNvPr id="50" name="Connettore 2 49">
            <a:extLst>
              <a:ext uri="{FF2B5EF4-FFF2-40B4-BE49-F238E27FC236}">
                <a16:creationId xmlns:a16="http://schemas.microsoft.com/office/drawing/2014/main" id="{43D300AC-8237-8E4A-8A22-8A5F64281686}"/>
              </a:ext>
            </a:extLst>
          </p:cNvPr>
          <p:cNvCxnSpPr>
            <a:cxnSpLocks/>
          </p:cNvCxnSpPr>
          <p:nvPr/>
        </p:nvCxnSpPr>
        <p:spPr>
          <a:xfrm>
            <a:off x="6739431" y="3869219"/>
            <a:ext cx="0" cy="449932"/>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51" name="Connettore 2 50">
            <a:extLst>
              <a:ext uri="{FF2B5EF4-FFF2-40B4-BE49-F238E27FC236}">
                <a16:creationId xmlns:a16="http://schemas.microsoft.com/office/drawing/2014/main" id="{2A2131B6-9E1C-9F4D-9B1D-3466009986FB}"/>
              </a:ext>
            </a:extLst>
          </p:cNvPr>
          <p:cNvCxnSpPr>
            <a:cxnSpLocks/>
          </p:cNvCxnSpPr>
          <p:nvPr/>
        </p:nvCxnSpPr>
        <p:spPr>
          <a:xfrm flipH="1">
            <a:off x="5228949" y="4319151"/>
            <a:ext cx="152207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CasellaDiTesto 53">
            <a:extLst>
              <a:ext uri="{FF2B5EF4-FFF2-40B4-BE49-F238E27FC236}">
                <a16:creationId xmlns:a16="http://schemas.microsoft.com/office/drawing/2014/main" id="{87845DF3-7B8E-2D42-87C8-36220C9EEA91}"/>
              </a:ext>
            </a:extLst>
          </p:cNvPr>
          <p:cNvSpPr txBox="1"/>
          <p:nvPr/>
        </p:nvSpPr>
        <p:spPr>
          <a:xfrm>
            <a:off x="5486001" y="4291060"/>
            <a:ext cx="993670" cy="369332"/>
          </a:xfrm>
          <a:prstGeom prst="rect">
            <a:avLst/>
          </a:prstGeom>
          <a:noFill/>
        </p:spPr>
        <p:txBody>
          <a:bodyPr wrap="none" rtlCol="0">
            <a:spAutoFit/>
          </a:bodyPr>
          <a:lstStyle/>
          <a:p>
            <a:r>
              <a:rPr lang="it-IT" dirty="0" err="1"/>
              <a:t>Error</a:t>
            </a:r>
            <a:r>
              <a:rPr lang="it-IT" dirty="0"/>
              <a:t> &lt; 3</a:t>
            </a:r>
          </a:p>
        </p:txBody>
      </p:sp>
      <p:cxnSp>
        <p:nvCxnSpPr>
          <p:cNvPr id="62" name="Connettore 2 61">
            <a:extLst>
              <a:ext uri="{FF2B5EF4-FFF2-40B4-BE49-F238E27FC236}">
                <a16:creationId xmlns:a16="http://schemas.microsoft.com/office/drawing/2014/main" id="{6FE1DA67-D66D-8B4A-B7E7-81DF5D9AE470}"/>
              </a:ext>
            </a:extLst>
          </p:cNvPr>
          <p:cNvCxnSpPr>
            <a:cxnSpLocks/>
          </p:cNvCxnSpPr>
          <p:nvPr/>
        </p:nvCxnSpPr>
        <p:spPr>
          <a:xfrm>
            <a:off x="7886088" y="3563963"/>
            <a:ext cx="1346688" cy="99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Rettangolo 46">
            <a:extLst>
              <a:ext uri="{FF2B5EF4-FFF2-40B4-BE49-F238E27FC236}">
                <a16:creationId xmlns:a16="http://schemas.microsoft.com/office/drawing/2014/main" id="{9DD3D61E-4AEE-1E4F-AA13-D3EB87904DCB}"/>
              </a:ext>
            </a:extLst>
          </p:cNvPr>
          <p:cNvSpPr/>
          <p:nvPr/>
        </p:nvSpPr>
        <p:spPr>
          <a:xfrm>
            <a:off x="9306568" y="3140764"/>
            <a:ext cx="1673009" cy="866313"/>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8" name="CasellaDiTesto 47">
            <a:extLst>
              <a:ext uri="{FF2B5EF4-FFF2-40B4-BE49-F238E27FC236}">
                <a16:creationId xmlns:a16="http://schemas.microsoft.com/office/drawing/2014/main" id="{0C1C0FB9-3A37-A244-BB88-7BFE441F1186}"/>
              </a:ext>
            </a:extLst>
          </p:cNvPr>
          <p:cNvSpPr txBox="1"/>
          <p:nvPr/>
        </p:nvSpPr>
        <p:spPr>
          <a:xfrm>
            <a:off x="9256679" y="3115038"/>
            <a:ext cx="1510222" cy="369332"/>
          </a:xfrm>
          <a:prstGeom prst="rect">
            <a:avLst/>
          </a:prstGeom>
          <a:noFill/>
        </p:spPr>
        <p:txBody>
          <a:bodyPr wrap="none" rtlCol="0">
            <a:spAutoFit/>
          </a:bodyPr>
          <a:lstStyle/>
          <a:p>
            <a:r>
              <a:rPr lang="it-IT" dirty="0" err="1"/>
              <a:t>creationFailed</a:t>
            </a:r>
            <a:endParaRPr lang="it-IT" dirty="0"/>
          </a:p>
        </p:txBody>
      </p:sp>
      <p:sp>
        <p:nvSpPr>
          <p:cNvPr id="35" name="Parallelogramma 34">
            <a:extLst>
              <a:ext uri="{FF2B5EF4-FFF2-40B4-BE49-F238E27FC236}">
                <a16:creationId xmlns:a16="http://schemas.microsoft.com/office/drawing/2014/main" id="{7C92C7FB-3F84-DB41-8F2D-CFAB81B55EBA}"/>
              </a:ext>
            </a:extLst>
          </p:cNvPr>
          <p:cNvSpPr/>
          <p:nvPr/>
        </p:nvSpPr>
        <p:spPr>
          <a:xfrm>
            <a:off x="5797519" y="3150939"/>
            <a:ext cx="2195343"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CreateMeeting</a:t>
            </a:r>
            <a:endParaRPr lang="it-IT" dirty="0"/>
          </a:p>
        </p:txBody>
      </p:sp>
      <p:cxnSp>
        <p:nvCxnSpPr>
          <p:cNvPr id="36" name="Connettore 1 35">
            <a:extLst>
              <a:ext uri="{FF2B5EF4-FFF2-40B4-BE49-F238E27FC236}">
                <a16:creationId xmlns:a16="http://schemas.microsoft.com/office/drawing/2014/main" id="{E0F569AF-EFE5-2544-8DA5-2F0BFEBD1077}"/>
              </a:ext>
            </a:extLst>
          </p:cNvPr>
          <p:cNvCxnSpPr>
            <a:cxnSpLocks/>
            <a:stCxn id="37" idx="2"/>
          </p:cNvCxnSpPr>
          <p:nvPr/>
        </p:nvCxnSpPr>
        <p:spPr>
          <a:xfrm flipH="1">
            <a:off x="6751022" y="2892210"/>
            <a:ext cx="1231760" cy="238316"/>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43B669EF-7A38-E243-A460-FF2B3F3E62A0}"/>
              </a:ext>
            </a:extLst>
          </p:cNvPr>
          <p:cNvSpPr txBox="1"/>
          <p:nvPr/>
        </p:nvSpPr>
        <p:spPr>
          <a:xfrm>
            <a:off x="6881807" y="2522878"/>
            <a:ext cx="2201949" cy="369332"/>
          </a:xfrm>
          <a:prstGeom prst="rect">
            <a:avLst/>
          </a:prstGeom>
          <a:noFill/>
        </p:spPr>
        <p:txBody>
          <a:bodyPr wrap="none" rtlCol="0">
            <a:spAutoFit/>
          </a:bodyPr>
          <a:lstStyle/>
          <a:p>
            <a:r>
              <a:rPr lang="it-IT" dirty="0" err="1"/>
              <a:t>user.pendantMeeting</a:t>
            </a:r>
            <a:endParaRPr lang="it-IT" dirty="0"/>
          </a:p>
        </p:txBody>
      </p:sp>
      <p:sp>
        <p:nvSpPr>
          <p:cNvPr id="45" name="CasellaDiTesto 44">
            <a:extLst>
              <a:ext uri="{FF2B5EF4-FFF2-40B4-BE49-F238E27FC236}">
                <a16:creationId xmlns:a16="http://schemas.microsoft.com/office/drawing/2014/main" id="{728BFB3D-1D20-3647-A5D8-25AA84346521}"/>
              </a:ext>
            </a:extLst>
          </p:cNvPr>
          <p:cNvSpPr txBox="1"/>
          <p:nvPr/>
        </p:nvSpPr>
        <p:spPr>
          <a:xfrm>
            <a:off x="7959880" y="3204589"/>
            <a:ext cx="1109086" cy="369332"/>
          </a:xfrm>
          <a:prstGeom prst="rect">
            <a:avLst/>
          </a:prstGeom>
          <a:noFill/>
        </p:spPr>
        <p:txBody>
          <a:bodyPr wrap="none" rtlCol="0">
            <a:spAutoFit/>
          </a:bodyPr>
          <a:lstStyle/>
          <a:p>
            <a:r>
              <a:rPr lang="it-IT" dirty="0" err="1"/>
              <a:t>Error</a:t>
            </a:r>
            <a:r>
              <a:rPr lang="it-IT" dirty="0"/>
              <a:t> == 3</a:t>
            </a:r>
          </a:p>
        </p:txBody>
      </p:sp>
      <p:sp>
        <p:nvSpPr>
          <p:cNvPr id="49" name="Rettangolo 48">
            <a:extLst>
              <a:ext uri="{FF2B5EF4-FFF2-40B4-BE49-F238E27FC236}">
                <a16:creationId xmlns:a16="http://schemas.microsoft.com/office/drawing/2014/main" id="{D5EC6FC8-FBC9-8740-88CE-31C309C4D4E1}"/>
              </a:ext>
            </a:extLst>
          </p:cNvPr>
          <p:cNvSpPr/>
          <p:nvPr/>
        </p:nvSpPr>
        <p:spPr>
          <a:xfrm>
            <a:off x="9327435" y="4471841"/>
            <a:ext cx="1673009" cy="866313"/>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2" name="CasellaDiTesto 51">
            <a:extLst>
              <a:ext uri="{FF2B5EF4-FFF2-40B4-BE49-F238E27FC236}">
                <a16:creationId xmlns:a16="http://schemas.microsoft.com/office/drawing/2014/main" id="{7E1476F8-DBE3-2A46-A6BC-364AB165EC23}"/>
              </a:ext>
            </a:extLst>
          </p:cNvPr>
          <p:cNvSpPr txBox="1"/>
          <p:nvPr/>
        </p:nvSpPr>
        <p:spPr>
          <a:xfrm>
            <a:off x="9273871" y="4438597"/>
            <a:ext cx="728084" cy="369332"/>
          </a:xfrm>
          <a:prstGeom prst="rect">
            <a:avLst/>
          </a:prstGeom>
          <a:noFill/>
        </p:spPr>
        <p:txBody>
          <a:bodyPr wrap="none" rtlCol="0">
            <a:spAutoFit/>
          </a:bodyPr>
          <a:lstStyle/>
          <a:p>
            <a:r>
              <a:rPr lang="it-IT" dirty="0"/>
              <a:t>home</a:t>
            </a:r>
          </a:p>
        </p:txBody>
      </p:sp>
      <p:cxnSp>
        <p:nvCxnSpPr>
          <p:cNvPr id="53" name="Connettore 2 52">
            <a:extLst>
              <a:ext uri="{FF2B5EF4-FFF2-40B4-BE49-F238E27FC236}">
                <a16:creationId xmlns:a16="http://schemas.microsoft.com/office/drawing/2014/main" id="{E70A8922-AA8E-F547-ACC4-4BD255C28D1E}"/>
              </a:ext>
            </a:extLst>
          </p:cNvPr>
          <p:cNvCxnSpPr>
            <a:cxnSpLocks/>
          </p:cNvCxnSpPr>
          <p:nvPr/>
        </p:nvCxnSpPr>
        <p:spPr>
          <a:xfrm>
            <a:off x="7362347" y="3869219"/>
            <a:ext cx="0" cy="1019873"/>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55" name="Connettore 2 54">
            <a:extLst>
              <a:ext uri="{FF2B5EF4-FFF2-40B4-BE49-F238E27FC236}">
                <a16:creationId xmlns:a16="http://schemas.microsoft.com/office/drawing/2014/main" id="{21FB3F72-71D1-EC4E-9500-901E385B3C6C}"/>
              </a:ext>
            </a:extLst>
          </p:cNvPr>
          <p:cNvCxnSpPr>
            <a:cxnSpLocks/>
          </p:cNvCxnSpPr>
          <p:nvPr/>
        </p:nvCxnSpPr>
        <p:spPr>
          <a:xfrm>
            <a:off x="7362347" y="4889092"/>
            <a:ext cx="196508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CasellaDiTesto 55">
            <a:extLst>
              <a:ext uri="{FF2B5EF4-FFF2-40B4-BE49-F238E27FC236}">
                <a16:creationId xmlns:a16="http://schemas.microsoft.com/office/drawing/2014/main" id="{16EB9DBE-31B2-4545-B33E-8B493E7C5921}"/>
              </a:ext>
            </a:extLst>
          </p:cNvPr>
          <p:cNvSpPr txBox="1"/>
          <p:nvPr/>
        </p:nvSpPr>
        <p:spPr>
          <a:xfrm>
            <a:off x="7728012" y="4517221"/>
            <a:ext cx="457176" cy="369332"/>
          </a:xfrm>
          <a:prstGeom prst="rect">
            <a:avLst/>
          </a:prstGeom>
          <a:noFill/>
        </p:spPr>
        <p:txBody>
          <a:bodyPr wrap="none" rtlCol="0">
            <a:spAutoFit/>
          </a:bodyPr>
          <a:lstStyle/>
          <a:p>
            <a:r>
              <a:rPr lang="it-IT" dirty="0"/>
              <a:t>OK</a:t>
            </a:r>
          </a:p>
        </p:txBody>
      </p:sp>
      <p:cxnSp>
        <p:nvCxnSpPr>
          <p:cNvPr id="57" name="Connettore 2 56">
            <a:extLst>
              <a:ext uri="{FF2B5EF4-FFF2-40B4-BE49-F238E27FC236}">
                <a16:creationId xmlns:a16="http://schemas.microsoft.com/office/drawing/2014/main" id="{5D375C20-2498-B44C-AB62-495CBD1C1FA3}"/>
              </a:ext>
            </a:extLst>
          </p:cNvPr>
          <p:cNvCxnSpPr>
            <a:cxnSpLocks/>
            <a:stCxn id="47" idx="2"/>
          </p:cNvCxnSpPr>
          <p:nvPr/>
        </p:nvCxnSpPr>
        <p:spPr>
          <a:xfrm flipH="1">
            <a:off x="10143072" y="4007077"/>
            <a:ext cx="1" cy="4315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Connettore 4 37">
            <a:extLst>
              <a:ext uri="{FF2B5EF4-FFF2-40B4-BE49-F238E27FC236}">
                <a16:creationId xmlns:a16="http://schemas.microsoft.com/office/drawing/2014/main" id="{036050AD-6C24-0B4C-A9F9-E80BA5FE285E}"/>
              </a:ext>
            </a:extLst>
          </p:cNvPr>
          <p:cNvCxnSpPr>
            <a:cxnSpLocks/>
          </p:cNvCxnSpPr>
          <p:nvPr/>
        </p:nvCxnSpPr>
        <p:spPr>
          <a:xfrm>
            <a:off x="10163939" y="4222837"/>
            <a:ext cx="1803103" cy="1580081"/>
          </a:xfrm>
          <a:prstGeom prst="bentConnector3">
            <a:avLst>
              <a:gd name="adj1" fmla="val 71664"/>
            </a:avLst>
          </a:prstGeom>
          <a:ln w="349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2" name="Angolo ripiegato 31">
            <a:extLst>
              <a:ext uri="{FF2B5EF4-FFF2-40B4-BE49-F238E27FC236}">
                <a16:creationId xmlns:a16="http://schemas.microsoft.com/office/drawing/2014/main" id="{466021FF-9B46-5549-8AC7-6D2719078479}"/>
              </a:ext>
            </a:extLst>
          </p:cNvPr>
          <p:cNvSpPr/>
          <p:nvPr/>
        </p:nvSpPr>
        <p:spPr>
          <a:xfrm>
            <a:off x="10786369" y="5519330"/>
            <a:ext cx="1287263" cy="1231322"/>
          </a:xfrm>
          <a:prstGeom prst="foldedCorner">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it-IT" dirty="0">
                <a:solidFill>
                  <a:schemeClr val="tx1"/>
                </a:solidFill>
              </a:rPr>
              <a:t>Richiede interazione utente</a:t>
            </a:r>
          </a:p>
        </p:txBody>
      </p:sp>
    </p:spTree>
    <p:extLst>
      <p:ext uri="{BB962C8B-B14F-4D97-AF65-F5344CB8AC3E}">
        <p14:creationId xmlns:p14="http://schemas.microsoft.com/office/powerpoint/2010/main" val="3172094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6C4B77-58BA-894C-9495-6712B8885AF8}"/>
              </a:ext>
            </a:extLst>
          </p:cNvPr>
          <p:cNvSpPr>
            <a:spLocks noGrp="1"/>
          </p:cNvSpPr>
          <p:nvPr>
            <p:ph type="title"/>
          </p:nvPr>
        </p:nvSpPr>
        <p:spPr/>
        <p:txBody>
          <a:bodyPr>
            <a:normAutofit fontScale="90000"/>
          </a:bodyPr>
          <a:lstStyle/>
          <a:p>
            <a:r>
              <a:rPr lang="it-IT" dirty="0"/>
              <a:t>Server side DAO &amp; Model Objects</a:t>
            </a:r>
          </a:p>
        </p:txBody>
      </p:sp>
      <p:sp>
        <p:nvSpPr>
          <p:cNvPr id="4" name="CasellaDiTesto 3">
            <a:extLst>
              <a:ext uri="{FF2B5EF4-FFF2-40B4-BE49-F238E27FC236}">
                <a16:creationId xmlns:a16="http://schemas.microsoft.com/office/drawing/2014/main" id="{2B7DF919-9348-274E-9329-C7FB5A340396}"/>
              </a:ext>
            </a:extLst>
          </p:cNvPr>
          <p:cNvSpPr txBox="1"/>
          <p:nvPr/>
        </p:nvSpPr>
        <p:spPr>
          <a:xfrm>
            <a:off x="274320" y="1161288"/>
            <a:ext cx="2670048" cy="923330"/>
          </a:xfrm>
          <a:prstGeom prst="rect">
            <a:avLst/>
          </a:prstGeom>
          <a:noFill/>
        </p:spPr>
        <p:txBody>
          <a:bodyPr wrap="square" rtlCol="0">
            <a:spAutoFit/>
          </a:bodyPr>
          <a:lstStyle/>
          <a:p>
            <a:r>
              <a:rPr lang="it-IT" b="1" dirty="0"/>
              <a:t>MODEL OBJECTS (BEANS)</a:t>
            </a:r>
          </a:p>
          <a:p>
            <a:pPr marL="285750" indent="-285750">
              <a:buFont typeface="Arial" panose="020B0604020202020204" pitchFamily="34" charset="0"/>
              <a:buChar char="•"/>
            </a:pPr>
            <a:r>
              <a:rPr lang="it-IT" dirty="0"/>
              <a:t>User</a:t>
            </a:r>
          </a:p>
          <a:p>
            <a:pPr marL="285750" indent="-285750">
              <a:buFont typeface="Arial" panose="020B0604020202020204" pitchFamily="34" charset="0"/>
              <a:buChar char="•"/>
            </a:pPr>
            <a:r>
              <a:rPr lang="it-IT" dirty="0"/>
              <a:t>Meeting</a:t>
            </a:r>
          </a:p>
        </p:txBody>
      </p:sp>
      <p:sp>
        <p:nvSpPr>
          <p:cNvPr id="5" name="CasellaDiTesto 4">
            <a:extLst>
              <a:ext uri="{FF2B5EF4-FFF2-40B4-BE49-F238E27FC236}">
                <a16:creationId xmlns:a16="http://schemas.microsoft.com/office/drawing/2014/main" id="{27883BC6-7A0A-A045-824C-02662F717C94}"/>
              </a:ext>
            </a:extLst>
          </p:cNvPr>
          <p:cNvSpPr txBox="1"/>
          <p:nvPr/>
        </p:nvSpPr>
        <p:spPr>
          <a:xfrm>
            <a:off x="3352800" y="1161288"/>
            <a:ext cx="8839200" cy="3970318"/>
          </a:xfrm>
          <a:prstGeom prst="rect">
            <a:avLst/>
          </a:prstGeom>
          <a:noFill/>
        </p:spPr>
        <p:txBody>
          <a:bodyPr wrap="square" rtlCol="0">
            <a:spAutoFit/>
          </a:bodyPr>
          <a:lstStyle/>
          <a:p>
            <a:r>
              <a:rPr lang="it-IT" b="1" dirty="0"/>
              <a:t>DATA ACCESS OBJECTS (DAO)	</a:t>
            </a:r>
          </a:p>
          <a:p>
            <a:pPr marL="285750" indent="-285750">
              <a:buFont typeface="Arial" panose="020B0604020202020204" pitchFamily="34" charset="0"/>
              <a:buChar char="•"/>
            </a:pPr>
            <a:r>
              <a:rPr lang="it-IT" dirty="0" err="1"/>
              <a:t>UserDAO</a:t>
            </a:r>
            <a:endParaRPr lang="it-IT" dirty="0"/>
          </a:p>
          <a:p>
            <a:pPr marL="742950" lvl="1" indent="-285750">
              <a:buFont typeface="Arial" panose="020B0604020202020204" pitchFamily="34" charset="0"/>
              <a:buChar char="•"/>
            </a:pPr>
            <a:r>
              <a:rPr lang="it-IT" dirty="0" err="1"/>
              <a:t>checkCrediential</a:t>
            </a:r>
            <a:r>
              <a:rPr lang="it-IT" dirty="0"/>
              <a:t>(username, password)</a:t>
            </a:r>
          </a:p>
          <a:p>
            <a:pPr marL="742950" lvl="1" indent="-285750">
              <a:buFont typeface="Arial" panose="020B0604020202020204" pitchFamily="34" charset="0"/>
              <a:buChar char="•"/>
            </a:pPr>
            <a:r>
              <a:rPr lang="it-IT" dirty="0" err="1"/>
              <a:t>getAllUsersExcept</a:t>
            </a:r>
            <a:r>
              <a:rPr lang="it-IT" dirty="0"/>
              <a:t>(id)</a:t>
            </a:r>
          </a:p>
          <a:p>
            <a:pPr marL="742950" lvl="1" indent="-285750">
              <a:buFont typeface="Arial" panose="020B0604020202020204" pitchFamily="34" charset="0"/>
              <a:buChar char="•"/>
            </a:pPr>
            <a:r>
              <a:rPr lang="it-IT" dirty="0" err="1"/>
              <a:t>addUser</a:t>
            </a:r>
            <a:r>
              <a:rPr lang="it-IT" dirty="0"/>
              <a:t>(username, password)</a:t>
            </a:r>
          </a:p>
          <a:p>
            <a:pPr marL="742950" lvl="1" indent="-285750">
              <a:buFont typeface="Arial" panose="020B0604020202020204" pitchFamily="34" charset="0"/>
              <a:buChar char="•"/>
            </a:pPr>
            <a:r>
              <a:rPr lang="it-IT" dirty="0" err="1"/>
              <a:t>isUsernameFree</a:t>
            </a:r>
            <a:r>
              <a:rPr lang="it-IT" dirty="0"/>
              <a:t>(username)</a:t>
            </a:r>
          </a:p>
          <a:p>
            <a:pPr marL="742950" lvl="1" indent="-285750">
              <a:buFont typeface="Arial" panose="020B0604020202020204" pitchFamily="34" charset="0"/>
              <a:buChar char="•"/>
            </a:pPr>
            <a:r>
              <a:rPr lang="it-IT" dirty="0" err="1"/>
              <a:t>existsUser</a:t>
            </a:r>
            <a:r>
              <a:rPr lang="it-IT" dirty="0"/>
              <a:t>(id)</a:t>
            </a:r>
          </a:p>
          <a:p>
            <a:pPr marL="742950" lvl="1" indent="-285750">
              <a:buFont typeface="Arial" panose="020B0604020202020204" pitchFamily="34" charset="0"/>
              <a:buChar char="•"/>
            </a:pPr>
            <a:r>
              <a:rPr lang="it-IT" dirty="0" err="1"/>
              <a:t>getUserSalt</a:t>
            </a:r>
            <a:r>
              <a:rPr lang="it-IT" dirty="0"/>
              <a:t>(username)</a:t>
            </a:r>
          </a:p>
          <a:p>
            <a:pPr marL="742950" lvl="1"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MeetingDAO</a:t>
            </a:r>
            <a:endParaRPr lang="it-IT" dirty="0"/>
          </a:p>
          <a:p>
            <a:pPr marL="742950" lvl="1" indent="-285750">
              <a:buFont typeface="Arial" panose="020B0604020202020204" pitchFamily="34" charset="0"/>
              <a:buChar char="•"/>
            </a:pPr>
            <a:r>
              <a:rPr lang="it-IT" dirty="0" err="1"/>
              <a:t>getCreatedMeetings</a:t>
            </a:r>
            <a:r>
              <a:rPr lang="it-IT" dirty="0"/>
              <a:t>(</a:t>
            </a:r>
            <a:r>
              <a:rPr lang="it-IT" dirty="0" err="1"/>
              <a:t>userId</a:t>
            </a:r>
            <a:r>
              <a:rPr lang="it-IT" dirty="0"/>
              <a:t>)</a:t>
            </a:r>
          </a:p>
          <a:p>
            <a:pPr marL="742950" lvl="1" indent="-285750">
              <a:buFont typeface="Arial" panose="020B0604020202020204" pitchFamily="34" charset="0"/>
              <a:buChar char="•"/>
            </a:pPr>
            <a:r>
              <a:rPr lang="it-IT" dirty="0" err="1"/>
              <a:t>getInvitedMeetings</a:t>
            </a:r>
            <a:r>
              <a:rPr lang="it-IT" dirty="0"/>
              <a:t>(</a:t>
            </a:r>
            <a:r>
              <a:rPr lang="it-IT" dirty="0" err="1"/>
              <a:t>userId</a:t>
            </a:r>
            <a:r>
              <a:rPr lang="it-IT" dirty="0"/>
              <a:t>)</a:t>
            </a:r>
          </a:p>
          <a:p>
            <a:pPr marL="742950" lvl="1" indent="-285750">
              <a:buFont typeface="Arial" panose="020B0604020202020204" pitchFamily="34" charset="0"/>
              <a:buChar char="•"/>
            </a:pPr>
            <a:r>
              <a:rPr lang="it-IT" dirty="0" err="1"/>
              <a:t>createMeeting</a:t>
            </a:r>
            <a:r>
              <a:rPr lang="it-IT" dirty="0"/>
              <a:t>(</a:t>
            </a:r>
            <a:r>
              <a:rPr lang="it-IT" dirty="0" err="1"/>
              <a:t>title</a:t>
            </a:r>
            <a:r>
              <a:rPr lang="it-IT" dirty="0"/>
              <a:t>, </a:t>
            </a:r>
            <a:r>
              <a:rPr lang="it-IT" dirty="0" err="1"/>
              <a:t>maxpartecipants</a:t>
            </a:r>
            <a:r>
              <a:rPr lang="it-IT" dirty="0"/>
              <a:t>, </a:t>
            </a:r>
            <a:r>
              <a:rPr lang="it-IT" dirty="0" err="1"/>
              <a:t>timestamp</a:t>
            </a:r>
            <a:r>
              <a:rPr lang="it-IT" dirty="0"/>
              <a:t>, </a:t>
            </a:r>
            <a:r>
              <a:rPr lang="it-IT" dirty="0" err="1"/>
              <a:t>duration</a:t>
            </a:r>
            <a:r>
              <a:rPr lang="it-IT" dirty="0"/>
              <a:t>, </a:t>
            </a:r>
            <a:r>
              <a:rPr lang="it-IT" dirty="0" err="1"/>
              <a:t>creatorId</a:t>
            </a:r>
            <a:r>
              <a:rPr lang="it-IT" dirty="0"/>
              <a:t>, </a:t>
            </a:r>
            <a:r>
              <a:rPr lang="it-IT" dirty="0" err="1"/>
              <a:t>invitedUsers</a:t>
            </a:r>
            <a:r>
              <a:rPr lang="it-IT" dirty="0"/>
              <a:t>)</a:t>
            </a:r>
          </a:p>
          <a:p>
            <a:pPr lvl="1"/>
            <a:endParaRPr lang="it-IT" dirty="0"/>
          </a:p>
        </p:txBody>
      </p:sp>
      <p:sp>
        <p:nvSpPr>
          <p:cNvPr id="6" name="CasellaDiTesto 5">
            <a:extLst>
              <a:ext uri="{FF2B5EF4-FFF2-40B4-BE49-F238E27FC236}">
                <a16:creationId xmlns:a16="http://schemas.microsoft.com/office/drawing/2014/main" id="{17AA2196-A032-AE4F-9E5E-F49B7161D796}"/>
              </a:ext>
            </a:extLst>
          </p:cNvPr>
          <p:cNvSpPr txBox="1"/>
          <p:nvPr/>
        </p:nvSpPr>
        <p:spPr>
          <a:xfrm>
            <a:off x="274320" y="2269284"/>
            <a:ext cx="2670048" cy="1754326"/>
          </a:xfrm>
          <a:prstGeom prst="rect">
            <a:avLst/>
          </a:prstGeom>
          <a:noFill/>
        </p:spPr>
        <p:txBody>
          <a:bodyPr wrap="square" rtlCol="0">
            <a:spAutoFit/>
          </a:bodyPr>
          <a:lstStyle/>
          <a:p>
            <a:r>
              <a:rPr lang="it-IT" b="1" dirty="0"/>
              <a:t>CONTROLLERS</a:t>
            </a:r>
          </a:p>
          <a:p>
            <a:pPr marL="285750" indent="-285750">
              <a:buFont typeface="Arial" panose="020B0604020202020204" pitchFamily="34" charset="0"/>
              <a:buChar char="•"/>
            </a:pPr>
            <a:r>
              <a:rPr lang="it-IT" dirty="0"/>
              <a:t>Login</a:t>
            </a:r>
          </a:p>
          <a:p>
            <a:pPr marL="285750" indent="-285750">
              <a:buFont typeface="Arial" panose="020B0604020202020204" pitchFamily="34" charset="0"/>
              <a:buChar char="•"/>
            </a:pPr>
            <a:r>
              <a:rPr lang="it-IT" dirty="0" err="1"/>
              <a:t>Register</a:t>
            </a:r>
            <a:endParaRPr lang="it-IT" dirty="0"/>
          </a:p>
          <a:p>
            <a:pPr marL="285750" indent="-285750">
              <a:buFont typeface="Arial" panose="020B0604020202020204" pitchFamily="34" charset="0"/>
              <a:buChar char="•"/>
            </a:pPr>
            <a:r>
              <a:rPr lang="it-IT" dirty="0"/>
              <a:t>Home</a:t>
            </a:r>
          </a:p>
          <a:p>
            <a:pPr marL="285750" indent="-285750">
              <a:buFont typeface="Arial" panose="020B0604020202020204" pitchFamily="34" charset="0"/>
              <a:buChar char="•"/>
            </a:pPr>
            <a:r>
              <a:rPr lang="it-IT" dirty="0" err="1"/>
              <a:t>Logout</a:t>
            </a:r>
            <a:endParaRPr lang="it-IT" dirty="0"/>
          </a:p>
          <a:p>
            <a:pPr marL="285750" indent="-285750">
              <a:buFont typeface="Arial" panose="020B0604020202020204" pitchFamily="34" charset="0"/>
              <a:buChar char="•"/>
            </a:pPr>
            <a:r>
              <a:rPr lang="it-IT" dirty="0" err="1"/>
              <a:t>CreateMeeting</a:t>
            </a:r>
            <a:endParaRPr lang="it-IT" dirty="0"/>
          </a:p>
        </p:txBody>
      </p:sp>
      <p:sp>
        <p:nvSpPr>
          <p:cNvPr id="7" name="CasellaDiTesto 6">
            <a:extLst>
              <a:ext uri="{FF2B5EF4-FFF2-40B4-BE49-F238E27FC236}">
                <a16:creationId xmlns:a16="http://schemas.microsoft.com/office/drawing/2014/main" id="{0A48882F-90C6-F643-AA23-359AF17F3B39}"/>
              </a:ext>
            </a:extLst>
          </p:cNvPr>
          <p:cNvSpPr txBox="1"/>
          <p:nvPr/>
        </p:nvSpPr>
        <p:spPr>
          <a:xfrm>
            <a:off x="274319" y="4208276"/>
            <a:ext cx="3303382" cy="1477328"/>
          </a:xfrm>
          <a:prstGeom prst="rect">
            <a:avLst/>
          </a:prstGeom>
          <a:noFill/>
        </p:spPr>
        <p:txBody>
          <a:bodyPr wrap="square" rtlCol="0">
            <a:spAutoFit/>
          </a:bodyPr>
          <a:lstStyle/>
          <a:p>
            <a:r>
              <a:rPr lang="it-IT" b="1" dirty="0"/>
              <a:t>VIEWS (TEMPLATES)</a:t>
            </a:r>
          </a:p>
          <a:p>
            <a:pPr marL="285750" indent="-285750">
              <a:buFont typeface="Arial" panose="020B0604020202020204" pitchFamily="34" charset="0"/>
              <a:buChar char="•"/>
            </a:pPr>
            <a:r>
              <a:rPr lang="it-IT" dirty="0"/>
              <a:t>Index (login)</a:t>
            </a:r>
          </a:p>
          <a:p>
            <a:pPr marL="285750" indent="-285750">
              <a:buFont typeface="Arial" panose="020B0604020202020204" pitchFamily="34" charset="0"/>
              <a:buChar char="•"/>
            </a:pPr>
            <a:r>
              <a:rPr lang="it-IT" dirty="0" err="1"/>
              <a:t>Register</a:t>
            </a:r>
            <a:endParaRPr lang="it-IT" dirty="0"/>
          </a:p>
          <a:p>
            <a:pPr marL="285750" indent="-285750">
              <a:buFont typeface="Arial" panose="020B0604020202020204" pitchFamily="34" charset="0"/>
              <a:buChar char="•"/>
            </a:pPr>
            <a:r>
              <a:rPr lang="it-IT" dirty="0" err="1"/>
              <a:t>CreateMeeting</a:t>
            </a:r>
            <a:r>
              <a:rPr lang="it-IT" dirty="0"/>
              <a:t> (Anagrafica)</a:t>
            </a:r>
          </a:p>
          <a:p>
            <a:pPr marL="285750" indent="-285750">
              <a:buFont typeface="Arial" panose="020B0604020202020204" pitchFamily="34" charset="0"/>
              <a:buChar char="•"/>
            </a:pPr>
            <a:r>
              <a:rPr lang="it-IT" dirty="0" err="1"/>
              <a:t>CreationFailed</a:t>
            </a:r>
            <a:r>
              <a:rPr lang="it-IT" dirty="0"/>
              <a:t> (Cancellazione)</a:t>
            </a:r>
          </a:p>
        </p:txBody>
      </p:sp>
    </p:spTree>
    <p:extLst>
      <p:ext uri="{BB962C8B-B14F-4D97-AF65-F5344CB8AC3E}">
        <p14:creationId xmlns:p14="http://schemas.microsoft.com/office/powerpoint/2010/main" val="117272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Google Shape;279;p37">
            <a:extLst>
              <a:ext uri="{FF2B5EF4-FFF2-40B4-BE49-F238E27FC236}">
                <a16:creationId xmlns:a16="http://schemas.microsoft.com/office/drawing/2014/main" id="{A6B54B3F-3FD5-7B40-B331-291F07316AEA}"/>
              </a:ext>
            </a:extLst>
          </p:cNvPr>
          <p:cNvCxnSpPr>
            <a:cxnSpLocks/>
          </p:cNvCxnSpPr>
          <p:nvPr/>
        </p:nvCxnSpPr>
        <p:spPr>
          <a:xfrm>
            <a:off x="6644950" y="1489161"/>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 name="Titolo 1">
            <a:extLst>
              <a:ext uri="{FF2B5EF4-FFF2-40B4-BE49-F238E27FC236}">
                <a16:creationId xmlns:a16="http://schemas.microsoft.com/office/drawing/2014/main" id="{26CCC50F-BF20-2148-9AC7-78B9D082D6CF}"/>
              </a:ext>
            </a:extLst>
          </p:cNvPr>
          <p:cNvSpPr>
            <a:spLocks noGrp="1"/>
          </p:cNvSpPr>
          <p:nvPr>
            <p:ph type="title"/>
          </p:nvPr>
        </p:nvSpPr>
        <p:spPr/>
        <p:txBody>
          <a:bodyPr>
            <a:normAutofit fontScale="90000"/>
          </a:bodyPr>
          <a:lstStyle/>
          <a:p>
            <a:r>
              <a:rPr lang="it-IT" dirty="0"/>
              <a:t>Evento: Login</a:t>
            </a:r>
          </a:p>
        </p:txBody>
      </p:sp>
      <p:sp>
        <p:nvSpPr>
          <p:cNvPr id="6" name="Google Shape;273;p37">
            <a:extLst>
              <a:ext uri="{FF2B5EF4-FFF2-40B4-BE49-F238E27FC236}">
                <a16:creationId xmlns:a16="http://schemas.microsoft.com/office/drawing/2014/main" id="{7D9DFEC9-1D3A-084D-8745-135FFB41E06B}"/>
              </a:ext>
            </a:extLst>
          </p:cNvPr>
          <p:cNvSpPr/>
          <p:nvPr/>
        </p:nvSpPr>
        <p:spPr>
          <a:xfrm>
            <a:off x="2424149" y="110796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Login</a:t>
            </a:r>
            <a:endParaRPr sz="1200" dirty="0">
              <a:solidFill>
                <a:schemeClr val="dk1"/>
              </a:solidFill>
              <a:latin typeface="Calibri"/>
              <a:ea typeface="Calibri"/>
              <a:cs typeface="Calibri"/>
              <a:sym typeface="Calibri"/>
            </a:endParaRPr>
          </a:p>
        </p:txBody>
      </p:sp>
      <p:cxnSp>
        <p:nvCxnSpPr>
          <p:cNvPr id="7" name="Google Shape;274;p37">
            <a:extLst>
              <a:ext uri="{FF2B5EF4-FFF2-40B4-BE49-F238E27FC236}">
                <a16:creationId xmlns:a16="http://schemas.microsoft.com/office/drawing/2014/main" id="{C928FF0C-C70A-0242-A24D-E6DB2DE09259}"/>
              </a:ext>
            </a:extLst>
          </p:cNvPr>
          <p:cNvCxnSpPr>
            <a:cxnSpLocks/>
          </p:cNvCxnSpPr>
          <p:nvPr/>
        </p:nvCxnSpPr>
        <p:spPr>
          <a:xfrm flipH="1">
            <a:off x="3131600" y="1489161"/>
            <a:ext cx="13045" cy="508031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a:extLst>
              <a:ext uri="{FF2B5EF4-FFF2-40B4-BE49-F238E27FC236}">
                <a16:creationId xmlns:a16="http://schemas.microsoft.com/office/drawing/2014/main" id="{7882BEFC-8BF8-F645-B55D-9EF968562122}"/>
              </a:ext>
            </a:extLst>
          </p:cNvPr>
          <p:cNvCxnSpPr/>
          <p:nvPr/>
        </p:nvCxnSpPr>
        <p:spPr>
          <a:xfrm>
            <a:off x="1204263" y="1864009"/>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a:extLst>
              <a:ext uri="{FF2B5EF4-FFF2-40B4-BE49-F238E27FC236}">
                <a16:creationId xmlns:a16="http://schemas.microsoft.com/office/drawing/2014/main" id="{EA8FFCE7-E539-BA44-9410-26C7C6D43E01}"/>
              </a:ext>
            </a:extLst>
          </p:cNvPr>
          <p:cNvSpPr txBox="1"/>
          <p:nvPr/>
        </p:nvSpPr>
        <p:spPr>
          <a:xfrm>
            <a:off x="1207587" y="1571765"/>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redirect</a:t>
            </a:r>
            <a:endParaRPr sz="1400" dirty="0">
              <a:solidFill>
                <a:schemeClr val="dk1"/>
              </a:solidFill>
              <a:latin typeface="Calibri"/>
              <a:ea typeface="Calibri"/>
              <a:cs typeface="Calibri"/>
              <a:sym typeface="Calibri"/>
            </a:endParaRPr>
          </a:p>
        </p:txBody>
      </p:sp>
      <p:sp>
        <p:nvSpPr>
          <p:cNvPr id="10" name="Google Shape;278;p37">
            <a:extLst>
              <a:ext uri="{FF2B5EF4-FFF2-40B4-BE49-F238E27FC236}">
                <a16:creationId xmlns:a16="http://schemas.microsoft.com/office/drawing/2014/main" id="{C196B592-1AF5-0A4C-A880-3195AA737352}"/>
              </a:ext>
            </a:extLst>
          </p:cNvPr>
          <p:cNvSpPr/>
          <p:nvPr/>
        </p:nvSpPr>
        <p:spPr>
          <a:xfrm>
            <a:off x="4866052" y="1061970"/>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11" name="Google Shape;279;p37">
            <a:extLst>
              <a:ext uri="{FF2B5EF4-FFF2-40B4-BE49-F238E27FC236}">
                <a16:creationId xmlns:a16="http://schemas.microsoft.com/office/drawing/2014/main" id="{A3724AC3-2F0D-8F4B-B6B7-C66E8A1A8D69}"/>
              </a:ext>
            </a:extLst>
          </p:cNvPr>
          <p:cNvCxnSpPr>
            <a:cxnSpLocks/>
          </p:cNvCxnSpPr>
          <p:nvPr/>
        </p:nvCxnSpPr>
        <p:spPr>
          <a:xfrm>
            <a:off x="5431576" y="1563529"/>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2" name="Google Shape;282;p37">
            <a:extLst>
              <a:ext uri="{FF2B5EF4-FFF2-40B4-BE49-F238E27FC236}">
                <a16:creationId xmlns:a16="http://schemas.microsoft.com/office/drawing/2014/main" id="{94E7E5CB-1FA3-D144-989B-3769DBA8FF4E}"/>
              </a:ext>
            </a:extLst>
          </p:cNvPr>
          <p:cNvSpPr/>
          <p:nvPr/>
        </p:nvSpPr>
        <p:spPr>
          <a:xfrm>
            <a:off x="5244913" y="2671923"/>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3" name="Google Shape;283;p37">
            <a:extLst>
              <a:ext uri="{FF2B5EF4-FFF2-40B4-BE49-F238E27FC236}">
                <a16:creationId xmlns:a16="http://schemas.microsoft.com/office/drawing/2014/main" id="{E78276D5-AF5A-024B-924C-874C94DE4C7C}"/>
              </a:ext>
            </a:extLst>
          </p:cNvPr>
          <p:cNvCxnSpPr/>
          <p:nvPr/>
        </p:nvCxnSpPr>
        <p:spPr>
          <a:xfrm rot="10800000">
            <a:off x="3349904" y="3722174"/>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4;p37">
            <a:extLst>
              <a:ext uri="{FF2B5EF4-FFF2-40B4-BE49-F238E27FC236}">
                <a16:creationId xmlns:a16="http://schemas.microsoft.com/office/drawing/2014/main" id="{D0894022-CA1B-E040-B552-15B930D94016}"/>
              </a:ext>
            </a:extLst>
          </p:cNvPr>
          <p:cNvSpPr txBox="1"/>
          <p:nvPr/>
        </p:nvSpPr>
        <p:spPr>
          <a:xfrm>
            <a:off x="3289586" y="3348896"/>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sp>
        <p:nvSpPr>
          <p:cNvPr id="15" name="Google Shape;285;p37">
            <a:extLst>
              <a:ext uri="{FF2B5EF4-FFF2-40B4-BE49-F238E27FC236}">
                <a16:creationId xmlns:a16="http://schemas.microsoft.com/office/drawing/2014/main" id="{A7BF9ED7-F31D-E04B-8A3C-FA06F4134909}"/>
              </a:ext>
            </a:extLst>
          </p:cNvPr>
          <p:cNvSpPr/>
          <p:nvPr/>
        </p:nvSpPr>
        <p:spPr>
          <a:xfrm>
            <a:off x="6254946" y="1052027"/>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sp>
        <p:nvSpPr>
          <p:cNvPr id="16" name="Google Shape;287;p37">
            <a:extLst>
              <a:ext uri="{FF2B5EF4-FFF2-40B4-BE49-F238E27FC236}">
                <a16:creationId xmlns:a16="http://schemas.microsoft.com/office/drawing/2014/main" id="{FCCF5C0A-4409-ED4E-8372-00A6DFF9F057}"/>
              </a:ext>
            </a:extLst>
          </p:cNvPr>
          <p:cNvSpPr/>
          <p:nvPr/>
        </p:nvSpPr>
        <p:spPr>
          <a:xfrm>
            <a:off x="6510875" y="4355754"/>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7" name="Google Shape;288;p37">
            <a:extLst>
              <a:ext uri="{FF2B5EF4-FFF2-40B4-BE49-F238E27FC236}">
                <a16:creationId xmlns:a16="http://schemas.microsoft.com/office/drawing/2014/main" id="{513F191F-DF29-0D41-9D04-9AEEE1AA3803}"/>
              </a:ext>
            </a:extLst>
          </p:cNvPr>
          <p:cNvCxnSpPr>
            <a:cxnSpLocks/>
          </p:cNvCxnSpPr>
          <p:nvPr/>
        </p:nvCxnSpPr>
        <p:spPr>
          <a:xfrm>
            <a:off x="3345249" y="4547415"/>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Google Shape;289;p37">
            <a:extLst>
              <a:ext uri="{FF2B5EF4-FFF2-40B4-BE49-F238E27FC236}">
                <a16:creationId xmlns:a16="http://schemas.microsoft.com/office/drawing/2014/main" id="{EC8526CD-A793-0B40-B72A-1CCB41743EC2}"/>
              </a:ext>
            </a:extLst>
          </p:cNvPr>
          <p:cNvSpPr txBox="1"/>
          <p:nvPr/>
        </p:nvSpPr>
        <p:spPr>
          <a:xfrm>
            <a:off x="3271924" y="3966741"/>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a:solidFill>
                  <a:schemeClr val="dk1"/>
                </a:solidFill>
                <a:latin typeface="Calibri"/>
                <a:ea typeface="Calibri"/>
                <a:cs typeface="Calibri"/>
                <a:sym typeface="Calibri"/>
              </a:rPr>
              <a:t>setAttribute  ("user", user)</a:t>
            </a:r>
            <a:endParaRPr sz="1400" dirty="0">
              <a:solidFill>
                <a:schemeClr val="dk1"/>
              </a:solidFill>
              <a:latin typeface="Calibri"/>
              <a:ea typeface="Calibri"/>
              <a:cs typeface="Calibri"/>
              <a:sym typeface="Calibri"/>
            </a:endParaRPr>
          </a:p>
        </p:txBody>
      </p:sp>
      <p:cxnSp>
        <p:nvCxnSpPr>
          <p:cNvPr id="25" name="Google Shape;300;p37">
            <a:extLst>
              <a:ext uri="{FF2B5EF4-FFF2-40B4-BE49-F238E27FC236}">
                <a16:creationId xmlns:a16="http://schemas.microsoft.com/office/drawing/2014/main" id="{2D7FD0CD-BD81-D841-863F-4D5989F0CC33}"/>
              </a:ext>
            </a:extLst>
          </p:cNvPr>
          <p:cNvCxnSpPr/>
          <p:nvPr/>
        </p:nvCxnSpPr>
        <p:spPr>
          <a:xfrm rot="10800000" flipH="1">
            <a:off x="3345249" y="3268806"/>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6" name="Google Shape;301;p37">
            <a:extLst>
              <a:ext uri="{FF2B5EF4-FFF2-40B4-BE49-F238E27FC236}">
                <a16:creationId xmlns:a16="http://schemas.microsoft.com/office/drawing/2014/main" id="{F13F9288-8B07-CE4E-BF6C-A5229FDA23F7}"/>
              </a:ext>
            </a:extLst>
          </p:cNvPr>
          <p:cNvSpPr txBox="1"/>
          <p:nvPr/>
        </p:nvSpPr>
        <p:spPr>
          <a:xfrm>
            <a:off x="3246462" y="2711924"/>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47" name="Google Shape;277;p37">
            <a:extLst>
              <a:ext uri="{FF2B5EF4-FFF2-40B4-BE49-F238E27FC236}">
                <a16:creationId xmlns:a16="http://schemas.microsoft.com/office/drawing/2014/main" id="{766F3C4B-DE71-6544-9FF3-71A2C3E9BBA0}"/>
              </a:ext>
            </a:extLst>
          </p:cNvPr>
          <p:cNvSpPr/>
          <p:nvPr/>
        </p:nvSpPr>
        <p:spPr>
          <a:xfrm>
            <a:off x="2962230" y="1558038"/>
            <a:ext cx="327356" cy="484275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grpSp>
        <p:nvGrpSpPr>
          <p:cNvPr id="54" name="Group 61">
            <a:extLst>
              <a:ext uri="{FF2B5EF4-FFF2-40B4-BE49-F238E27FC236}">
                <a16:creationId xmlns:a16="http://schemas.microsoft.com/office/drawing/2014/main" id="{C1FFFCC2-C6ED-9040-8821-809BDE291501}"/>
              </a:ext>
            </a:extLst>
          </p:cNvPr>
          <p:cNvGrpSpPr/>
          <p:nvPr/>
        </p:nvGrpSpPr>
        <p:grpSpPr>
          <a:xfrm>
            <a:off x="2426361" y="4100145"/>
            <a:ext cx="484693" cy="272090"/>
            <a:chOff x="614149" y="4401223"/>
            <a:chExt cx="484693" cy="507248"/>
          </a:xfrm>
        </p:grpSpPr>
        <p:cxnSp>
          <p:nvCxnSpPr>
            <p:cNvPr id="57" name="Straight Connector 51">
              <a:extLst>
                <a:ext uri="{FF2B5EF4-FFF2-40B4-BE49-F238E27FC236}">
                  <a16:creationId xmlns:a16="http://schemas.microsoft.com/office/drawing/2014/main" id="{A401ABF0-1B97-8540-914A-D6417CB90B1F}"/>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Connector 56">
              <a:extLst>
                <a:ext uri="{FF2B5EF4-FFF2-40B4-BE49-F238E27FC236}">
                  <a16:creationId xmlns:a16="http://schemas.microsoft.com/office/drawing/2014/main" id="{4D4D33FE-7A8F-F042-917B-39E3FD6DCB8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F7A8829-E084-9149-B844-F4D0CEC3B58B}"/>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62" name="Google Shape;284;p37">
            <a:extLst>
              <a:ext uri="{FF2B5EF4-FFF2-40B4-BE49-F238E27FC236}">
                <a16:creationId xmlns:a16="http://schemas.microsoft.com/office/drawing/2014/main" id="{A43F4B2A-2EE7-AC4E-83E0-AE6F03E276E5}"/>
              </a:ext>
            </a:extLst>
          </p:cNvPr>
          <p:cNvSpPr txBox="1"/>
          <p:nvPr/>
        </p:nvSpPr>
        <p:spPr>
          <a:xfrm>
            <a:off x="1437282" y="4071947"/>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user==null</a:t>
            </a:r>
            <a:endParaRPr sz="1400" dirty="0">
              <a:solidFill>
                <a:schemeClr val="dk1"/>
              </a:solidFill>
              <a:latin typeface="Calibri"/>
              <a:ea typeface="Calibri"/>
              <a:cs typeface="Calibri"/>
              <a:sym typeface="Calibri"/>
            </a:endParaRPr>
          </a:p>
        </p:txBody>
      </p:sp>
      <p:grpSp>
        <p:nvGrpSpPr>
          <p:cNvPr id="63" name="Group 61">
            <a:extLst>
              <a:ext uri="{FF2B5EF4-FFF2-40B4-BE49-F238E27FC236}">
                <a16:creationId xmlns:a16="http://schemas.microsoft.com/office/drawing/2014/main" id="{4F8FD876-C2DB-A94D-B208-5AC0472E1D8C}"/>
              </a:ext>
            </a:extLst>
          </p:cNvPr>
          <p:cNvGrpSpPr/>
          <p:nvPr/>
        </p:nvGrpSpPr>
        <p:grpSpPr>
          <a:xfrm>
            <a:off x="2408273" y="2422983"/>
            <a:ext cx="484693" cy="272090"/>
            <a:chOff x="614149" y="4401223"/>
            <a:chExt cx="484693" cy="507248"/>
          </a:xfrm>
        </p:grpSpPr>
        <p:cxnSp>
          <p:nvCxnSpPr>
            <p:cNvPr id="64" name="Straight Connector 51">
              <a:extLst>
                <a:ext uri="{FF2B5EF4-FFF2-40B4-BE49-F238E27FC236}">
                  <a16:creationId xmlns:a16="http://schemas.microsoft.com/office/drawing/2014/main" id="{2241326A-C640-AF42-AAF6-3530FC87993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Straight Connector 56">
              <a:extLst>
                <a:ext uri="{FF2B5EF4-FFF2-40B4-BE49-F238E27FC236}">
                  <a16:creationId xmlns:a16="http://schemas.microsoft.com/office/drawing/2014/main" id="{90380809-1DD8-D348-9CA0-7403292DEB24}"/>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0">
              <a:extLst>
                <a:ext uri="{FF2B5EF4-FFF2-40B4-BE49-F238E27FC236}">
                  <a16:creationId xmlns:a16="http://schemas.microsoft.com/office/drawing/2014/main" id="{6036D07C-E6E2-C342-AA47-3E9C3F5A098B}"/>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67" name="Google Shape;284;p37">
            <a:extLst>
              <a:ext uri="{FF2B5EF4-FFF2-40B4-BE49-F238E27FC236}">
                <a16:creationId xmlns:a16="http://schemas.microsoft.com/office/drawing/2014/main" id="{69A64BDA-F933-FB4C-BE4F-35C472B3DB9E}"/>
              </a:ext>
            </a:extLst>
          </p:cNvPr>
          <p:cNvSpPr txBox="1"/>
          <p:nvPr/>
        </p:nvSpPr>
        <p:spPr>
          <a:xfrm>
            <a:off x="1474447" y="2280318"/>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POST</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68" name="Google Shape;278;p37">
            <a:extLst>
              <a:ext uri="{FF2B5EF4-FFF2-40B4-BE49-F238E27FC236}">
                <a16:creationId xmlns:a16="http://schemas.microsoft.com/office/drawing/2014/main" id="{307C9A4E-D5C2-7644-A9D7-071A975481C1}"/>
              </a:ext>
            </a:extLst>
          </p:cNvPr>
          <p:cNvSpPr/>
          <p:nvPr/>
        </p:nvSpPr>
        <p:spPr>
          <a:xfrm>
            <a:off x="7477566" y="1038383"/>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CTX</a:t>
            </a:r>
            <a:endParaRPr sz="1200" dirty="0">
              <a:solidFill>
                <a:schemeClr val="dk1"/>
              </a:solidFill>
              <a:latin typeface="Calibri"/>
              <a:ea typeface="Calibri"/>
              <a:cs typeface="Calibri"/>
              <a:sym typeface="Calibri"/>
            </a:endParaRPr>
          </a:p>
        </p:txBody>
      </p:sp>
      <p:sp>
        <p:nvSpPr>
          <p:cNvPr id="69" name="Google Shape;278;p37">
            <a:extLst>
              <a:ext uri="{FF2B5EF4-FFF2-40B4-BE49-F238E27FC236}">
                <a16:creationId xmlns:a16="http://schemas.microsoft.com/office/drawing/2014/main" id="{A743E269-0D6D-DD4C-BA83-42F8A37157A5}"/>
              </a:ext>
            </a:extLst>
          </p:cNvPr>
          <p:cNvSpPr/>
          <p:nvPr/>
        </p:nvSpPr>
        <p:spPr>
          <a:xfrm>
            <a:off x="8839110" y="1038383"/>
            <a:ext cx="1432353"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TemplateEngine</a:t>
            </a:r>
            <a:endParaRPr sz="1200" dirty="0">
              <a:solidFill>
                <a:schemeClr val="dk1"/>
              </a:solidFill>
              <a:latin typeface="Calibri"/>
              <a:ea typeface="Calibri"/>
              <a:cs typeface="Calibri"/>
              <a:sym typeface="Calibri"/>
            </a:endParaRPr>
          </a:p>
        </p:txBody>
      </p:sp>
      <p:cxnSp>
        <p:nvCxnSpPr>
          <p:cNvPr id="70" name="Google Shape;279;p37">
            <a:extLst>
              <a:ext uri="{FF2B5EF4-FFF2-40B4-BE49-F238E27FC236}">
                <a16:creationId xmlns:a16="http://schemas.microsoft.com/office/drawing/2014/main" id="{BD6CA7DC-EC4E-5C45-897E-58E38FD3FB91}"/>
              </a:ext>
            </a:extLst>
          </p:cNvPr>
          <p:cNvCxnSpPr>
            <a:cxnSpLocks/>
          </p:cNvCxnSpPr>
          <p:nvPr/>
        </p:nvCxnSpPr>
        <p:spPr>
          <a:xfrm>
            <a:off x="8060835" y="1489161"/>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71" name="Google Shape;279;p37">
            <a:extLst>
              <a:ext uri="{FF2B5EF4-FFF2-40B4-BE49-F238E27FC236}">
                <a16:creationId xmlns:a16="http://schemas.microsoft.com/office/drawing/2014/main" id="{BA7BFA99-EE4D-4B4D-AACE-754532318178}"/>
              </a:ext>
            </a:extLst>
          </p:cNvPr>
          <p:cNvCxnSpPr>
            <a:cxnSpLocks/>
          </p:cNvCxnSpPr>
          <p:nvPr/>
        </p:nvCxnSpPr>
        <p:spPr>
          <a:xfrm>
            <a:off x="9555286" y="1489161"/>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2" name="Google Shape;331;p38">
            <a:extLst>
              <a:ext uri="{FF2B5EF4-FFF2-40B4-BE49-F238E27FC236}">
                <a16:creationId xmlns:a16="http://schemas.microsoft.com/office/drawing/2014/main" id="{DBCF5528-FD73-1542-A4BC-EA82DF4F3928}"/>
              </a:ext>
            </a:extLst>
          </p:cNvPr>
          <p:cNvSpPr txBox="1"/>
          <p:nvPr/>
        </p:nvSpPr>
        <p:spPr>
          <a:xfrm>
            <a:off x="3328847" y="1756722"/>
            <a:ext cx="2582100" cy="327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process(ctx, ”index.html", ..)</a:t>
            </a:r>
            <a:endParaRPr sz="1600" dirty="0">
              <a:solidFill>
                <a:schemeClr val="dk1"/>
              </a:solidFill>
              <a:latin typeface="Calibri"/>
              <a:ea typeface="Calibri"/>
              <a:cs typeface="Calibri"/>
              <a:sym typeface="Calibri"/>
            </a:endParaRPr>
          </a:p>
        </p:txBody>
      </p:sp>
      <p:cxnSp>
        <p:nvCxnSpPr>
          <p:cNvPr id="73" name="Google Shape;275;p37">
            <a:extLst>
              <a:ext uri="{FF2B5EF4-FFF2-40B4-BE49-F238E27FC236}">
                <a16:creationId xmlns:a16="http://schemas.microsoft.com/office/drawing/2014/main" id="{635365A9-0B68-CE4F-974C-C82FFF5004E5}"/>
              </a:ext>
            </a:extLst>
          </p:cNvPr>
          <p:cNvCxnSpPr>
            <a:cxnSpLocks/>
          </p:cNvCxnSpPr>
          <p:nvPr/>
        </p:nvCxnSpPr>
        <p:spPr>
          <a:xfrm>
            <a:off x="3302913" y="2069675"/>
            <a:ext cx="616068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4" name="Google Shape;287;p37">
            <a:extLst>
              <a:ext uri="{FF2B5EF4-FFF2-40B4-BE49-F238E27FC236}">
                <a16:creationId xmlns:a16="http://schemas.microsoft.com/office/drawing/2014/main" id="{38563A46-9C0D-CF49-9DC3-CC3B22C498E7}"/>
              </a:ext>
            </a:extLst>
          </p:cNvPr>
          <p:cNvSpPr/>
          <p:nvPr/>
        </p:nvSpPr>
        <p:spPr>
          <a:xfrm>
            <a:off x="9473329" y="1864009"/>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75" name="Google Shape;288;p37">
            <a:extLst>
              <a:ext uri="{FF2B5EF4-FFF2-40B4-BE49-F238E27FC236}">
                <a16:creationId xmlns:a16="http://schemas.microsoft.com/office/drawing/2014/main" id="{C4D2A413-84BB-B64B-ADE9-6CDA9D4915BD}"/>
              </a:ext>
            </a:extLst>
          </p:cNvPr>
          <p:cNvCxnSpPr>
            <a:cxnSpLocks/>
          </p:cNvCxnSpPr>
          <p:nvPr/>
        </p:nvCxnSpPr>
        <p:spPr>
          <a:xfrm>
            <a:off x="3328910" y="5205843"/>
            <a:ext cx="7537358" cy="1530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6" name="Google Shape;278;p37">
            <a:extLst>
              <a:ext uri="{FF2B5EF4-FFF2-40B4-BE49-F238E27FC236}">
                <a16:creationId xmlns:a16="http://schemas.microsoft.com/office/drawing/2014/main" id="{1CBBA008-5DA6-924D-B005-43B0A5DBD8AB}"/>
              </a:ext>
            </a:extLst>
          </p:cNvPr>
          <p:cNvSpPr/>
          <p:nvPr/>
        </p:nvSpPr>
        <p:spPr>
          <a:xfrm>
            <a:off x="10567007" y="101673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Home</a:t>
            </a:r>
            <a:endParaRPr sz="1200" dirty="0">
              <a:solidFill>
                <a:schemeClr val="dk1"/>
              </a:solidFill>
              <a:latin typeface="Calibri"/>
              <a:ea typeface="Calibri"/>
              <a:cs typeface="Calibri"/>
              <a:sym typeface="Calibri"/>
            </a:endParaRPr>
          </a:p>
        </p:txBody>
      </p:sp>
      <p:cxnSp>
        <p:nvCxnSpPr>
          <p:cNvPr id="77" name="Google Shape;279;p37">
            <a:extLst>
              <a:ext uri="{FF2B5EF4-FFF2-40B4-BE49-F238E27FC236}">
                <a16:creationId xmlns:a16="http://schemas.microsoft.com/office/drawing/2014/main" id="{F680C40E-B68F-3241-A4F5-E19D3ABDC3CA}"/>
              </a:ext>
            </a:extLst>
          </p:cNvPr>
          <p:cNvCxnSpPr>
            <a:cxnSpLocks/>
          </p:cNvCxnSpPr>
          <p:nvPr/>
        </p:nvCxnSpPr>
        <p:spPr>
          <a:xfrm>
            <a:off x="11086785" y="1472931"/>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8" name="Google Shape;287;p37">
            <a:extLst>
              <a:ext uri="{FF2B5EF4-FFF2-40B4-BE49-F238E27FC236}">
                <a16:creationId xmlns:a16="http://schemas.microsoft.com/office/drawing/2014/main" id="{734BFA86-B166-164D-9D30-556BB280DE73}"/>
              </a:ext>
            </a:extLst>
          </p:cNvPr>
          <p:cNvSpPr/>
          <p:nvPr/>
        </p:nvSpPr>
        <p:spPr>
          <a:xfrm>
            <a:off x="10948129" y="5030547"/>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9" name="Google Shape;289;p37">
            <a:extLst>
              <a:ext uri="{FF2B5EF4-FFF2-40B4-BE49-F238E27FC236}">
                <a16:creationId xmlns:a16="http://schemas.microsoft.com/office/drawing/2014/main" id="{8D035108-4AE0-C54B-8904-5E4E60BE34FA}"/>
              </a:ext>
            </a:extLst>
          </p:cNvPr>
          <p:cNvSpPr txBox="1"/>
          <p:nvPr/>
        </p:nvSpPr>
        <p:spPr>
          <a:xfrm>
            <a:off x="3361655" y="4681592"/>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a:solidFill>
                  <a:schemeClr val="dk1"/>
                </a:solidFill>
                <a:latin typeface="Calibri"/>
                <a:ea typeface="Calibri"/>
                <a:cs typeface="Calibri"/>
                <a:sym typeface="Calibri"/>
              </a:rPr>
              <a:t>redirect</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699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AC40ED-C3F6-934B-96AB-868E3B56FAEF}"/>
              </a:ext>
            </a:extLst>
          </p:cNvPr>
          <p:cNvSpPr>
            <a:spLocks noGrp="1"/>
          </p:cNvSpPr>
          <p:nvPr>
            <p:ph type="title"/>
          </p:nvPr>
        </p:nvSpPr>
        <p:spPr/>
        <p:txBody>
          <a:bodyPr>
            <a:normAutofit fontScale="90000"/>
          </a:bodyPr>
          <a:lstStyle/>
          <a:p>
            <a:r>
              <a:rPr lang="it-IT" dirty="0"/>
              <a:t>Evento: </a:t>
            </a:r>
            <a:r>
              <a:rPr lang="it-IT" dirty="0" err="1"/>
              <a:t>Register</a:t>
            </a:r>
            <a:endParaRPr lang="it-IT" dirty="0"/>
          </a:p>
        </p:txBody>
      </p:sp>
      <p:sp>
        <p:nvSpPr>
          <p:cNvPr id="7" name="Google Shape;273;p37">
            <a:extLst>
              <a:ext uri="{FF2B5EF4-FFF2-40B4-BE49-F238E27FC236}">
                <a16:creationId xmlns:a16="http://schemas.microsoft.com/office/drawing/2014/main" id="{DEBBE187-DDBE-BE4A-AC47-5606DC0F137A}"/>
              </a:ext>
            </a:extLst>
          </p:cNvPr>
          <p:cNvSpPr/>
          <p:nvPr/>
        </p:nvSpPr>
        <p:spPr>
          <a:xfrm>
            <a:off x="4003830" y="1152646"/>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Register</a:t>
            </a:r>
            <a:endParaRPr sz="1200" dirty="0">
              <a:solidFill>
                <a:schemeClr val="dk1"/>
              </a:solidFill>
              <a:latin typeface="Calibri"/>
              <a:ea typeface="Calibri"/>
              <a:cs typeface="Calibri"/>
              <a:sym typeface="Calibri"/>
            </a:endParaRPr>
          </a:p>
        </p:txBody>
      </p:sp>
      <p:cxnSp>
        <p:nvCxnSpPr>
          <p:cNvPr id="8" name="Google Shape;274;p37">
            <a:extLst>
              <a:ext uri="{FF2B5EF4-FFF2-40B4-BE49-F238E27FC236}">
                <a16:creationId xmlns:a16="http://schemas.microsoft.com/office/drawing/2014/main" id="{D7A9CA4A-638C-3244-87B9-4513AC1D8ED6}"/>
              </a:ext>
            </a:extLst>
          </p:cNvPr>
          <p:cNvCxnSpPr>
            <a:cxnSpLocks/>
          </p:cNvCxnSpPr>
          <p:nvPr/>
        </p:nvCxnSpPr>
        <p:spPr>
          <a:xfrm>
            <a:off x="4681132" y="1539407"/>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78;p37">
            <a:extLst>
              <a:ext uri="{FF2B5EF4-FFF2-40B4-BE49-F238E27FC236}">
                <a16:creationId xmlns:a16="http://schemas.microsoft.com/office/drawing/2014/main" id="{F7A491D7-D24A-F94C-8035-F9330CFEC032}"/>
              </a:ext>
            </a:extLst>
          </p:cNvPr>
          <p:cNvSpPr/>
          <p:nvPr/>
        </p:nvSpPr>
        <p:spPr>
          <a:xfrm>
            <a:off x="6839628" y="1116083"/>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12" name="Google Shape;279;p37">
            <a:extLst>
              <a:ext uri="{FF2B5EF4-FFF2-40B4-BE49-F238E27FC236}">
                <a16:creationId xmlns:a16="http://schemas.microsoft.com/office/drawing/2014/main" id="{D7A14715-BF01-D545-A407-B08EAFC8488B}"/>
              </a:ext>
            </a:extLst>
          </p:cNvPr>
          <p:cNvCxnSpPr>
            <a:cxnSpLocks/>
          </p:cNvCxnSpPr>
          <p:nvPr/>
        </p:nvCxnSpPr>
        <p:spPr>
          <a:xfrm>
            <a:off x="7390351" y="1578125"/>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82;p37">
            <a:extLst>
              <a:ext uri="{FF2B5EF4-FFF2-40B4-BE49-F238E27FC236}">
                <a16:creationId xmlns:a16="http://schemas.microsoft.com/office/drawing/2014/main" id="{17C69696-630B-4C4F-A4EF-CB4A1BC9897D}"/>
              </a:ext>
            </a:extLst>
          </p:cNvPr>
          <p:cNvSpPr/>
          <p:nvPr/>
        </p:nvSpPr>
        <p:spPr>
          <a:xfrm>
            <a:off x="7247472" y="2033643"/>
            <a:ext cx="330200" cy="206521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4" name="Google Shape;283;p37">
            <a:extLst>
              <a:ext uri="{FF2B5EF4-FFF2-40B4-BE49-F238E27FC236}">
                <a16:creationId xmlns:a16="http://schemas.microsoft.com/office/drawing/2014/main" id="{19C2D01D-ABE5-3546-AFDA-7F72854149A2}"/>
              </a:ext>
            </a:extLst>
          </p:cNvPr>
          <p:cNvCxnSpPr>
            <a:cxnSpLocks/>
          </p:cNvCxnSpPr>
          <p:nvPr/>
        </p:nvCxnSpPr>
        <p:spPr>
          <a:xfrm flipH="1">
            <a:off x="4854863" y="2855386"/>
            <a:ext cx="2293956"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47"/>
              </a:srgbClr>
            </a:outerShdw>
          </a:effectLst>
        </p:spPr>
      </p:cxnSp>
      <p:sp>
        <p:nvSpPr>
          <p:cNvPr id="15" name="Google Shape;284;p37">
            <a:extLst>
              <a:ext uri="{FF2B5EF4-FFF2-40B4-BE49-F238E27FC236}">
                <a16:creationId xmlns:a16="http://schemas.microsoft.com/office/drawing/2014/main" id="{3C5EAC2A-D403-E147-AC0A-0816152B676E}"/>
              </a:ext>
            </a:extLst>
          </p:cNvPr>
          <p:cNvSpPr txBox="1"/>
          <p:nvPr/>
        </p:nvSpPr>
        <p:spPr>
          <a:xfrm>
            <a:off x="4888073" y="2572412"/>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True || False</a:t>
            </a:r>
            <a:endParaRPr sz="1400" dirty="0">
              <a:solidFill>
                <a:schemeClr val="dk1"/>
              </a:solidFill>
              <a:latin typeface="Calibri"/>
              <a:ea typeface="Calibri"/>
              <a:cs typeface="Calibri"/>
              <a:sym typeface="Calibri"/>
            </a:endParaRPr>
          </a:p>
        </p:txBody>
      </p:sp>
      <p:cxnSp>
        <p:nvCxnSpPr>
          <p:cNvPr id="18" name="Google Shape;288;p37">
            <a:extLst>
              <a:ext uri="{FF2B5EF4-FFF2-40B4-BE49-F238E27FC236}">
                <a16:creationId xmlns:a16="http://schemas.microsoft.com/office/drawing/2014/main" id="{A61604DE-06BF-2E4C-BE16-D5D4C9E3DF15}"/>
              </a:ext>
            </a:extLst>
          </p:cNvPr>
          <p:cNvCxnSpPr>
            <a:cxnSpLocks/>
          </p:cNvCxnSpPr>
          <p:nvPr/>
        </p:nvCxnSpPr>
        <p:spPr>
          <a:xfrm>
            <a:off x="4888073" y="2274766"/>
            <a:ext cx="226074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89;p37">
            <a:extLst>
              <a:ext uri="{FF2B5EF4-FFF2-40B4-BE49-F238E27FC236}">
                <a16:creationId xmlns:a16="http://schemas.microsoft.com/office/drawing/2014/main" id="{861B056F-FAEA-3148-8AF2-354BD4D0B154}"/>
              </a:ext>
            </a:extLst>
          </p:cNvPr>
          <p:cNvSpPr txBox="1"/>
          <p:nvPr/>
        </p:nvSpPr>
        <p:spPr>
          <a:xfrm>
            <a:off x="4809129" y="3052250"/>
            <a:ext cx="1840572"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[true] </a:t>
            </a:r>
          </a:p>
          <a:p>
            <a:pPr lvl="0">
              <a:spcAft>
                <a:spcPts val="200"/>
              </a:spcAft>
            </a:pPr>
            <a:r>
              <a:rPr lang="es-419" sz="1400" dirty="0">
                <a:solidFill>
                  <a:schemeClr val="dk1"/>
                </a:solidFill>
                <a:latin typeface="Calibri"/>
                <a:ea typeface="Calibri"/>
                <a:cs typeface="Calibri"/>
                <a:sym typeface="Calibri"/>
              </a:rPr>
              <a:t>addUser(user, pass)</a:t>
            </a:r>
          </a:p>
        </p:txBody>
      </p:sp>
      <p:cxnSp>
        <p:nvCxnSpPr>
          <p:cNvPr id="26" name="Google Shape;300;p37">
            <a:extLst>
              <a:ext uri="{FF2B5EF4-FFF2-40B4-BE49-F238E27FC236}">
                <a16:creationId xmlns:a16="http://schemas.microsoft.com/office/drawing/2014/main" id="{BFFE5B74-E3F9-EF44-B8E5-A735F7CDA993}"/>
              </a:ext>
            </a:extLst>
          </p:cNvPr>
          <p:cNvCxnSpPr/>
          <p:nvPr/>
        </p:nvCxnSpPr>
        <p:spPr>
          <a:xfrm rot="10800000" flipH="1">
            <a:off x="2673942" y="1859869"/>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7" name="Google Shape;301;p37">
            <a:extLst>
              <a:ext uri="{FF2B5EF4-FFF2-40B4-BE49-F238E27FC236}">
                <a16:creationId xmlns:a16="http://schemas.microsoft.com/office/drawing/2014/main" id="{92592920-1DE0-134C-B731-F0B7223414FD}"/>
              </a:ext>
            </a:extLst>
          </p:cNvPr>
          <p:cNvSpPr txBox="1"/>
          <p:nvPr/>
        </p:nvSpPr>
        <p:spPr>
          <a:xfrm>
            <a:off x="4888073" y="2033643"/>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checkEmailFree</a:t>
            </a:r>
          </a:p>
          <a:p>
            <a:r>
              <a:rPr lang="es-419" sz="1400" dirty="0">
                <a:solidFill>
                  <a:schemeClr val="dk1"/>
                </a:solidFill>
                <a:latin typeface="Calibri"/>
                <a:ea typeface="Calibri"/>
                <a:cs typeface="Calibri"/>
                <a:sym typeface="Calibri"/>
              </a:rPr>
              <a:t>(user)</a:t>
            </a:r>
            <a:endParaRPr sz="1400" dirty="0">
              <a:solidFill>
                <a:schemeClr val="dk1"/>
              </a:solidFill>
              <a:latin typeface="Calibri"/>
              <a:ea typeface="Calibri"/>
              <a:cs typeface="Calibri"/>
              <a:sym typeface="Calibri"/>
            </a:endParaRPr>
          </a:p>
        </p:txBody>
      </p:sp>
      <p:sp>
        <p:nvSpPr>
          <p:cNvPr id="47" name="Google Shape;277;p37">
            <a:extLst>
              <a:ext uri="{FF2B5EF4-FFF2-40B4-BE49-F238E27FC236}">
                <a16:creationId xmlns:a16="http://schemas.microsoft.com/office/drawing/2014/main" id="{97DE114F-458A-F040-A518-1C189B6700ED}"/>
              </a:ext>
            </a:extLst>
          </p:cNvPr>
          <p:cNvSpPr/>
          <p:nvPr/>
        </p:nvSpPr>
        <p:spPr>
          <a:xfrm>
            <a:off x="4470587" y="1669269"/>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1" name="Google Shape;301;p37">
            <a:extLst>
              <a:ext uri="{FF2B5EF4-FFF2-40B4-BE49-F238E27FC236}">
                <a16:creationId xmlns:a16="http://schemas.microsoft.com/office/drawing/2014/main" id="{D4C8CA31-44ED-D640-B308-62AF8E4F1A42}"/>
              </a:ext>
            </a:extLst>
          </p:cNvPr>
          <p:cNvSpPr txBox="1"/>
          <p:nvPr/>
        </p:nvSpPr>
        <p:spPr>
          <a:xfrm>
            <a:off x="2673942" y="1903572"/>
            <a:ext cx="623452" cy="274782"/>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POST</a:t>
            </a:r>
            <a:endParaRPr sz="1400" dirty="0">
              <a:solidFill>
                <a:schemeClr val="dk1"/>
              </a:solidFill>
              <a:latin typeface="Calibri"/>
              <a:ea typeface="Calibri"/>
              <a:cs typeface="Calibri"/>
              <a:sym typeface="Calibri"/>
            </a:endParaRPr>
          </a:p>
        </p:txBody>
      </p:sp>
      <p:cxnSp>
        <p:nvCxnSpPr>
          <p:cNvPr id="74" name="Google Shape;288;p37">
            <a:extLst>
              <a:ext uri="{FF2B5EF4-FFF2-40B4-BE49-F238E27FC236}">
                <a16:creationId xmlns:a16="http://schemas.microsoft.com/office/drawing/2014/main" id="{405EFC6C-7530-CD48-9BA6-6864599E7A21}"/>
              </a:ext>
            </a:extLst>
          </p:cNvPr>
          <p:cNvCxnSpPr>
            <a:cxnSpLocks/>
          </p:cNvCxnSpPr>
          <p:nvPr/>
        </p:nvCxnSpPr>
        <p:spPr>
          <a:xfrm>
            <a:off x="4854863" y="3342056"/>
            <a:ext cx="22939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76" name="Group 61">
            <a:extLst>
              <a:ext uri="{FF2B5EF4-FFF2-40B4-BE49-F238E27FC236}">
                <a16:creationId xmlns:a16="http://schemas.microsoft.com/office/drawing/2014/main" id="{386AD492-6D24-C143-987C-3A4E62A26FC7}"/>
              </a:ext>
            </a:extLst>
          </p:cNvPr>
          <p:cNvGrpSpPr/>
          <p:nvPr/>
        </p:nvGrpSpPr>
        <p:grpSpPr>
          <a:xfrm>
            <a:off x="3936567" y="3851126"/>
            <a:ext cx="484693" cy="272090"/>
            <a:chOff x="614149" y="4401223"/>
            <a:chExt cx="484693" cy="507248"/>
          </a:xfrm>
        </p:grpSpPr>
        <p:cxnSp>
          <p:nvCxnSpPr>
            <p:cNvPr id="77" name="Straight Connector 51">
              <a:extLst>
                <a:ext uri="{FF2B5EF4-FFF2-40B4-BE49-F238E27FC236}">
                  <a16:creationId xmlns:a16="http://schemas.microsoft.com/office/drawing/2014/main" id="{0F5DD0E6-31B3-C941-8DC7-2BA4B8688C97}"/>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8" name="Straight Connector 56">
              <a:extLst>
                <a:ext uri="{FF2B5EF4-FFF2-40B4-BE49-F238E27FC236}">
                  <a16:creationId xmlns:a16="http://schemas.microsoft.com/office/drawing/2014/main" id="{A06ABDE5-BE1D-E547-94E9-014EFC15E875}"/>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60">
              <a:extLst>
                <a:ext uri="{FF2B5EF4-FFF2-40B4-BE49-F238E27FC236}">
                  <a16:creationId xmlns:a16="http://schemas.microsoft.com/office/drawing/2014/main" id="{A988EF0F-D8A3-8D4C-BE37-CEDE893CF16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80" name="Google Shape;301;p37">
            <a:extLst>
              <a:ext uri="{FF2B5EF4-FFF2-40B4-BE49-F238E27FC236}">
                <a16:creationId xmlns:a16="http://schemas.microsoft.com/office/drawing/2014/main" id="{7377E6C8-CD5C-9C44-B5DC-13A8728F57E0}"/>
              </a:ext>
            </a:extLst>
          </p:cNvPr>
          <p:cNvSpPr txBox="1"/>
          <p:nvPr/>
        </p:nvSpPr>
        <p:spPr>
          <a:xfrm>
            <a:off x="3128387" y="3824072"/>
            <a:ext cx="939059" cy="274782"/>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redirect</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3270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96A35E-7CE3-5D44-A53B-6F7221732F50}"/>
              </a:ext>
            </a:extLst>
          </p:cNvPr>
          <p:cNvSpPr>
            <a:spLocks noGrp="1"/>
          </p:cNvSpPr>
          <p:nvPr>
            <p:ph type="title"/>
          </p:nvPr>
        </p:nvSpPr>
        <p:spPr/>
        <p:txBody>
          <a:bodyPr>
            <a:normAutofit fontScale="90000"/>
          </a:bodyPr>
          <a:lstStyle/>
          <a:p>
            <a:r>
              <a:rPr lang="it-IT" dirty="0"/>
              <a:t>Evento: Caricamento home page</a:t>
            </a:r>
          </a:p>
        </p:txBody>
      </p:sp>
      <p:cxnSp>
        <p:nvCxnSpPr>
          <p:cNvPr id="6" name="Google Shape;274;p37">
            <a:extLst>
              <a:ext uri="{FF2B5EF4-FFF2-40B4-BE49-F238E27FC236}">
                <a16:creationId xmlns:a16="http://schemas.microsoft.com/office/drawing/2014/main" id="{4D23414C-015A-2D4F-A8FA-0F50800C3AB5}"/>
              </a:ext>
            </a:extLst>
          </p:cNvPr>
          <p:cNvCxnSpPr>
            <a:cxnSpLocks/>
          </p:cNvCxnSpPr>
          <p:nvPr/>
        </p:nvCxnSpPr>
        <p:spPr>
          <a:xfrm flipH="1">
            <a:off x="2899584" y="1882532"/>
            <a:ext cx="9599" cy="408354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9" name="Google Shape;278;p37">
            <a:extLst>
              <a:ext uri="{FF2B5EF4-FFF2-40B4-BE49-F238E27FC236}">
                <a16:creationId xmlns:a16="http://schemas.microsoft.com/office/drawing/2014/main" id="{1308981A-354F-3744-A6D6-18FA037BEA9D}"/>
              </a:ext>
            </a:extLst>
          </p:cNvPr>
          <p:cNvSpPr/>
          <p:nvPr/>
        </p:nvSpPr>
        <p:spPr>
          <a:xfrm>
            <a:off x="4448119" y="1390585"/>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MeetingDAO</a:t>
            </a:r>
            <a:endParaRPr sz="1200" dirty="0">
              <a:solidFill>
                <a:schemeClr val="dk1"/>
              </a:solidFill>
              <a:latin typeface="Calibri"/>
              <a:ea typeface="Calibri"/>
              <a:cs typeface="Calibri"/>
              <a:sym typeface="Calibri"/>
            </a:endParaRPr>
          </a:p>
        </p:txBody>
      </p:sp>
      <p:cxnSp>
        <p:nvCxnSpPr>
          <p:cNvPr id="10" name="Google Shape;279;p37">
            <a:extLst>
              <a:ext uri="{FF2B5EF4-FFF2-40B4-BE49-F238E27FC236}">
                <a16:creationId xmlns:a16="http://schemas.microsoft.com/office/drawing/2014/main" id="{C3793D81-8FF4-304F-9CD4-ABAED4F635F7}"/>
              </a:ext>
            </a:extLst>
          </p:cNvPr>
          <p:cNvCxnSpPr>
            <a:cxnSpLocks/>
          </p:cNvCxnSpPr>
          <p:nvPr/>
        </p:nvCxnSpPr>
        <p:spPr>
          <a:xfrm>
            <a:off x="8086827" y="1882532"/>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82;p37">
            <a:extLst>
              <a:ext uri="{FF2B5EF4-FFF2-40B4-BE49-F238E27FC236}">
                <a16:creationId xmlns:a16="http://schemas.microsoft.com/office/drawing/2014/main" id="{DD976EEE-0FF7-574E-BB22-72F166188AEE}"/>
              </a:ext>
            </a:extLst>
          </p:cNvPr>
          <p:cNvSpPr/>
          <p:nvPr/>
        </p:nvSpPr>
        <p:spPr>
          <a:xfrm>
            <a:off x="4858792" y="2184979"/>
            <a:ext cx="330200" cy="81058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4" name="Google Shape;288;p37">
            <a:extLst>
              <a:ext uri="{FF2B5EF4-FFF2-40B4-BE49-F238E27FC236}">
                <a16:creationId xmlns:a16="http://schemas.microsoft.com/office/drawing/2014/main" id="{008FC7BD-4D82-5F47-AD10-A7A9EB09D996}"/>
              </a:ext>
            </a:extLst>
          </p:cNvPr>
          <p:cNvCxnSpPr>
            <a:cxnSpLocks/>
          </p:cNvCxnSpPr>
          <p:nvPr/>
        </p:nvCxnSpPr>
        <p:spPr>
          <a:xfrm>
            <a:off x="3090385" y="2341067"/>
            <a:ext cx="169467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 name="Google Shape;290;p37">
            <a:extLst>
              <a:ext uri="{FF2B5EF4-FFF2-40B4-BE49-F238E27FC236}">
                <a16:creationId xmlns:a16="http://schemas.microsoft.com/office/drawing/2014/main" id="{9A2ADEB1-EF57-4844-BDA8-66415DD4ADEF}"/>
              </a:ext>
            </a:extLst>
          </p:cNvPr>
          <p:cNvSpPr/>
          <p:nvPr/>
        </p:nvSpPr>
        <p:spPr>
          <a:xfrm>
            <a:off x="2372415" y="1392613"/>
            <a:ext cx="1066001"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cs typeface="Calibri"/>
                <a:sym typeface="Calibri"/>
              </a:rPr>
              <a:t>Home</a:t>
            </a:r>
            <a:endParaRPr sz="1200" dirty="0">
              <a:solidFill>
                <a:schemeClr val="dk1"/>
              </a:solidFill>
              <a:latin typeface="Calibri"/>
              <a:cs typeface="Calibri"/>
              <a:sym typeface="Calibri"/>
            </a:endParaRPr>
          </a:p>
        </p:txBody>
      </p:sp>
      <p:cxnSp>
        <p:nvCxnSpPr>
          <p:cNvPr id="32" name="Google Shape;275;p37">
            <a:extLst>
              <a:ext uri="{FF2B5EF4-FFF2-40B4-BE49-F238E27FC236}">
                <a16:creationId xmlns:a16="http://schemas.microsoft.com/office/drawing/2014/main" id="{38DD93BB-69EB-C642-BA63-667B0859FF2F}"/>
              </a:ext>
            </a:extLst>
          </p:cNvPr>
          <p:cNvCxnSpPr/>
          <p:nvPr/>
        </p:nvCxnSpPr>
        <p:spPr>
          <a:xfrm>
            <a:off x="1913337" y="2014957"/>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5" name="Google Shape;273;p37">
            <a:extLst>
              <a:ext uri="{FF2B5EF4-FFF2-40B4-BE49-F238E27FC236}">
                <a16:creationId xmlns:a16="http://schemas.microsoft.com/office/drawing/2014/main" id="{57445133-C78D-0744-8CBD-A76D8FE2F073}"/>
              </a:ext>
            </a:extLst>
          </p:cNvPr>
          <p:cNvSpPr/>
          <p:nvPr/>
        </p:nvSpPr>
        <p:spPr>
          <a:xfrm>
            <a:off x="5869962" y="1387751"/>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CTX</a:t>
            </a:r>
            <a:endParaRPr sz="1200" dirty="0">
              <a:solidFill>
                <a:schemeClr val="dk1"/>
              </a:solidFill>
              <a:latin typeface="Calibri"/>
              <a:ea typeface="Calibri"/>
              <a:cs typeface="Calibri"/>
              <a:sym typeface="Calibri"/>
            </a:endParaRPr>
          </a:p>
        </p:txBody>
      </p:sp>
      <p:sp>
        <p:nvSpPr>
          <p:cNvPr id="46" name="Google Shape;298;p37">
            <a:extLst>
              <a:ext uri="{FF2B5EF4-FFF2-40B4-BE49-F238E27FC236}">
                <a16:creationId xmlns:a16="http://schemas.microsoft.com/office/drawing/2014/main" id="{766755FF-0F10-554D-AA67-20F62F6D31DD}"/>
              </a:ext>
            </a:extLst>
          </p:cNvPr>
          <p:cNvSpPr txBox="1"/>
          <p:nvPr/>
        </p:nvSpPr>
        <p:spPr>
          <a:xfrm>
            <a:off x="1705633" y="2103979"/>
            <a:ext cx="1014730"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redirect</a:t>
            </a:r>
            <a:endParaRPr sz="1400" dirty="0">
              <a:solidFill>
                <a:schemeClr val="dk1"/>
              </a:solidFill>
              <a:latin typeface="Calibri"/>
              <a:ea typeface="Calibri"/>
              <a:cs typeface="Calibri"/>
              <a:sym typeface="Calibri"/>
            </a:endParaRPr>
          </a:p>
        </p:txBody>
      </p:sp>
      <p:cxnSp>
        <p:nvCxnSpPr>
          <p:cNvPr id="50" name="Google Shape;274;p37">
            <a:extLst>
              <a:ext uri="{FF2B5EF4-FFF2-40B4-BE49-F238E27FC236}">
                <a16:creationId xmlns:a16="http://schemas.microsoft.com/office/drawing/2014/main" id="{36C3C68B-05AB-F348-B39E-7A621A283C53}"/>
              </a:ext>
            </a:extLst>
          </p:cNvPr>
          <p:cNvCxnSpPr>
            <a:cxnSpLocks/>
          </p:cNvCxnSpPr>
          <p:nvPr/>
        </p:nvCxnSpPr>
        <p:spPr>
          <a:xfrm>
            <a:off x="5032185" y="1882532"/>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1" name="Google Shape;274;p37">
            <a:extLst>
              <a:ext uri="{FF2B5EF4-FFF2-40B4-BE49-F238E27FC236}">
                <a16:creationId xmlns:a16="http://schemas.microsoft.com/office/drawing/2014/main" id="{7527156D-437E-4247-A141-93504497E725}"/>
              </a:ext>
            </a:extLst>
          </p:cNvPr>
          <p:cNvCxnSpPr>
            <a:cxnSpLocks/>
          </p:cNvCxnSpPr>
          <p:nvPr/>
        </p:nvCxnSpPr>
        <p:spPr>
          <a:xfrm>
            <a:off x="6330524" y="1898127"/>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9" name="Google Shape;298;p37">
            <a:extLst>
              <a:ext uri="{FF2B5EF4-FFF2-40B4-BE49-F238E27FC236}">
                <a16:creationId xmlns:a16="http://schemas.microsoft.com/office/drawing/2014/main" id="{12546CFF-59B0-6645-A350-33DA2BD62402}"/>
              </a:ext>
            </a:extLst>
          </p:cNvPr>
          <p:cNvSpPr txBox="1"/>
          <p:nvPr/>
        </p:nvSpPr>
        <p:spPr>
          <a:xfrm>
            <a:off x="3066524" y="2077643"/>
            <a:ext cx="1707671"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getCreatedMeetings</a:t>
            </a:r>
            <a:r>
              <a:rPr lang="it-IT" sz="1400" dirty="0">
                <a:solidFill>
                  <a:schemeClr val="dk1"/>
                </a:solidFill>
                <a:latin typeface="Calibri"/>
                <a:ea typeface="Calibri"/>
                <a:cs typeface="Calibri"/>
                <a:sym typeface="Calibri"/>
              </a:rPr>
              <a:t>(id)</a:t>
            </a:r>
            <a:endParaRPr sz="1400" dirty="0">
              <a:solidFill>
                <a:schemeClr val="dk1"/>
              </a:solidFill>
              <a:latin typeface="Calibri"/>
              <a:ea typeface="Calibri"/>
              <a:cs typeface="Calibri"/>
              <a:sym typeface="Calibri"/>
            </a:endParaRPr>
          </a:p>
        </p:txBody>
      </p:sp>
      <p:cxnSp>
        <p:nvCxnSpPr>
          <p:cNvPr id="63" name="Google Shape;288;p37">
            <a:extLst>
              <a:ext uri="{FF2B5EF4-FFF2-40B4-BE49-F238E27FC236}">
                <a16:creationId xmlns:a16="http://schemas.microsoft.com/office/drawing/2014/main" id="{4B2F700D-B52F-D34E-8397-A5D5DCB73E94}"/>
              </a:ext>
            </a:extLst>
          </p:cNvPr>
          <p:cNvCxnSpPr>
            <a:cxnSpLocks/>
          </p:cNvCxnSpPr>
          <p:nvPr/>
        </p:nvCxnSpPr>
        <p:spPr>
          <a:xfrm>
            <a:off x="3090385" y="4155769"/>
            <a:ext cx="300561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1" name="Google Shape;282;p37">
            <a:extLst>
              <a:ext uri="{FF2B5EF4-FFF2-40B4-BE49-F238E27FC236}">
                <a16:creationId xmlns:a16="http://schemas.microsoft.com/office/drawing/2014/main" id="{B9CE1FD0-0396-484F-BE68-B3F689F35730}"/>
              </a:ext>
            </a:extLst>
          </p:cNvPr>
          <p:cNvSpPr/>
          <p:nvPr/>
        </p:nvSpPr>
        <p:spPr>
          <a:xfrm>
            <a:off x="6186994" y="3920423"/>
            <a:ext cx="330200" cy="91838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3" name="Google Shape;282;p37">
            <a:extLst>
              <a:ext uri="{FF2B5EF4-FFF2-40B4-BE49-F238E27FC236}">
                <a16:creationId xmlns:a16="http://schemas.microsoft.com/office/drawing/2014/main" id="{C60B6714-008E-4848-A6FD-3600B0397631}"/>
              </a:ext>
            </a:extLst>
          </p:cNvPr>
          <p:cNvSpPr/>
          <p:nvPr/>
        </p:nvSpPr>
        <p:spPr>
          <a:xfrm>
            <a:off x="7965791" y="4716325"/>
            <a:ext cx="330200" cy="76784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74" name="Google Shape;300;p37">
            <a:extLst>
              <a:ext uri="{FF2B5EF4-FFF2-40B4-BE49-F238E27FC236}">
                <a16:creationId xmlns:a16="http://schemas.microsoft.com/office/drawing/2014/main" id="{345FCE29-E45E-2249-891E-65AC7A5130FA}"/>
              </a:ext>
            </a:extLst>
          </p:cNvPr>
          <p:cNvCxnSpPr>
            <a:cxnSpLocks/>
          </p:cNvCxnSpPr>
          <p:nvPr/>
        </p:nvCxnSpPr>
        <p:spPr>
          <a:xfrm>
            <a:off x="3078142" y="5100249"/>
            <a:ext cx="4806263"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87" name="Google Shape;300;p37">
            <a:extLst>
              <a:ext uri="{FF2B5EF4-FFF2-40B4-BE49-F238E27FC236}">
                <a16:creationId xmlns:a16="http://schemas.microsoft.com/office/drawing/2014/main" id="{01A81341-08D7-3D4A-B802-595C88160885}"/>
              </a:ext>
            </a:extLst>
          </p:cNvPr>
          <p:cNvCxnSpPr>
            <a:cxnSpLocks/>
          </p:cNvCxnSpPr>
          <p:nvPr/>
        </p:nvCxnSpPr>
        <p:spPr>
          <a:xfrm flipH="1">
            <a:off x="3090385" y="2754297"/>
            <a:ext cx="1694679"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89" name="Google Shape;298;p37">
            <a:extLst>
              <a:ext uri="{FF2B5EF4-FFF2-40B4-BE49-F238E27FC236}">
                <a16:creationId xmlns:a16="http://schemas.microsoft.com/office/drawing/2014/main" id="{81D96C27-8178-B84D-8C29-554D17B7F77B}"/>
              </a:ext>
            </a:extLst>
          </p:cNvPr>
          <p:cNvSpPr txBox="1"/>
          <p:nvPr/>
        </p:nvSpPr>
        <p:spPr>
          <a:xfrm>
            <a:off x="2951139" y="4092352"/>
            <a:ext cx="2846408"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setVariable</a:t>
            </a: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userMadeMeetings</a:t>
            </a:r>
            <a:r>
              <a:rPr lang="it-IT"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02" name="Google Shape;298;p37">
            <a:extLst>
              <a:ext uri="{FF2B5EF4-FFF2-40B4-BE49-F238E27FC236}">
                <a16:creationId xmlns:a16="http://schemas.microsoft.com/office/drawing/2014/main" id="{FFA4D4EE-4A67-A64B-ADA5-B0F6E3C9E76D}"/>
              </a:ext>
            </a:extLst>
          </p:cNvPr>
          <p:cNvSpPr txBox="1"/>
          <p:nvPr/>
        </p:nvSpPr>
        <p:spPr>
          <a:xfrm>
            <a:off x="3094994" y="3009599"/>
            <a:ext cx="1636870"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getInvitedMeetings</a:t>
            </a:r>
            <a:endParaRPr lang="it-IT" sz="1400" dirty="0">
              <a:solidFill>
                <a:schemeClr val="dk1"/>
              </a:solidFill>
              <a:latin typeface="Calibri"/>
              <a:ea typeface="Calibri"/>
              <a:cs typeface="Calibri"/>
              <a:sym typeface="Calibri"/>
            </a:endParaRPr>
          </a:p>
          <a:p>
            <a:pPr algn="ctr"/>
            <a:r>
              <a:rPr lang="it-IT" sz="1400" dirty="0">
                <a:solidFill>
                  <a:schemeClr val="dk1"/>
                </a:solidFill>
                <a:latin typeface="Calibri"/>
                <a:ea typeface="Calibri"/>
                <a:cs typeface="Calibri"/>
                <a:sym typeface="Calibri"/>
              </a:rPr>
              <a:t>(id)</a:t>
            </a:r>
            <a:endParaRPr sz="1400" dirty="0">
              <a:solidFill>
                <a:schemeClr val="dk1"/>
              </a:solidFill>
              <a:latin typeface="Calibri"/>
              <a:ea typeface="Calibri"/>
              <a:cs typeface="Calibri"/>
              <a:sym typeface="Calibri"/>
            </a:endParaRPr>
          </a:p>
        </p:txBody>
      </p:sp>
      <p:sp>
        <p:nvSpPr>
          <p:cNvPr id="105" name="Google Shape;273;p37">
            <a:extLst>
              <a:ext uri="{FF2B5EF4-FFF2-40B4-BE49-F238E27FC236}">
                <a16:creationId xmlns:a16="http://schemas.microsoft.com/office/drawing/2014/main" id="{B873EA1A-BCC7-9E4E-81F0-45C79CFD8BE8}"/>
              </a:ext>
            </a:extLst>
          </p:cNvPr>
          <p:cNvSpPr/>
          <p:nvPr/>
        </p:nvSpPr>
        <p:spPr>
          <a:xfrm>
            <a:off x="7291805" y="140109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err="1">
                <a:solidFill>
                  <a:schemeClr val="dk1"/>
                </a:solidFill>
                <a:latin typeface="Calibri"/>
                <a:ea typeface="Calibri"/>
                <a:cs typeface="Calibri"/>
                <a:sym typeface="Calibri"/>
              </a:rPr>
              <a:t>Template</a:t>
            </a:r>
            <a:r>
              <a:rPr lang="it-IT" sz="1200" dirty="0">
                <a:solidFill>
                  <a:schemeClr val="dk1"/>
                </a:solidFill>
                <a:latin typeface="Calibri"/>
                <a:ea typeface="Calibri"/>
                <a:cs typeface="Calibri"/>
                <a:sym typeface="Calibri"/>
              </a:rPr>
              <a:t> </a:t>
            </a:r>
            <a:r>
              <a:rPr lang="it-IT" sz="1200" dirty="0" err="1">
                <a:solidFill>
                  <a:schemeClr val="dk1"/>
                </a:solidFill>
                <a:latin typeface="Calibri"/>
                <a:ea typeface="Calibri"/>
                <a:cs typeface="Calibri"/>
                <a:sym typeface="Calibri"/>
              </a:rPr>
              <a:t>engine</a:t>
            </a:r>
            <a:endParaRPr sz="1200" dirty="0">
              <a:solidFill>
                <a:schemeClr val="dk1"/>
              </a:solidFill>
              <a:latin typeface="Calibri"/>
              <a:ea typeface="Calibri"/>
              <a:cs typeface="Calibri"/>
              <a:sym typeface="Calibri"/>
            </a:endParaRPr>
          </a:p>
        </p:txBody>
      </p:sp>
      <p:sp>
        <p:nvSpPr>
          <p:cNvPr id="109" name="Google Shape;298;p37">
            <a:extLst>
              <a:ext uri="{FF2B5EF4-FFF2-40B4-BE49-F238E27FC236}">
                <a16:creationId xmlns:a16="http://schemas.microsoft.com/office/drawing/2014/main" id="{470F492D-BD6B-CE4F-9D02-326CD27155DD}"/>
              </a:ext>
            </a:extLst>
          </p:cNvPr>
          <p:cNvSpPr txBox="1"/>
          <p:nvPr/>
        </p:nvSpPr>
        <p:spPr>
          <a:xfrm>
            <a:off x="3078142" y="2721040"/>
            <a:ext cx="169467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userMadeMeetings</a:t>
            </a:r>
            <a:endParaRPr sz="1400" dirty="0">
              <a:solidFill>
                <a:schemeClr val="dk1"/>
              </a:solidFill>
              <a:latin typeface="Calibri"/>
              <a:ea typeface="Calibri"/>
              <a:cs typeface="Calibri"/>
              <a:sym typeface="Calibri"/>
            </a:endParaRPr>
          </a:p>
        </p:txBody>
      </p:sp>
      <p:sp>
        <p:nvSpPr>
          <p:cNvPr id="110" name="Google Shape;282;p37">
            <a:extLst>
              <a:ext uri="{FF2B5EF4-FFF2-40B4-BE49-F238E27FC236}">
                <a16:creationId xmlns:a16="http://schemas.microsoft.com/office/drawing/2014/main" id="{39A51389-C93F-0346-A014-9B225AAE8F86}"/>
              </a:ext>
            </a:extLst>
          </p:cNvPr>
          <p:cNvSpPr/>
          <p:nvPr/>
        </p:nvSpPr>
        <p:spPr>
          <a:xfrm>
            <a:off x="4867085" y="3109839"/>
            <a:ext cx="330200" cy="81058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11" name="Google Shape;288;p37">
            <a:extLst>
              <a:ext uri="{FF2B5EF4-FFF2-40B4-BE49-F238E27FC236}">
                <a16:creationId xmlns:a16="http://schemas.microsoft.com/office/drawing/2014/main" id="{85F8F5AC-F9A4-6F43-9915-B1478A4C3BFC}"/>
              </a:ext>
            </a:extLst>
          </p:cNvPr>
          <p:cNvCxnSpPr>
            <a:cxnSpLocks/>
          </p:cNvCxnSpPr>
          <p:nvPr/>
        </p:nvCxnSpPr>
        <p:spPr>
          <a:xfrm>
            <a:off x="3098678" y="3265927"/>
            <a:ext cx="169467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12" name="Google Shape;300;p37">
            <a:extLst>
              <a:ext uri="{FF2B5EF4-FFF2-40B4-BE49-F238E27FC236}">
                <a16:creationId xmlns:a16="http://schemas.microsoft.com/office/drawing/2014/main" id="{4D606D78-3FFC-414E-9293-A793BF659707}"/>
              </a:ext>
            </a:extLst>
          </p:cNvPr>
          <p:cNvCxnSpPr>
            <a:cxnSpLocks/>
          </p:cNvCxnSpPr>
          <p:nvPr/>
        </p:nvCxnSpPr>
        <p:spPr>
          <a:xfrm flipH="1">
            <a:off x="3098678" y="3679157"/>
            <a:ext cx="1694679"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113" name="Google Shape;298;p37">
            <a:extLst>
              <a:ext uri="{FF2B5EF4-FFF2-40B4-BE49-F238E27FC236}">
                <a16:creationId xmlns:a16="http://schemas.microsoft.com/office/drawing/2014/main" id="{AFF78D69-A508-E241-81BC-D66342026A53}"/>
              </a:ext>
            </a:extLst>
          </p:cNvPr>
          <p:cNvSpPr txBox="1"/>
          <p:nvPr/>
        </p:nvSpPr>
        <p:spPr>
          <a:xfrm>
            <a:off x="2917974" y="3612222"/>
            <a:ext cx="2077347"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userAvailableMeetings</a:t>
            </a:r>
            <a:endParaRPr sz="1400" dirty="0">
              <a:solidFill>
                <a:schemeClr val="dk1"/>
              </a:solidFill>
              <a:latin typeface="Calibri"/>
              <a:ea typeface="Calibri"/>
              <a:cs typeface="Calibri"/>
              <a:sym typeface="Calibri"/>
            </a:endParaRPr>
          </a:p>
        </p:txBody>
      </p:sp>
      <p:cxnSp>
        <p:nvCxnSpPr>
          <p:cNvPr id="116" name="Google Shape;288;p37">
            <a:extLst>
              <a:ext uri="{FF2B5EF4-FFF2-40B4-BE49-F238E27FC236}">
                <a16:creationId xmlns:a16="http://schemas.microsoft.com/office/drawing/2014/main" id="{CD96BECC-6C09-984B-B13C-294A1F5C0664}"/>
              </a:ext>
            </a:extLst>
          </p:cNvPr>
          <p:cNvCxnSpPr>
            <a:cxnSpLocks/>
          </p:cNvCxnSpPr>
          <p:nvPr/>
        </p:nvCxnSpPr>
        <p:spPr>
          <a:xfrm>
            <a:off x="3117870" y="4530405"/>
            <a:ext cx="300561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7" name="Google Shape;298;p37">
            <a:extLst>
              <a:ext uri="{FF2B5EF4-FFF2-40B4-BE49-F238E27FC236}">
                <a16:creationId xmlns:a16="http://schemas.microsoft.com/office/drawing/2014/main" id="{96D8F20A-9BF7-1741-A159-A142B85B7753}"/>
              </a:ext>
            </a:extLst>
          </p:cNvPr>
          <p:cNvSpPr txBox="1"/>
          <p:nvPr/>
        </p:nvSpPr>
        <p:spPr>
          <a:xfrm>
            <a:off x="2978624" y="4466988"/>
            <a:ext cx="2846408"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setVariable</a:t>
            </a:r>
            <a:r>
              <a:rPr lang="it-IT" sz="1400" dirty="0">
                <a:solidFill>
                  <a:schemeClr val="dk1"/>
                </a:solidFill>
                <a:ea typeface="Calibri"/>
                <a:cs typeface="Calibri"/>
                <a:sym typeface="Calibri"/>
              </a:rPr>
              <a:t>(</a:t>
            </a:r>
            <a:r>
              <a:rPr lang="it-IT" sz="1400" dirty="0" err="1">
                <a:solidFill>
                  <a:schemeClr val="dk1"/>
                </a:solidFill>
                <a:ea typeface="Calibri"/>
                <a:cs typeface="Calibri"/>
                <a:sym typeface="Calibri"/>
              </a:rPr>
              <a:t>userAvailableMeetings</a:t>
            </a:r>
            <a:r>
              <a:rPr lang="it-IT" sz="1400" dirty="0">
                <a:solidFill>
                  <a:schemeClr val="dk1"/>
                </a:solidFill>
                <a:ea typeface="Calibri"/>
                <a:cs typeface="Calibri"/>
                <a:sym typeface="Calibri"/>
              </a:rPr>
              <a:t>)</a:t>
            </a:r>
            <a:endParaRPr sz="1400" dirty="0">
              <a:solidFill>
                <a:schemeClr val="dk1"/>
              </a:solidFill>
              <a:latin typeface="Calibri"/>
              <a:ea typeface="Calibri"/>
              <a:cs typeface="Calibri"/>
              <a:sym typeface="Calibri"/>
            </a:endParaRPr>
          </a:p>
        </p:txBody>
      </p:sp>
      <p:sp>
        <p:nvSpPr>
          <p:cNvPr id="121" name="Google Shape;298;p37">
            <a:extLst>
              <a:ext uri="{FF2B5EF4-FFF2-40B4-BE49-F238E27FC236}">
                <a16:creationId xmlns:a16="http://schemas.microsoft.com/office/drawing/2014/main" id="{D88DE3D0-15CB-FA47-BD93-6705519C2B76}"/>
              </a:ext>
            </a:extLst>
          </p:cNvPr>
          <p:cNvSpPr txBox="1"/>
          <p:nvPr/>
        </p:nvSpPr>
        <p:spPr>
          <a:xfrm>
            <a:off x="2950510" y="4806542"/>
            <a:ext cx="2171906"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process</a:t>
            </a:r>
            <a:r>
              <a:rPr lang="it-IT" sz="1400" dirty="0">
                <a:solidFill>
                  <a:schemeClr val="dk1"/>
                </a:solidFill>
                <a:ea typeface="Calibri"/>
                <a:cs typeface="Calibri"/>
                <a:sym typeface="Calibri"/>
              </a:rPr>
              <a:t>(</a:t>
            </a:r>
            <a:r>
              <a:rPr lang="it-IT" sz="1400" dirty="0" err="1">
                <a:solidFill>
                  <a:schemeClr val="dk1"/>
                </a:solidFill>
                <a:ea typeface="Calibri"/>
                <a:cs typeface="Calibri"/>
                <a:sym typeface="Calibri"/>
              </a:rPr>
              <a:t>ctx</a:t>
            </a:r>
            <a:r>
              <a:rPr lang="it-IT" sz="1400" dirty="0">
                <a:solidFill>
                  <a:schemeClr val="dk1"/>
                </a:solidFill>
                <a:ea typeface="Calibri"/>
                <a:cs typeface="Calibri"/>
                <a:sym typeface="Calibri"/>
              </a:rPr>
              <a:t>, </a:t>
            </a:r>
            <a:r>
              <a:rPr lang="it-IT" sz="1400" dirty="0" err="1">
                <a:solidFill>
                  <a:schemeClr val="dk1"/>
                </a:solidFill>
                <a:ea typeface="Calibri"/>
                <a:cs typeface="Calibri"/>
                <a:sym typeface="Calibri"/>
              </a:rPr>
              <a:t>home.html</a:t>
            </a:r>
            <a:r>
              <a:rPr lang="it-IT" sz="1400" dirty="0">
                <a:solidFill>
                  <a:schemeClr val="dk1"/>
                </a:solidFill>
                <a:ea typeface="Calibri"/>
                <a:cs typeface="Calibri"/>
                <a:sym typeface="Calibri"/>
              </a:rPr>
              <a:t>)</a:t>
            </a:r>
            <a:endParaRPr sz="1400" dirty="0">
              <a:solidFill>
                <a:schemeClr val="dk1"/>
              </a:solidFill>
              <a:latin typeface="Calibri"/>
              <a:ea typeface="Calibri"/>
              <a:cs typeface="Calibri"/>
              <a:sym typeface="Calibri"/>
            </a:endParaRPr>
          </a:p>
        </p:txBody>
      </p:sp>
      <p:sp>
        <p:nvSpPr>
          <p:cNvPr id="124" name="Google Shape;282;p37">
            <a:extLst>
              <a:ext uri="{FF2B5EF4-FFF2-40B4-BE49-F238E27FC236}">
                <a16:creationId xmlns:a16="http://schemas.microsoft.com/office/drawing/2014/main" id="{79CADE9A-7CF8-0C4B-84E0-2D4208A1C49A}"/>
              </a:ext>
            </a:extLst>
          </p:cNvPr>
          <p:cNvSpPr/>
          <p:nvPr/>
        </p:nvSpPr>
        <p:spPr>
          <a:xfrm>
            <a:off x="2748255" y="1871706"/>
            <a:ext cx="330200" cy="359367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3474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1AEF96-1C9D-D247-86C4-9643534E2BFC}"/>
              </a:ext>
            </a:extLst>
          </p:cNvPr>
          <p:cNvSpPr>
            <a:spLocks noGrp="1"/>
          </p:cNvSpPr>
          <p:nvPr>
            <p:ph type="title"/>
          </p:nvPr>
        </p:nvSpPr>
        <p:spPr/>
        <p:txBody>
          <a:bodyPr>
            <a:normAutofit fontScale="90000"/>
          </a:bodyPr>
          <a:lstStyle/>
          <a:p>
            <a:r>
              <a:rPr lang="it-IT" dirty="0"/>
              <a:t>Evento: Create Meeting</a:t>
            </a:r>
          </a:p>
        </p:txBody>
      </p:sp>
      <p:cxnSp>
        <p:nvCxnSpPr>
          <p:cNvPr id="4" name="Straight Connector 8">
            <a:extLst>
              <a:ext uri="{FF2B5EF4-FFF2-40B4-BE49-F238E27FC236}">
                <a16:creationId xmlns:a16="http://schemas.microsoft.com/office/drawing/2014/main" id="{3604E832-F608-E443-8566-8D0CCFB00D83}"/>
              </a:ext>
            </a:extLst>
          </p:cNvPr>
          <p:cNvCxnSpPr>
            <a:cxnSpLocks/>
          </p:cNvCxnSpPr>
          <p:nvPr/>
        </p:nvCxnSpPr>
        <p:spPr>
          <a:xfrm flipH="1">
            <a:off x="3496301" y="165988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273;p37">
            <a:extLst>
              <a:ext uri="{FF2B5EF4-FFF2-40B4-BE49-F238E27FC236}">
                <a16:creationId xmlns:a16="http://schemas.microsoft.com/office/drawing/2014/main" id="{86617E5C-55B7-9341-A2A1-F8091A6886EC}"/>
              </a:ext>
            </a:extLst>
          </p:cNvPr>
          <p:cNvSpPr/>
          <p:nvPr/>
        </p:nvSpPr>
        <p:spPr>
          <a:xfrm>
            <a:off x="4731260" y="1238309"/>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cxnSp>
        <p:nvCxnSpPr>
          <p:cNvPr id="7" name="Google Shape;300;p37">
            <a:extLst>
              <a:ext uri="{FF2B5EF4-FFF2-40B4-BE49-F238E27FC236}">
                <a16:creationId xmlns:a16="http://schemas.microsoft.com/office/drawing/2014/main" id="{B5469E5F-D493-A448-9456-CED1A526BA11}"/>
              </a:ext>
            </a:extLst>
          </p:cNvPr>
          <p:cNvCxnSpPr>
            <a:cxnSpLocks/>
          </p:cNvCxnSpPr>
          <p:nvPr/>
        </p:nvCxnSpPr>
        <p:spPr>
          <a:xfrm>
            <a:off x="2598332" y="1870059"/>
            <a:ext cx="703230"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11" name="Google Shape;298;p37">
            <a:extLst>
              <a:ext uri="{FF2B5EF4-FFF2-40B4-BE49-F238E27FC236}">
                <a16:creationId xmlns:a16="http://schemas.microsoft.com/office/drawing/2014/main" id="{1941EB6E-3A49-7B49-87F8-6C491B2733D0}"/>
              </a:ext>
            </a:extLst>
          </p:cNvPr>
          <p:cNvSpPr txBox="1"/>
          <p:nvPr/>
        </p:nvSpPr>
        <p:spPr>
          <a:xfrm>
            <a:off x="2259840" y="1847027"/>
            <a:ext cx="1119089"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POST</a:t>
            </a:r>
            <a:endParaRPr sz="1400" dirty="0">
              <a:solidFill>
                <a:schemeClr val="dk1"/>
              </a:solidFill>
              <a:latin typeface="Calibri"/>
              <a:ea typeface="Calibri"/>
              <a:cs typeface="Calibri"/>
              <a:sym typeface="Calibri"/>
            </a:endParaRPr>
          </a:p>
        </p:txBody>
      </p:sp>
      <p:sp>
        <p:nvSpPr>
          <p:cNvPr id="14" name="Google Shape;273;p37">
            <a:extLst>
              <a:ext uri="{FF2B5EF4-FFF2-40B4-BE49-F238E27FC236}">
                <a16:creationId xmlns:a16="http://schemas.microsoft.com/office/drawing/2014/main" id="{85B60B0E-65B6-9E47-B692-5F14663F8C60}"/>
              </a:ext>
            </a:extLst>
          </p:cNvPr>
          <p:cNvSpPr/>
          <p:nvPr/>
        </p:nvSpPr>
        <p:spPr>
          <a:xfrm>
            <a:off x="6792359" y="1234068"/>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err="1">
                <a:solidFill>
                  <a:schemeClr val="dk1"/>
                </a:solidFill>
                <a:latin typeface="Calibri"/>
                <a:ea typeface="Calibri"/>
                <a:cs typeface="Calibri"/>
                <a:sym typeface="Calibri"/>
              </a:rPr>
              <a:t>CreateMeeting</a:t>
            </a:r>
            <a:endParaRPr sz="1200" dirty="0">
              <a:solidFill>
                <a:schemeClr val="dk1"/>
              </a:solidFill>
              <a:latin typeface="Calibri"/>
              <a:ea typeface="Calibri"/>
              <a:cs typeface="Calibri"/>
              <a:sym typeface="Calibri"/>
            </a:endParaRPr>
          </a:p>
        </p:txBody>
      </p:sp>
      <p:cxnSp>
        <p:nvCxnSpPr>
          <p:cNvPr id="15" name="Straight Connector 8">
            <a:extLst>
              <a:ext uri="{FF2B5EF4-FFF2-40B4-BE49-F238E27FC236}">
                <a16:creationId xmlns:a16="http://schemas.microsoft.com/office/drawing/2014/main" id="{7A08BFD7-DB79-EB4F-8ADA-CCA521F5CFB5}"/>
              </a:ext>
            </a:extLst>
          </p:cNvPr>
          <p:cNvCxnSpPr>
            <a:cxnSpLocks/>
          </p:cNvCxnSpPr>
          <p:nvPr/>
        </p:nvCxnSpPr>
        <p:spPr>
          <a:xfrm flipH="1">
            <a:off x="5423718" y="1717659"/>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Straight Connector 8">
            <a:extLst>
              <a:ext uri="{FF2B5EF4-FFF2-40B4-BE49-F238E27FC236}">
                <a16:creationId xmlns:a16="http://schemas.microsoft.com/office/drawing/2014/main" id="{2FF9F021-DA33-D54D-90C1-6E8B855370A2}"/>
              </a:ext>
            </a:extLst>
          </p:cNvPr>
          <p:cNvCxnSpPr>
            <a:cxnSpLocks/>
          </p:cNvCxnSpPr>
          <p:nvPr/>
        </p:nvCxnSpPr>
        <p:spPr>
          <a:xfrm flipH="1">
            <a:off x="7470401" y="165988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grpSp>
        <p:nvGrpSpPr>
          <p:cNvPr id="18" name="Group 61">
            <a:extLst>
              <a:ext uri="{FF2B5EF4-FFF2-40B4-BE49-F238E27FC236}">
                <a16:creationId xmlns:a16="http://schemas.microsoft.com/office/drawing/2014/main" id="{550979DA-BD0C-874E-AD3E-53710E05300E}"/>
              </a:ext>
            </a:extLst>
          </p:cNvPr>
          <p:cNvGrpSpPr/>
          <p:nvPr/>
        </p:nvGrpSpPr>
        <p:grpSpPr>
          <a:xfrm>
            <a:off x="2816869" y="2302137"/>
            <a:ext cx="484693" cy="272090"/>
            <a:chOff x="614149" y="4401223"/>
            <a:chExt cx="484693" cy="507248"/>
          </a:xfrm>
        </p:grpSpPr>
        <p:cxnSp>
          <p:nvCxnSpPr>
            <p:cNvPr id="19" name="Straight Connector 51">
              <a:extLst>
                <a:ext uri="{FF2B5EF4-FFF2-40B4-BE49-F238E27FC236}">
                  <a16:creationId xmlns:a16="http://schemas.microsoft.com/office/drawing/2014/main" id="{A88471A1-1A52-B84A-BAFE-6B259488B7A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56">
              <a:extLst>
                <a:ext uri="{FF2B5EF4-FFF2-40B4-BE49-F238E27FC236}">
                  <a16:creationId xmlns:a16="http://schemas.microsoft.com/office/drawing/2014/main" id="{707B1967-03C8-3A4D-8E49-EC6F7005FF2E}"/>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60">
              <a:extLst>
                <a:ext uri="{FF2B5EF4-FFF2-40B4-BE49-F238E27FC236}">
                  <a16:creationId xmlns:a16="http://schemas.microsoft.com/office/drawing/2014/main" id="{2CE3A096-D280-8541-BD93-1F576612707F}"/>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2" name="Google Shape;298;p37">
            <a:extLst>
              <a:ext uri="{FF2B5EF4-FFF2-40B4-BE49-F238E27FC236}">
                <a16:creationId xmlns:a16="http://schemas.microsoft.com/office/drawing/2014/main" id="{C50D49B5-A8F4-5C42-8ECE-8F9D8466B938}"/>
              </a:ext>
            </a:extLst>
          </p:cNvPr>
          <p:cNvSpPr txBox="1"/>
          <p:nvPr/>
        </p:nvSpPr>
        <p:spPr>
          <a:xfrm>
            <a:off x="3612171" y="2165356"/>
            <a:ext cx="111908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Check</a:t>
            </a:r>
            <a:r>
              <a:rPr lang="it-IT" sz="1400" dirty="0">
                <a:solidFill>
                  <a:schemeClr val="dk1"/>
                </a:solidFill>
                <a:latin typeface="Calibri"/>
                <a:ea typeface="Calibri"/>
                <a:cs typeface="Calibri"/>
                <a:sym typeface="Calibri"/>
              </a:rPr>
              <a:t> data </a:t>
            </a:r>
            <a:r>
              <a:rPr lang="it-IT" sz="1400" dirty="0" err="1">
                <a:solidFill>
                  <a:schemeClr val="dk1"/>
                </a:solidFill>
                <a:latin typeface="Calibri"/>
                <a:ea typeface="Calibri"/>
                <a:cs typeface="Calibri"/>
                <a:sym typeface="Calibri"/>
              </a:rPr>
              <a:t>validity</a:t>
            </a:r>
            <a:endParaRPr sz="1400" dirty="0">
              <a:solidFill>
                <a:schemeClr val="dk1"/>
              </a:solidFill>
              <a:latin typeface="Calibri"/>
              <a:ea typeface="Calibri"/>
              <a:cs typeface="Calibri"/>
              <a:sym typeface="Calibri"/>
            </a:endParaRPr>
          </a:p>
        </p:txBody>
      </p:sp>
      <p:sp>
        <p:nvSpPr>
          <p:cNvPr id="24" name="Google Shape;292;p37">
            <a:extLst>
              <a:ext uri="{FF2B5EF4-FFF2-40B4-BE49-F238E27FC236}">
                <a16:creationId xmlns:a16="http://schemas.microsoft.com/office/drawing/2014/main" id="{1BB661E8-9001-D641-BD26-CA5A561B048E}"/>
              </a:ext>
            </a:extLst>
          </p:cNvPr>
          <p:cNvSpPr/>
          <p:nvPr/>
        </p:nvSpPr>
        <p:spPr>
          <a:xfrm>
            <a:off x="3350355" y="1739878"/>
            <a:ext cx="342116" cy="271001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cs typeface="Calibri"/>
              <a:sym typeface="Calibri"/>
            </a:endParaRPr>
          </a:p>
        </p:txBody>
      </p:sp>
      <p:sp>
        <p:nvSpPr>
          <p:cNvPr id="28" name="Google Shape;298;p37">
            <a:extLst>
              <a:ext uri="{FF2B5EF4-FFF2-40B4-BE49-F238E27FC236}">
                <a16:creationId xmlns:a16="http://schemas.microsoft.com/office/drawing/2014/main" id="{3C476424-7CFF-E34D-994A-431061EE84C7}"/>
              </a:ext>
            </a:extLst>
          </p:cNvPr>
          <p:cNvSpPr txBox="1"/>
          <p:nvPr/>
        </p:nvSpPr>
        <p:spPr>
          <a:xfrm>
            <a:off x="3619874" y="3200969"/>
            <a:ext cx="1739344"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addPendantMeeting</a:t>
            </a:r>
            <a:endParaRPr sz="1400" dirty="0">
              <a:solidFill>
                <a:schemeClr val="dk1"/>
              </a:solidFill>
              <a:latin typeface="Calibri"/>
              <a:ea typeface="Calibri"/>
              <a:cs typeface="Calibri"/>
              <a:sym typeface="Calibri"/>
            </a:endParaRPr>
          </a:p>
        </p:txBody>
      </p:sp>
      <p:sp>
        <p:nvSpPr>
          <p:cNvPr id="29" name="Google Shape;282;p37">
            <a:extLst>
              <a:ext uri="{FF2B5EF4-FFF2-40B4-BE49-F238E27FC236}">
                <a16:creationId xmlns:a16="http://schemas.microsoft.com/office/drawing/2014/main" id="{F4ED754E-500F-EA4E-9717-722BDF34E5FD}"/>
              </a:ext>
            </a:extLst>
          </p:cNvPr>
          <p:cNvSpPr/>
          <p:nvPr/>
        </p:nvSpPr>
        <p:spPr>
          <a:xfrm>
            <a:off x="5303532" y="3072128"/>
            <a:ext cx="330200" cy="65676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30" name="Google Shape;300;p37">
            <a:extLst>
              <a:ext uri="{FF2B5EF4-FFF2-40B4-BE49-F238E27FC236}">
                <a16:creationId xmlns:a16="http://schemas.microsoft.com/office/drawing/2014/main" id="{661733A9-8D58-9B4E-8000-326AAD59A437}"/>
              </a:ext>
            </a:extLst>
          </p:cNvPr>
          <p:cNvCxnSpPr>
            <a:cxnSpLocks/>
          </p:cNvCxnSpPr>
          <p:nvPr/>
        </p:nvCxnSpPr>
        <p:spPr>
          <a:xfrm>
            <a:off x="3800424" y="4143241"/>
            <a:ext cx="344129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33" name="Google Shape;300;p37">
            <a:extLst>
              <a:ext uri="{FF2B5EF4-FFF2-40B4-BE49-F238E27FC236}">
                <a16:creationId xmlns:a16="http://schemas.microsoft.com/office/drawing/2014/main" id="{BDEE307F-B483-884B-8D61-CFF381FF1A6A}"/>
              </a:ext>
            </a:extLst>
          </p:cNvPr>
          <p:cNvCxnSpPr>
            <a:cxnSpLocks/>
          </p:cNvCxnSpPr>
          <p:nvPr/>
        </p:nvCxnSpPr>
        <p:spPr>
          <a:xfrm>
            <a:off x="3744567" y="3142087"/>
            <a:ext cx="1495385" cy="21729"/>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4" name="Google Shape;298;p37">
            <a:extLst>
              <a:ext uri="{FF2B5EF4-FFF2-40B4-BE49-F238E27FC236}">
                <a16:creationId xmlns:a16="http://schemas.microsoft.com/office/drawing/2014/main" id="{21127D9F-F3C4-004B-B2E4-47F4C8F3C2C6}"/>
              </a:ext>
            </a:extLst>
          </p:cNvPr>
          <p:cNvSpPr txBox="1"/>
          <p:nvPr/>
        </p:nvSpPr>
        <p:spPr>
          <a:xfrm>
            <a:off x="3708697" y="4098211"/>
            <a:ext cx="111908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redirect</a:t>
            </a:r>
            <a:endParaRPr sz="1400" dirty="0">
              <a:solidFill>
                <a:schemeClr val="dk1"/>
              </a:solidFill>
              <a:latin typeface="Calibri"/>
              <a:ea typeface="Calibri"/>
              <a:cs typeface="Calibri"/>
              <a:sym typeface="Calibri"/>
            </a:endParaRPr>
          </a:p>
        </p:txBody>
      </p:sp>
      <p:sp>
        <p:nvSpPr>
          <p:cNvPr id="6" name="Google Shape;282;p37">
            <a:extLst>
              <a:ext uri="{FF2B5EF4-FFF2-40B4-BE49-F238E27FC236}">
                <a16:creationId xmlns:a16="http://schemas.microsoft.com/office/drawing/2014/main" id="{D66FB46B-C70A-7948-8CBD-3E97C989672A}"/>
              </a:ext>
            </a:extLst>
          </p:cNvPr>
          <p:cNvSpPr/>
          <p:nvPr/>
        </p:nvSpPr>
        <p:spPr>
          <a:xfrm>
            <a:off x="7344876" y="3985122"/>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44" name="Google Shape;273;p37">
            <a:extLst>
              <a:ext uri="{FF2B5EF4-FFF2-40B4-BE49-F238E27FC236}">
                <a16:creationId xmlns:a16="http://schemas.microsoft.com/office/drawing/2014/main" id="{5F26F515-D8C6-A44E-8B98-00D6A05A504C}"/>
              </a:ext>
            </a:extLst>
          </p:cNvPr>
          <p:cNvSpPr/>
          <p:nvPr/>
        </p:nvSpPr>
        <p:spPr>
          <a:xfrm>
            <a:off x="2747565" y="1238309"/>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305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37FD93-BF81-474B-BCEB-215055F7BCAC}"/>
              </a:ext>
            </a:extLst>
          </p:cNvPr>
          <p:cNvSpPr>
            <a:spLocks noGrp="1"/>
          </p:cNvSpPr>
          <p:nvPr>
            <p:ph type="title"/>
          </p:nvPr>
        </p:nvSpPr>
        <p:spPr/>
        <p:txBody>
          <a:bodyPr>
            <a:normAutofit fontScale="90000"/>
          </a:bodyPr>
          <a:lstStyle/>
          <a:p>
            <a:r>
              <a:rPr lang="it-IT" dirty="0"/>
              <a:t>Evento: </a:t>
            </a:r>
            <a:r>
              <a:rPr lang="it-IT" dirty="0" err="1"/>
              <a:t>Add</a:t>
            </a:r>
            <a:r>
              <a:rPr lang="it-IT" dirty="0"/>
              <a:t> </a:t>
            </a:r>
            <a:r>
              <a:rPr lang="it-IT" dirty="0" err="1"/>
              <a:t>partecipants</a:t>
            </a:r>
            <a:r>
              <a:rPr lang="it-IT" dirty="0"/>
              <a:t> (1)</a:t>
            </a:r>
          </a:p>
        </p:txBody>
      </p:sp>
      <p:cxnSp>
        <p:nvCxnSpPr>
          <p:cNvPr id="4" name="Straight Connector 8">
            <a:extLst>
              <a:ext uri="{FF2B5EF4-FFF2-40B4-BE49-F238E27FC236}">
                <a16:creationId xmlns:a16="http://schemas.microsoft.com/office/drawing/2014/main" id="{8F996BF3-5D74-6D43-B78A-FF01EC58FAAB}"/>
              </a:ext>
            </a:extLst>
          </p:cNvPr>
          <p:cNvCxnSpPr>
            <a:cxnSpLocks/>
          </p:cNvCxnSpPr>
          <p:nvPr/>
        </p:nvCxnSpPr>
        <p:spPr>
          <a:xfrm flipH="1">
            <a:off x="1120226" y="1417897"/>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6" name="Google Shape;300;p37">
            <a:extLst>
              <a:ext uri="{FF2B5EF4-FFF2-40B4-BE49-F238E27FC236}">
                <a16:creationId xmlns:a16="http://schemas.microsoft.com/office/drawing/2014/main" id="{C4435780-432C-BF47-9557-2A70EE0AF19E}"/>
              </a:ext>
            </a:extLst>
          </p:cNvPr>
          <p:cNvCxnSpPr>
            <a:cxnSpLocks/>
          </p:cNvCxnSpPr>
          <p:nvPr/>
        </p:nvCxnSpPr>
        <p:spPr>
          <a:xfrm>
            <a:off x="222257" y="1628072"/>
            <a:ext cx="703230"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7" name="Google Shape;298;p37">
            <a:extLst>
              <a:ext uri="{FF2B5EF4-FFF2-40B4-BE49-F238E27FC236}">
                <a16:creationId xmlns:a16="http://schemas.microsoft.com/office/drawing/2014/main" id="{627C53D1-E0A3-7142-A479-3B873FB673CE}"/>
              </a:ext>
            </a:extLst>
          </p:cNvPr>
          <p:cNvSpPr txBox="1"/>
          <p:nvPr/>
        </p:nvSpPr>
        <p:spPr>
          <a:xfrm>
            <a:off x="-116235" y="1605040"/>
            <a:ext cx="1119089"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GET</a:t>
            </a:r>
            <a:endParaRPr sz="1400" dirty="0">
              <a:solidFill>
                <a:schemeClr val="dk1"/>
              </a:solidFill>
              <a:latin typeface="Calibri"/>
              <a:ea typeface="Calibri"/>
              <a:cs typeface="Calibri"/>
              <a:sym typeface="Calibri"/>
            </a:endParaRPr>
          </a:p>
        </p:txBody>
      </p:sp>
      <p:sp>
        <p:nvSpPr>
          <p:cNvPr id="16" name="Google Shape;292;p37">
            <a:extLst>
              <a:ext uri="{FF2B5EF4-FFF2-40B4-BE49-F238E27FC236}">
                <a16:creationId xmlns:a16="http://schemas.microsoft.com/office/drawing/2014/main" id="{025492CF-92C3-A24C-8E94-16A645F902CB}"/>
              </a:ext>
            </a:extLst>
          </p:cNvPr>
          <p:cNvSpPr/>
          <p:nvPr/>
        </p:nvSpPr>
        <p:spPr>
          <a:xfrm>
            <a:off x="974280" y="1497890"/>
            <a:ext cx="342116" cy="484964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cs typeface="Calibri"/>
              <a:sym typeface="Calibri"/>
            </a:endParaRPr>
          </a:p>
        </p:txBody>
      </p:sp>
      <p:sp>
        <p:nvSpPr>
          <p:cNvPr id="17" name="Google Shape;298;p37">
            <a:extLst>
              <a:ext uri="{FF2B5EF4-FFF2-40B4-BE49-F238E27FC236}">
                <a16:creationId xmlns:a16="http://schemas.microsoft.com/office/drawing/2014/main" id="{5ED008B9-7781-624A-B786-5F693C0E6E70}"/>
              </a:ext>
            </a:extLst>
          </p:cNvPr>
          <p:cNvSpPr txBox="1"/>
          <p:nvPr/>
        </p:nvSpPr>
        <p:spPr>
          <a:xfrm>
            <a:off x="835080" y="2099805"/>
            <a:ext cx="2679263"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get</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Pendent</a:t>
            </a:r>
            <a:r>
              <a:rPr lang="it-IT" sz="1400" dirty="0">
                <a:solidFill>
                  <a:schemeClr val="dk1"/>
                </a:solidFill>
                <a:latin typeface="Calibri"/>
                <a:ea typeface="Calibri"/>
                <a:cs typeface="Calibri"/>
                <a:sym typeface="Calibri"/>
              </a:rPr>
              <a:t> Meeting</a:t>
            </a:r>
            <a:endParaRPr sz="1400" dirty="0">
              <a:solidFill>
                <a:schemeClr val="dk1"/>
              </a:solidFill>
              <a:latin typeface="Calibri"/>
              <a:ea typeface="Calibri"/>
              <a:cs typeface="Calibri"/>
              <a:sym typeface="Calibri"/>
            </a:endParaRPr>
          </a:p>
        </p:txBody>
      </p:sp>
      <p:cxnSp>
        <p:nvCxnSpPr>
          <p:cNvPr id="19" name="Google Shape;300;p37">
            <a:extLst>
              <a:ext uri="{FF2B5EF4-FFF2-40B4-BE49-F238E27FC236}">
                <a16:creationId xmlns:a16="http://schemas.microsoft.com/office/drawing/2014/main" id="{C5B20048-0E8F-6B45-B246-C2E654973A95}"/>
              </a:ext>
            </a:extLst>
          </p:cNvPr>
          <p:cNvCxnSpPr>
            <a:cxnSpLocks/>
          </p:cNvCxnSpPr>
          <p:nvPr/>
        </p:nvCxnSpPr>
        <p:spPr>
          <a:xfrm>
            <a:off x="1341018" y="3984870"/>
            <a:ext cx="2894018"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20" name="Google Shape;300;p37">
            <a:extLst>
              <a:ext uri="{FF2B5EF4-FFF2-40B4-BE49-F238E27FC236}">
                <a16:creationId xmlns:a16="http://schemas.microsoft.com/office/drawing/2014/main" id="{45B01963-6D0A-8A45-A23D-A63BF235693F}"/>
              </a:ext>
            </a:extLst>
          </p:cNvPr>
          <p:cNvCxnSpPr>
            <a:cxnSpLocks/>
          </p:cNvCxnSpPr>
          <p:nvPr/>
        </p:nvCxnSpPr>
        <p:spPr>
          <a:xfrm>
            <a:off x="1400882" y="2110209"/>
            <a:ext cx="6772639" cy="24007"/>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1" name="Google Shape;298;p37">
            <a:extLst>
              <a:ext uri="{FF2B5EF4-FFF2-40B4-BE49-F238E27FC236}">
                <a16:creationId xmlns:a16="http://schemas.microsoft.com/office/drawing/2014/main" id="{25B2B42C-BCC4-0549-9CF8-7F864D9836B6}"/>
              </a:ext>
            </a:extLst>
          </p:cNvPr>
          <p:cNvSpPr txBox="1"/>
          <p:nvPr/>
        </p:nvSpPr>
        <p:spPr>
          <a:xfrm>
            <a:off x="6130035" y="2343864"/>
            <a:ext cx="2264804"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pendantMeeting</a:t>
            </a:r>
            <a:r>
              <a:rPr lang="it-IT" sz="1400" dirty="0">
                <a:solidFill>
                  <a:schemeClr val="dk1"/>
                </a:solidFill>
                <a:latin typeface="Calibri"/>
                <a:ea typeface="Calibri"/>
                <a:cs typeface="Calibri"/>
                <a:sym typeface="Calibri"/>
              </a:rPr>
              <a:t> || </a:t>
            </a:r>
            <a:r>
              <a:rPr lang="it-IT" sz="1400" dirty="0" err="1">
                <a:solidFill>
                  <a:schemeClr val="dk1"/>
                </a:solidFill>
                <a:latin typeface="Calibri"/>
                <a:ea typeface="Calibri"/>
                <a:cs typeface="Calibri"/>
                <a:sym typeface="Calibri"/>
              </a:rPr>
              <a:t>null</a:t>
            </a:r>
            <a:endParaRPr sz="1400" dirty="0">
              <a:solidFill>
                <a:schemeClr val="dk1"/>
              </a:solidFill>
              <a:latin typeface="Calibri"/>
              <a:ea typeface="Calibri"/>
              <a:cs typeface="Calibri"/>
              <a:sym typeface="Calibri"/>
            </a:endParaRPr>
          </a:p>
        </p:txBody>
      </p:sp>
      <p:sp>
        <p:nvSpPr>
          <p:cNvPr id="23" name="Google Shape;273;p37">
            <a:extLst>
              <a:ext uri="{FF2B5EF4-FFF2-40B4-BE49-F238E27FC236}">
                <a16:creationId xmlns:a16="http://schemas.microsoft.com/office/drawing/2014/main" id="{7EDDD7F9-BE8F-DF48-9964-F0122889F09E}"/>
              </a:ext>
            </a:extLst>
          </p:cNvPr>
          <p:cNvSpPr/>
          <p:nvPr/>
        </p:nvSpPr>
        <p:spPr>
          <a:xfrm>
            <a:off x="442184" y="103148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err="1">
                <a:solidFill>
                  <a:schemeClr val="dk1"/>
                </a:solidFill>
                <a:latin typeface="Calibri"/>
                <a:ea typeface="Calibri"/>
                <a:cs typeface="Calibri"/>
                <a:sym typeface="Calibri"/>
              </a:rPr>
              <a:t>CreateMeeting</a:t>
            </a:r>
            <a:endParaRPr sz="1200" dirty="0">
              <a:solidFill>
                <a:schemeClr val="dk1"/>
              </a:solidFill>
              <a:latin typeface="Calibri"/>
              <a:ea typeface="Calibri"/>
              <a:cs typeface="Calibri"/>
              <a:sym typeface="Calibri"/>
            </a:endParaRPr>
          </a:p>
        </p:txBody>
      </p:sp>
      <p:sp>
        <p:nvSpPr>
          <p:cNvPr id="25" name="Google Shape;273;p37">
            <a:extLst>
              <a:ext uri="{FF2B5EF4-FFF2-40B4-BE49-F238E27FC236}">
                <a16:creationId xmlns:a16="http://schemas.microsoft.com/office/drawing/2014/main" id="{3B3F0C8E-47DD-264B-8E49-787D692B80DE}"/>
              </a:ext>
            </a:extLst>
          </p:cNvPr>
          <p:cNvSpPr/>
          <p:nvPr/>
        </p:nvSpPr>
        <p:spPr>
          <a:xfrm>
            <a:off x="7735334" y="101868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cxnSp>
        <p:nvCxnSpPr>
          <p:cNvPr id="26" name="Straight Connector 8">
            <a:extLst>
              <a:ext uri="{FF2B5EF4-FFF2-40B4-BE49-F238E27FC236}">
                <a16:creationId xmlns:a16="http://schemas.microsoft.com/office/drawing/2014/main" id="{0B829CC9-1FD6-2546-B5B9-281846CFE37C}"/>
              </a:ext>
            </a:extLst>
          </p:cNvPr>
          <p:cNvCxnSpPr>
            <a:cxnSpLocks/>
          </p:cNvCxnSpPr>
          <p:nvPr/>
        </p:nvCxnSpPr>
        <p:spPr>
          <a:xfrm flipH="1">
            <a:off x="8447409" y="1451335"/>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 name="Google Shape;293;p37">
            <a:extLst>
              <a:ext uri="{FF2B5EF4-FFF2-40B4-BE49-F238E27FC236}">
                <a16:creationId xmlns:a16="http://schemas.microsoft.com/office/drawing/2014/main" id="{08ACEEFC-2B4C-824F-AC35-4D39CBF6DC6C}"/>
              </a:ext>
            </a:extLst>
          </p:cNvPr>
          <p:cNvCxnSpPr>
            <a:cxnSpLocks/>
          </p:cNvCxnSpPr>
          <p:nvPr/>
        </p:nvCxnSpPr>
        <p:spPr>
          <a:xfrm>
            <a:off x="1341018" y="2669091"/>
            <a:ext cx="6911527" cy="4950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3" name="Google Shape;273;p37">
            <a:extLst>
              <a:ext uri="{FF2B5EF4-FFF2-40B4-BE49-F238E27FC236}">
                <a16:creationId xmlns:a16="http://schemas.microsoft.com/office/drawing/2014/main" id="{B9A64CEF-1AE2-9E45-B2CF-E9FD91FB2630}"/>
              </a:ext>
            </a:extLst>
          </p:cNvPr>
          <p:cNvSpPr/>
          <p:nvPr/>
        </p:nvSpPr>
        <p:spPr>
          <a:xfrm>
            <a:off x="3873915" y="1031487"/>
            <a:ext cx="1293809"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err="1">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34" name="Straight Connector 8">
            <a:extLst>
              <a:ext uri="{FF2B5EF4-FFF2-40B4-BE49-F238E27FC236}">
                <a16:creationId xmlns:a16="http://schemas.microsoft.com/office/drawing/2014/main" id="{855BA57A-8BA0-4841-A41F-6C0FEAD74FD3}"/>
              </a:ext>
            </a:extLst>
          </p:cNvPr>
          <p:cNvCxnSpPr>
            <a:cxnSpLocks/>
          </p:cNvCxnSpPr>
          <p:nvPr/>
        </p:nvCxnSpPr>
        <p:spPr>
          <a:xfrm flipH="1">
            <a:off x="4487686" y="1497891"/>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7" name="Google Shape;293;p37">
            <a:extLst>
              <a:ext uri="{FF2B5EF4-FFF2-40B4-BE49-F238E27FC236}">
                <a16:creationId xmlns:a16="http://schemas.microsoft.com/office/drawing/2014/main" id="{19A2FD97-87BF-3043-BA9C-50B77074B19E}"/>
              </a:ext>
            </a:extLst>
          </p:cNvPr>
          <p:cNvCxnSpPr>
            <a:cxnSpLocks/>
          </p:cNvCxnSpPr>
          <p:nvPr/>
        </p:nvCxnSpPr>
        <p:spPr>
          <a:xfrm flipV="1">
            <a:off x="1365876" y="4388366"/>
            <a:ext cx="2926973" cy="3144"/>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40" name="Google Shape;298;p37">
            <a:extLst>
              <a:ext uri="{FF2B5EF4-FFF2-40B4-BE49-F238E27FC236}">
                <a16:creationId xmlns:a16="http://schemas.microsoft.com/office/drawing/2014/main" id="{9689CB05-162A-7B4E-8D45-41964C1E51B5}"/>
              </a:ext>
            </a:extLst>
          </p:cNvPr>
          <p:cNvSpPr txBox="1"/>
          <p:nvPr/>
        </p:nvSpPr>
        <p:spPr>
          <a:xfrm>
            <a:off x="450279" y="3583157"/>
            <a:ext cx="2679263"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getAllUser</a:t>
            </a:r>
            <a:endParaRPr sz="1400" dirty="0">
              <a:solidFill>
                <a:schemeClr val="dk1"/>
              </a:solidFill>
              <a:latin typeface="Calibri"/>
              <a:ea typeface="Calibri"/>
              <a:cs typeface="Calibri"/>
              <a:sym typeface="Calibri"/>
            </a:endParaRPr>
          </a:p>
        </p:txBody>
      </p:sp>
      <p:sp>
        <p:nvSpPr>
          <p:cNvPr id="41" name="Google Shape;298;p37">
            <a:extLst>
              <a:ext uri="{FF2B5EF4-FFF2-40B4-BE49-F238E27FC236}">
                <a16:creationId xmlns:a16="http://schemas.microsoft.com/office/drawing/2014/main" id="{D51865D1-E647-CD41-9085-764AAB988523}"/>
              </a:ext>
            </a:extLst>
          </p:cNvPr>
          <p:cNvSpPr txBox="1"/>
          <p:nvPr/>
        </p:nvSpPr>
        <p:spPr>
          <a:xfrm>
            <a:off x="1288408" y="3984870"/>
            <a:ext cx="643945"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users</a:t>
            </a:r>
            <a:endParaRPr sz="1400" dirty="0">
              <a:solidFill>
                <a:schemeClr val="dk1"/>
              </a:solidFill>
              <a:latin typeface="Calibri"/>
              <a:ea typeface="Calibri"/>
              <a:cs typeface="Calibri"/>
              <a:sym typeface="Calibri"/>
            </a:endParaRPr>
          </a:p>
        </p:txBody>
      </p:sp>
      <p:cxnSp>
        <p:nvCxnSpPr>
          <p:cNvPr id="44" name="Google Shape;279;p37">
            <a:extLst>
              <a:ext uri="{FF2B5EF4-FFF2-40B4-BE49-F238E27FC236}">
                <a16:creationId xmlns:a16="http://schemas.microsoft.com/office/drawing/2014/main" id="{3083845C-51B0-7942-B215-8214308C7806}"/>
              </a:ext>
            </a:extLst>
          </p:cNvPr>
          <p:cNvCxnSpPr>
            <a:cxnSpLocks/>
          </p:cNvCxnSpPr>
          <p:nvPr/>
        </p:nvCxnSpPr>
        <p:spPr>
          <a:xfrm>
            <a:off x="11279376" y="1473451"/>
            <a:ext cx="0" cy="46854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5" name="Google Shape;273;p37">
            <a:extLst>
              <a:ext uri="{FF2B5EF4-FFF2-40B4-BE49-F238E27FC236}">
                <a16:creationId xmlns:a16="http://schemas.microsoft.com/office/drawing/2014/main" id="{B7A5CEFC-C2E9-B647-99E6-7161AEC8CA33}"/>
              </a:ext>
            </a:extLst>
          </p:cNvPr>
          <p:cNvSpPr/>
          <p:nvPr/>
        </p:nvSpPr>
        <p:spPr>
          <a:xfrm>
            <a:off x="9333243" y="102506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CTX</a:t>
            </a:r>
            <a:endParaRPr sz="1200" dirty="0">
              <a:solidFill>
                <a:schemeClr val="dk1"/>
              </a:solidFill>
              <a:latin typeface="Calibri"/>
              <a:ea typeface="Calibri"/>
              <a:cs typeface="Calibri"/>
              <a:sym typeface="Calibri"/>
            </a:endParaRPr>
          </a:p>
        </p:txBody>
      </p:sp>
      <p:cxnSp>
        <p:nvCxnSpPr>
          <p:cNvPr id="46" name="Google Shape;274;p37">
            <a:extLst>
              <a:ext uri="{FF2B5EF4-FFF2-40B4-BE49-F238E27FC236}">
                <a16:creationId xmlns:a16="http://schemas.microsoft.com/office/drawing/2014/main" id="{EA76B4D5-C096-F54E-8F31-9132A4A79A10}"/>
              </a:ext>
            </a:extLst>
          </p:cNvPr>
          <p:cNvCxnSpPr>
            <a:cxnSpLocks/>
          </p:cNvCxnSpPr>
          <p:nvPr/>
        </p:nvCxnSpPr>
        <p:spPr>
          <a:xfrm>
            <a:off x="9793805" y="1535443"/>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7" name="Google Shape;273;p37">
            <a:extLst>
              <a:ext uri="{FF2B5EF4-FFF2-40B4-BE49-F238E27FC236}">
                <a16:creationId xmlns:a16="http://schemas.microsoft.com/office/drawing/2014/main" id="{8D41355B-FB18-3645-9BFF-D7B3AAA8F129}"/>
              </a:ext>
            </a:extLst>
          </p:cNvPr>
          <p:cNvSpPr/>
          <p:nvPr/>
        </p:nvSpPr>
        <p:spPr>
          <a:xfrm>
            <a:off x="10573002" y="101868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err="1">
                <a:solidFill>
                  <a:schemeClr val="dk1"/>
                </a:solidFill>
                <a:latin typeface="Calibri"/>
                <a:ea typeface="Calibri"/>
                <a:cs typeface="Calibri"/>
                <a:sym typeface="Calibri"/>
              </a:rPr>
              <a:t>Template</a:t>
            </a:r>
            <a:r>
              <a:rPr lang="it-IT" sz="1200" dirty="0">
                <a:solidFill>
                  <a:schemeClr val="dk1"/>
                </a:solidFill>
                <a:latin typeface="Calibri"/>
                <a:ea typeface="Calibri"/>
                <a:cs typeface="Calibri"/>
                <a:sym typeface="Calibri"/>
              </a:rPr>
              <a:t> </a:t>
            </a:r>
            <a:r>
              <a:rPr lang="it-IT" sz="1200" dirty="0" err="1">
                <a:solidFill>
                  <a:schemeClr val="dk1"/>
                </a:solidFill>
                <a:latin typeface="Calibri"/>
                <a:ea typeface="Calibri"/>
                <a:cs typeface="Calibri"/>
                <a:sym typeface="Calibri"/>
              </a:rPr>
              <a:t>engine</a:t>
            </a:r>
            <a:endParaRPr sz="1200" dirty="0">
              <a:solidFill>
                <a:schemeClr val="dk1"/>
              </a:solidFill>
              <a:latin typeface="Calibri"/>
              <a:ea typeface="Calibri"/>
              <a:cs typeface="Calibri"/>
              <a:sym typeface="Calibri"/>
            </a:endParaRPr>
          </a:p>
        </p:txBody>
      </p:sp>
      <p:cxnSp>
        <p:nvCxnSpPr>
          <p:cNvPr id="49" name="Google Shape;300;p37">
            <a:extLst>
              <a:ext uri="{FF2B5EF4-FFF2-40B4-BE49-F238E27FC236}">
                <a16:creationId xmlns:a16="http://schemas.microsoft.com/office/drawing/2014/main" id="{2B6025DC-16A1-1C41-A7A3-45C4DACCDADC}"/>
              </a:ext>
            </a:extLst>
          </p:cNvPr>
          <p:cNvCxnSpPr>
            <a:cxnSpLocks/>
          </p:cNvCxnSpPr>
          <p:nvPr/>
        </p:nvCxnSpPr>
        <p:spPr>
          <a:xfrm>
            <a:off x="1421450" y="5011390"/>
            <a:ext cx="8247594"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51" name="Google Shape;282;p37">
            <a:extLst>
              <a:ext uri="{FF2B5EF4-FFF2-40B4-BE49-F238E27FC236}">
                <a16:creationId xmlns:a16="http://schemas.microsoft.com/office/drawing/2014/main" id="{ED4D5D9C-FF65-E541-9C27-FC66E630F922}"/>
              </a:ext>
            </a:extLst>
          </p:cNvPr>
          <p:cNvSpPr/>
          <p:nvPr/>
        </p:nvSpPr>
        <p:spPr>
          <a:xfrm>
            <a:off x="9701143" y="4745221"/>
            <a:ext cx="330200" cy="49956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52" name="Google Shape;298;p37">
            <a:extLst>
              <a:ext uri="{FF2B5EF4-FFF2-40B4-BE49-F238E27FC236}">
                <a16:creationId xmlns:a16="http://schemas.microsoft.com/office/drawing/2014/main" id="{AA713269-B5FD-994C-AA23-33364FED02FE}"/>
              </a:ext>
            </a:extLst>
          </p:cNvPr>
          <p:cNvSpPr txBox="1"/>
          <p:nvPr/>
        </p:nvSpPr>
        <p:spPr>
          <a:xfrm>
            <a:off x="1371682" y="4667903"/>
            <a:ext cx="1606058"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setVariable</a:t>
            </a: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users</a:t>
            </a:r>
            <a:r>
              <a:rPr lang="it-IT"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54" name="Google Shape;300;p37">
            <a:extLst>
              <a:ext uri="{FF2B5EF4-FFF2-40B4-BE49-F238E27FC236}">
                <a16:creationId xmlns:a16="http://schemas.microsoft.com/office/drawing/2014/main" id="{0E7D8551-132C-7A46-98AC-273208BE3A4B}"/>
              </a:ext>
            </a:extLst>
          </p:cNvPr>
          <p:cNvCxnSpPr>
            <a:cxnSpLocks/>
          </p:cNvCxnSpPr>
          <p:nvPr/>
        </p:nvCxnSpPr>
        <p:spPr>
          <a:xfrm>
            <a:off x="1351361" y="5536990"/>
            <a:ext cx="9711156" cy="10039"/>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55" name="Google Shape;298;p37">
            <a:extLst>
              <a:ext uri="{FF2B5EF4-FFF2-40B4-BE49-F238E27FC236}">
                <a16:creationId xmlns:a16="http://schemas.microsoft.com/office/drawing/2014/main" id="{7FE511FB-DB34-3C45-B3CF-1AB858049946}"/>
              </a:ext>
            </a:extLst>
          </p:cNvPr>
          <p:cNvSpPr txBox="1"/>
          <p:nvPr/>
        </p:nvSpPr>
        <p:spPr>
          <a:xfrm>
            <a:off x="1266702" y="5175402"/>
            <a:ext cx="2778082"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Process</a:t>
            </a: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ctx</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createMeeting.html</a:t>
            </a:r>
            <a:r>
              <a:rPr lang="it-IT"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57" name="Google Shape;282;p37">
            <a:extLst>
              <a:ext uri="{FF2B5EF4-FFF2-40B4-BE49-F238E27FC236}">
                <a16:creationId xmlns:a16="http://schemas.microsoft.com/office/drawing/2014/main" id="{A81F5F6C-2805-7340-8A43-838CFEAD8A35}"/>
              </a:ext>
            </a:extLst>
          </p:cNvPr>
          <p:cNvSpPr/>
          <p:nvPr/>
        </p:nvSpPr>
        <p:spPr>
          <a:xfrm>
            <a:off x="11150239" y="5320661"/>
            <a:ext cx="330200" cy="49956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102" name="Google Shape;298;p37">
            <a:extLst>
              <a:ext uri="{FF2B5EF4-FFF2-40B4-BE49-F238E27FC236}">
                <a16:creationId xmlns:a16="http://schemas.microsoft.com/office/drawing/2014/main" id="{3AA825C8-31F3-564F-983F-2E6B36857563}"/>
              </a:ext>
            </a:extLst>
          </p:cNvPr>
          <p:cNvSpPr txBox="1"/>
          <p:nvPr/>
        </p:nvSpPr>
        <p:spPr>
          <a:xfrm>
            <a:off x="1069700" y="3024181"/>
            <a:ext cx="2981774"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pendantMeeting</a:t>
            </a: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null</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redirect</a:t>
            </a:r>
            <a:endParaRPr sz="1400" dirty="0">
              <a:solidFill>
                <a:schemeClr val="dk1"/>
              </a:solidFill>
              <a:latin typeface="Calibri"/>
              <a:ea typeface="Calibri"/>
              <a:cs typeface="Calibri"/>
              <a:sym typeface="Calibri"/>
            </a:endParaRPr>
          </a:p>
        </p:txBody>
      </p:sp>
      <p:sp>
        <p:nvSpPr>
          <p:cNvPr id="106" name="Rettangolo 105">
            <a:extLst>
              <a:ext uri="{FF2B5EF4-FFF2-40B4-BE49-F238E27FC236}">
                <a16:creationId xmlns:a16="http://schemas.microsoft.com/office/drawing/2014/main" id="{91937938-615E-5F45-81FA-400F9048C4CB}"/>
              </a:ext>
            </a:extLst>
          </p:cNvPr>
          <p:cNvSpPr/>
          <p:nvPr/>
        </p:nvSpPr>
        <p:spPr>
          <a:xfrm>
            <a:off x="222257" y="2972624"/>
            <a:ext cx="11451879" cy="6105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11" name="Google Shape;273;p37">
            <a:extLst>
              <a:ext uri="{FF2B5EF4-FFF2-40B4-BE49-F238E27FC236}">
                <a16:creationId xmlns:a16="http://schemas.microsoft.com/office/drawing/2014/main" id="{E2F20714-B10D-204D-80A9-E4A3937AF274}"/>
              </a:ext>
            </a:extLst>
          </p:cNvPr>
          <p:cNvSpPr/>
          <p:nvPr/>
        </p:nvSpPr>
        <p:spPr>
          <a:xfrm>
            <a:off x="5674911" y="1023615"/>
            <a:ext cx="1293809"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Home</a:t>
            </a:r>
            <a:endParaRPr sz="1200" dirty="0">
              <a:solidFill>
                <a:schemeClr val="dk1"/>
              </a:solidFill>
              <a:latin typeface="Calibri"/>
              <a:ea typeface="Calibri"/>
              <a:cs typeface="Calibri"/>
              <a:sym typeface="Calibri"/>
            </a:endParaRPr>
          </a:p>
        </p:txBody>
      </p:sp>
      <p:cxnSp>
        <p:nvCxnSpPr>
          <p:cNvPr id="112" name="Straight Connector 8">
            <a:extLst>
              <a:ext uri="{FF2B5EF4-FFF2-40B4-BE49-F238E27FC236}">
                <a16:creationId xmlns:a16="http://schemas.microsoft.com/office/drawing/2014/main" id="{605C53C9-7B6E-AB4B-9723-19C53B8DB4A4}"/>
              </a:ext>
            </a:extLst>
          </p:cNvPr>
          <p:cNvCxnSpPr>
            <a:cxnSpLocks/>
          </p:cNvCxnSpPr>
          <p:nvPr/>
        </p:nvCxnSpPr>
        <p:spPr>
          <a:xfrm flipH="1">
            <a:off x="6274346" y="1470973"/>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3" name="Google Shape;300;p37">
            <a:extLst>
              <a:ext uri="{FF2B5EF4-FFF2-40B4-BE49-F238E27FC236}">
                <a16:creationId xmlns:a16="http://schemas.microsoft.com/office/drawing/2014/main" id="{63BDB336-CDE8-2F45-8270-31CD21E68B48}"/>
              </a:ext>
            </a:extLst>
          </p:cNvPr>
          <p:cNvCxnSpPr>
            <a:cxnSpLocks/>
          </p:cNvCxnSpPr>
          <p:nvPr/>
        </p:nvCxnSpPr>
        <p:spPr>
          <a:xfrm>
            <a:off x="1393406" y="3300923"/>
            <a:ext cx="4813533"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104" name="Google Shape;282;p37">
            <a:extLst>
              <a:ext uri="{FF2B5EF4-FFF2-40B4-BE49-F238E27FC236}">
                <a16:creationId xmlns:a16="http://schemas.microsoft.com/office/drawing/2014/main" id="{C5BDF89F-10A3-5E45-919A-85705CDE4487}"/>
              </a:ext>
            </a:extLst>
          </p:cNvPr>
          <p:cNvSpPr/>
          <p:nvPr/>
        </p:nvSpPr>
        <p:spPr>
          <a:xfrm>
            <a:off x="6190504" y="3043264"/>
            <a:ext cx="330200" cy="49956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2" name="Google Shape;282;p37">
            <a:extLst>
              <a:ext uri="{FF2B5EF4-FFF2-40B4-BE49-F238E27FC236}">
                <a16:creationId xmlns:a16="http://schemas.microsoft.com/office/drawing/2014/main" id="{8A66CD9F-DE47-CC42-A645-C084C9151AD4}"/>
              </a:ext>
            </a:extLst>
          </p:cNvPr>
          <p:cNvSpPr/>
          <p:nvPr/>
        </p:nvSpPr>
        <p:spPr>
          <a:xfrm>
            <a:off x="4355719" y="3768440"/>
            <a:ext cx="330200" cy="6870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18" name="Google Shape;282;p37">
            <a:extLst>
              <a:ext uri="{FF2B5EF4-FFF2-40B4-BE49-F238E27FC236}">
                <a16:creationId xmlns:a16="http://schemas.microsoft.com/office/drawing/2014/main" id="{9468F028-23FB-FC46-9E14-619F6311B628}"/>
              </a:ext>
            </a:extLst>
          </p:cNvPr>
          <p:cNvSpPr/>
          <p:nvPr/>
        </p:nvSpPr>
        <p:spPr>
          <a:xfrm>
            <a:off x="8322220" y="1849508"/>
            <a:ext cx="296167" cy="104955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83942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E76F7C-2BD0-2E4F-B27B-C03179148AEC}"/>
              </a:ext>
            </a:extLst>
          </p:cNvPr>
          <p:cNvSpPr>
            <a:spLocks noGrp="1"/>
          </p:cNvSpPr>
          <p:nvPr>
            <p:ph type="title"/>
          </p:nvPr>
        </p:nvSpPr>
        <p:spPr/>
        <p:txBody>
          <a:bodyPr>
            <a:normAutofit fontScale="90000"/>
          </a:bodyPr>
          <a:lstStyle/>
          <a:p>
            <a:r>
              <a:rPr lang="it-IT" dirty="0"/>
              <a:t>Evento: </a:t>
            </a:r>
            <a:r>
              <a:rPr lang="it-IT" dirty="0" err="1"/>
              <a:t>Add</a:t>
            </a:r>
            <a:r>
              <a:rPr lang="it-IT" dirty="0"/>
              <a:t> </a:t>
            </a:r>
            <a:r>
              <a:rPr lang="it-IT" dirty="0" err="1"/>
              <a:t>partecipants</a:t>
            </a:r>
            <a:r>
              <a:rPr lang="it-IT" dirty="0"/>
              <a:t> (2)</a:t>
            </a:r>
          </a:p>
        </p:txBody>
      </p:sp>
      <p:cxnSp>
        <p:nvCxnSpPr>
          <p:cNvPr id="4" name="Straight Connector 8">
            <a:extLst>
              <a:ext uri="{FF2B5EF4-FFF2-40B4-BE49-F238E27FC236}">
                <a16:creationId xmlns:a16="http://schemas.microsoft.com/office/drawing/2014/main" id="{AD668765-0459-554B-AF8D-CC8490CCF9BA}"/>
              </a:ext>
            </a:extLst>
          </p:cNvPr>
          <p:cNvCxnSpPr>
            <a:cxnSpLocks/>
          </p:cNvCxnSpPr>
          <p:nvPr/>
        </p:nvCxnSpPr>
        <p:spPr>
          <a:xfrm flipH="1">
            <a:off x="1897004" y="1417897"/>
            <a:ext cx="38491" cy="512494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273;p37">
            <a:extLst>
              <a:ext uri="{FF2B5EF4-FFF2-40B4-BE49-F238E27FC236}">
                <a16:creationId xmlns:a16="http://schemas.microsoft.com/office/drawing/2014/main" id="{D2E71DD0-3E69-6947-8CA2-3F5B42BBD1CB}"/>
              </a:ext>
            </a:extLst>
          </p:cNvPr>
          <p:cNvSpPr/>
          <p:nvPr/>
        </p:nvSpPr>
        <p:spPr>
          <a:xfrm>
            <a:off x="3116803" y="103840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err="1">
                <a:solidFill>
                  <a:schemeClr val="dk1"/>
                </a:solidFill>
                <a:latin typeface="Calibri"/>
                <a:ea typeface="Calibri"/>
                <a:cs typeface="Calibri"/>
                <a:sym typeface="Calibri"/>
              </a:rPr>
              <a:t>MeetingDAO</a:t>
            </a:r>
            <a:endParaRPr sz="1200" dirty="0">
              <a:solidFill>
                <a:schemeClr val="dk1"/>
              </a:solidFill>
              <a:latin typeface="Calibri"/>
              <a:ea typeface="Calibri"/>
              <a:cs typeface="Calibri"/>
              <a:sym typeface="Calibri"/>
            </a:endParaRPr>
          </a:p>
        </p:txBody>
      </p:sp>
      <p:cxnSp>
        <p:nvCxnSpPr>
          <p:cNvPr id="6" name="Google Shape;300;p37">
            <a:extLst>
              <a:ext uri="{FF2B5EF4-FFF2-40B4-BE49-F238E27FC236}">
                <a16:creationId xmlns:a16="http://schemas.microsoft.com/office/drawing/2014/main" id="{CA2850EC-EEDC-2144-BF81-A70E0F4ECC30}"/>
              </a:ext>
            </a:extLst>
          </p:cNvPr>
          <p:cNvCxnSpPr>
            <a:cxnSpLocks/>
          </p:cNvCxnSpPr>
          <p:nvPr/>
        </p:nvCxnSpPr>
        <p:spPr>
          <a:xfrm>
            <a:off x="956322" y="1681338"/>
            <a:ext cx="703230"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7" name="Google Shape;273;p37">
            <a:extLst>
              <a:ext uri="{FF2B5EF4-FFF2-40B4-BE49-F238E27FC236}">
                <a16:creationId xmlns:a16="http://schemas.microsoft.com/office/drawing/2014/main" id="{2E6AA6D3-9EB0-0646-B1F2-A262FC144CD5}"/>
              </a:ext>
            </a:extLst>
          </p:cNvPr>
          <p:cNvSpPr/>
          <p:nvPr/>
        </p:nvSpPr>
        <p:spPr>
          <a:xfrm>
            <a:off x="6064547" y="1031487"/>
            <a:ext cx="870391"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Home</a:t>
            </a:r>
            <a:endParaRPr sz="1200" dirty="0">
              <a:solidFill>
                <a:schemeClr val="dk1"/>
              </a:solidFill>
              <a:latin typeface="Calibri"/>
              <a:ea typeface="Calibri"/>
              <a:cs typeface="Calibri"/>
              <a:sym typeface="Calibri"/>
            </a:endParaRPr>
          </a:p>
        </p:txBody>
      </p:sp>
      <p:cxnSp>
        <p:nvCxnSpPr>
          <p:cNvPr id="8" name="Straight Connector 8">
            <a:extLst>
              <a:ext uri="{FF2B5EF4-FFF2-40B4-BE49-F238E27FC236}">
                <a16:creationId xmlns:a16="http://schemas.microsoft.com/office/drawing/2014/main" id="{F95FFD66-9580-4941-9700-1808757C7138}"/>
              </a:ext>
            </a:extLst>
          </p:cNvPr>
          <p:cNvCxnSpPr>
            <a:cxnSpLocks/>
          </p:cNvCxnSpPr>
          <p:nvPr/>
        </p:nvCxnSpPr>
        <p:spPr>
          <a:xfrm flipH="1">
            <a:off x="3848365" y="1475672"/>
            <a:ext cx="14547" cy="4978394"/>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9" name="Straight Connector 8">
            <a:extLst>
              <a:ext uri="{FF2B5EF4-FFF2-40B4-BE49-F238E27FC236}">
                <a16:creationId xmlns:a16="http://schemas.microsoft.com/office/drawing/2014/main" id="{98B56E88-9627-2349-BFC4-D171B806389C}"/>
              </a:ext>
            </a:extLst>
          </p:cNvPr>
          <p:cNvCxnSpPr>
            <a:cxnSpLocks/>
          </p:cNvCxnSpPr>
          <p:nvPr/>
        </p:nvCxnSpPr>
        <p:spPr>
          <a:xfrm>
            <a:off x="6481752" y="1473451"/>
            <a:ext cx="8627" cy="4980615"/>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0" name="Google Shape;292;p37">
            <a:extLst>
              <a:ext uri="{FF2B5EF4-FFF2-40B4-BE49-F238E27FC236}">
                <a16:creationId xmlns:a16="http://schemas.microsoft.com/office/drawing/2014/main" id="{4337437E-2266-124A-B695-BE8C0F052E7A}"/>
              </a:ext>
            </a:extLst>
          </p:cNvPr>
          <p:cNvSpPr/>
          <p:nvPr/>
        </p:nvSpPr>
        <p:spPr>
          <a:xfrm>
            <a:off x="1745249" y="1504369"/>
            <a:ext cx="342116" cy="479822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cs typeface="Calibri"/>
              <a:sym typeface="Calibri"/>
            </a:endParaRPr>
          </a:p>
        </p:txBody>
      </p:sp>
      <p:sp>
        <p:nvSpPr>
          <p:cNvPr id="11" name="Google Shape;298;p37">
            <a:extLst>
              <a:ext uri="{FF2B5EF4-FFF2-40B4-BE49-F238E27FC236}">
                <a16:creationId xmlns:a16="http://schemas.microsoft.com/office/drawing/2014/main" id="{25A54ACE-5410-9B41-A16D-3F3EC918A92B}"/>
              </a:ext>
            </a:extLst>
          </p:cNvPr>
          <p:cNvSpPr txBox="1"/>
          <p:nvPr/>
        </p:nvSpPr>
        <p:spPr>
          <a:xfrm>
            <a:off x="1616315" y="2099805"/>
            <a:ext cx="2679263"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get</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Pendent</a:t>
            </a:r>
            <a:r>
              <a:rPr lang="it-IT" sz="1400" dirty="0">
                <a:solidFill>
                  <a:schemeClr val="dk1"/>
                </a:solidFill>
                <a:latin typeface="Calibri"/>
                <a:ea typeface="Calibri"/>
                <a:cs typeface="Calibri"/>
                <a:sym typeface="Calibri"/>
              </a:rPr>
              <a:t> Meeting</a:t>
            </a:r>
            <a:endParaRPr sz="1400" dirty="0">
              <a:solidFill>
                <a:schemeClr val="dk1"/>
              </a:solidFill>
              <a:latin typeface="Calibri"/>
              <a:ea typeface="Calibri"/>
              <a:cs typeface="Calibri"/>
              <a:sym typeface="Calibri"/>
            </a:endParaRPr>
          </a:p>
        </p:txBody>
      </p:sp>
      <p:cxnSp>
        <p:nvCxnSpPr>
          <p:cNvPr id="13" name="Google Shape;300;p37">
            <a:extLst>
              <a:ext uri="{FF2B5EF4-FFF2-40B4-BE49-F238E27FC236}">
                <a16:creationId xmlns:a16="http://schemas.microsoft.com/office/drawing/2014/main" id="{87725F93-C4EE-AB49-969B-A1B920C199DB}"/>
              </a:ext>
            </a:extLst>
          </p:cNvPr>
          <p:cNvCxnSpPr>
            <a:cxnSpLocks/>
          </p:cNvCxnSpPr>
          <p:nvPr/>
        </p:nvCxnSpPr>
        <p:spPr>
          <a:xfrm>
            <a:off x="2202685" y="3022364"/>
            <a:ext cx="2894018"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14" name="Google Shape;300;p37">
            <a:extLst>
              <a:ext uri="{FF2B5EF4-FFF2-40B4-BE49-F238E27FC236}">
                <a16:creationId xmlns:a16="http://schemas.microsoft.com/office/drawing/2014/main" id="{8D5E9390-70E2-FB46-9560-BE62CABBCB68}"/>
              </a:ext>
            </a:extLst>
          </p:cNvPr>
          <p:cNvCxnSpPr>
            <a:cxnSpLocks/>
          </p:cNvCxnSpPr>
          <p:nvPr/>
        </p:nvCxnSpPr>
        <p:spPr>
          <a:xfrm>
            <a:off x="2182117" y="2110209"/>
            <a:ext cx="6772639" cy="24007"/>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15" name="Google Shape;298;p37">
            <a:extLst>
              <a:ext uri="{FF2B5EF4-FFF2-40B4-BE49-F238E27FC236}">
                <a16:creationId xmlns:a16="http://schemas.microsoft.com/office/drawing/2014/main" id="{187B3518-440D-5B4D-A988-9CE9C9B232F0}"/>
              </a:ext>
            </a:extLst>
          </p:cNvPr>
          <p:cNvSpPr txBox="1"/>
          <p:nvPr/>
        </p:nvSpPr>
        <p:spPr>
          <a:xfrm>
            <a:off x="7594599" y="2377245"/>
            <a:ext cx="1589497"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pendantMeeting</a:t>
            </a:r>
            <a:endParaRPr sz="1400" dirty="0">
              <a:solidFill>
                <a:schemeClr val="dk1"/>
              </a:solidFill>
              <a:latin typeface="Calibri"/>
              <a:ea typeface="Calibri"/>
              <a:cs typeface="Calibri"/>
              <a:sym typeface="Calibri"/>
            </a:endParaRPr>
          </a:p>
        </p:txBody>
      </p:sp>
      <p:sp>
        <p:nvSpPr>
          <p:cNvPr id="17" name="Google Shape;273;p37">
            <a:extLst>
              <a:ext uri="{FF2B5EF4-FFF2-40B4-BE49-F238E27FC236}">
                <a16:creationId xmlns:a16="http://schemas.microsoft.com/office/drawing/2014/main" id="{04A673CE-9645-874B-A25F-32379BA59D27}"/>
              </a:ext>
            </a:extLst>
          </p:cNvPr>
          <p:cNvSpPr/>
          <p:nvPr/>
        </p:nvSpPr>
        <p:spPr>
          <a:xfrm>
            <a:off x="1223419" y="103148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err="1">
                <a:solidFill>
                  <a:schemeClr val="dk1"/>
                </a:solidFill>
                <a:latin typeface="Calibri"/>
                <a:ea typeface="Calibri"/>
                <a:cs typeface="Calibri"/>
                <a:sym typeface="Calibri"/>
              </a:rPr>
              <a:t>CreateMeeting</a:t>
            </a:r>
            <a:endParaRPr sz="1200" dirty="0">
              <a:solidFill>
                <a:schemeClr val="dk1"/>
              </a:solidFill>
              <a:latin typeface="Calibri"/>
              <a:ea typeface="Calibri"/>
              <a:cs typeface="Calibri"/>
              <a:sym typeface="Calibri"/>
            </a:endParaRPr>
          </a:p>
        </p:txBody>
      </p:sp>
      <p:sp>
        <p:nvSpPr>
          <p:cNvPr id="18" name="Google Shape;273;p37">
            <a:extLst>
              <a:ext uri="{FF2B5EF4-FFF2-40B4-BE49-F238E27FC236}">
                <a16:creationId xmlns:a16="http://schemas.microsoft.com/office/drawing/2014/main" id="{757F8EDB-E8F5-9F43-8F88-25CAD9E9DC67}"/>
              </a:ext>
            </a:extLst>
          </p:cNvPr>
          <p:cNvSpPr/>
          <p:nvPr/>
        </p:nvSpPr>
        <p:spPr>
          <a:xfrm>
            <a:off x="7093438" y="1019397"/>
            <a:ext cx="1264631"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err="1">
                <a:solidFill>
                  <a:schemeClr val="dk1"/>
                </a:solidFill>
                <a:latin typeface="Calibri"/>
                <a:ea typeface="Calibri"/>
                <a:cs typeface="Calibri"/>
                <a:sym typeface="Calibri"/>
              </a:rPr>
              <a:t>CreationFailed</a:t>
            </a:r>
            <a:endParaRPr sz="1200" dirty="0">
              <a:solidFill>
                <a:schemeClr val="dk1"/>
              </a:solidFill>
              <a:latin typeface="Calibri"/>
              <a:ea typeface="Calibri"/>
              <a:cs typeface="Calibri"/>
              <a:sym typeface="Calibri"/>
            </a:endParaRPr>
          </a:p>
        </p:txBody>
      </p:sp>
      <p:sp>
        <p:nvSpPr>
          <p:cNvPr id="19" name="Google Shape;273;p37">
            <a:extLst>
              <a:ext uri="{FF2B5EF4-FFF2-40B4-BE49-F238E27FC236}">
                <a16:creationId xmlns:a16="http://schemas.microsoft.com/office/drawing/2014/main" id="{BFCBF86B-F33F-CC42-8C49-A14AA4A1FE01}"/>
              </a:ext>
            </a:extLst>
          </p:cNvPr>
          <p:cNvSpPr/>
          <p:nvPr/>
        </p:nvSpPr>
        <p:spPr>
          <a:xfrm>
            <a:off x="8516569" y="101868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cxnSp>
        <p:nvCxnSpPr>
          <p:cNvPr id="20" name="Straight Connector 8">
            <a:extLst>
              <a:ext uri="{FF2B5EF4-FFF2-40B4-BE49-F238E27FC236}">
                <a16:creationId xmlns:a16="http://schemas.microsoft.com/office/drawing/2014/main" id="{D97DCAD3-C846-A74D-AD70-F96A2A7E7909}"/>
              </a:ext>
            </a:extLst>
          </p:cNvPr>
          <p:cNvCxnSpPr>
            <a:cxnSpLocks/>
          </p:cNvCxnSpPr>
          <p:nvPr/>
        </p:nvCxnSpPr>
        <p:spPr>
          <a:xfrm flipH="1">
            <a:off x="9228644" y="1451335"/>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1" name="Google Shape;293;p37">
            <a:extLst>
              <a:ext uri="{FF2B5EF4-FFF2-40B4-BE49-F238E27FC236}">
                <a16:creationId xmlns:a16="http://schemas.microsoft.com/office/drawing/2014/main" id="{4CEDC926-5099-714F-B88E-16AF66378AAE}"/>
              </a:ext>
            </a:extLst>
          </p:cNvPr>
          <p:cNvCxnSpPr>
            <a:cxnSpLocks/>
          </p:cNvCxnSpPr>
          <p:nvPr/>
        </p:nvCxnSpPr>
        <p:spPr>
          <a:xfrm>
            <a:off x="2140765" y="2710052"/>
            <a:ext cx="6896703" cy="25953"/>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22" name="Google Shape;273;p37">
            <a:extLst>
              <a:ext uri="{FF2B5EF4-FFF2-40B4-BE49-F238E27FC236}">
                <a16:creationId xmlns:a16="http://schemas.microsoft.com/office/drawing/2014/main" id="{F14F2B2C-7BCD-1147-B8D4-A09668F39722}"/>
              </a:ext>
            </a:extLst>
          </p:cNvPr>
          <p:cNvSpPr/>
          <p:nvPr/>
        </p:nvSpPr>
        <p:spPr>
          <a:xfrm>
            <a:off x="4655150" y="1031487"/>
            <a:ext cx="1293809"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err="1">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23" name="Straight Connector 8">
            <a:extLst>
              <a:ext uri="{FF2B5EF4-FFF2-40B4-BE49-F238E27FC236}">
                <a16:creationId xmlns:a16="http://schemas.microsoft.com/office/drawing/2014/main" id="{D16BDC35-B469-6545-B985-617FB2F1AABB}"/>
              </a:ext>
            </a:extLst>
          </p:cNvPr>
          <p:cNvCxnSpPr>
            <a:cxnSpLocks/>
          </p:cNvCxnSpPr>
          <p:nvPr/>
        </p:nvCxnSpPr>
        <p:spPr>
          <a:xfrm flipH="1">
            <a:off x="5302954" y="1497891"/>
            <a:ext cx="1" cy="4956175"/>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4" name="Straight Connector 8">
            <a:extLst>
              <a:ext uri="{FF2B5EF4-FFF2-40B4-BE49-F238E27FC236}">
                <a16:creationId xmlns:a16="http://schemas.microsoft.com/office/drawing/2014/main" id="{B29BE29A-07FA-4C41-A1B0-19B708F3CB48}"/>
              </a:ext>
            </a:extLst>
          </p:cNvPr>
          <p:cNvCxnSpPr>
            <a:cxnSpLocks/>
          </p:cNvCxnSpPr>
          <p:nvPr/>
        </p:nvCxnSpPr>
        <p:spPr>
          <a:xfrm flipH="1">
            <a:off x="7685274" y="1473451"/>
            <a:ext cx="13252" cy="4889558"/>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5" name="Google Shape;293;p37">
            <a:extLst>
              <a:ext uri="{FF2B5EF4-FFF2-40B4-BE49-F238E27FC236}">
                <a16:creationId xmlns:a16="http://schemas.microsoft.com/office/drawing/2014/main" id="{40DB3508-FDC1-5047-A3AA-1409FD39CE00}"/>
              </a:ext>
            </a:extLst>
          </p:cNvPr>
          <p:cNvCxnSpPr>
            <a:cxnSpLocks/>
          </p:cNvCxnSpPr>
          <p:nvPr/>
        </p:nvCxnSpPr>
        <p:spPr>
          <a:xfrm flipV="1">
            <a:off x="2153824" y="3362970"/>
            <a:ext cx="2926973" cy="3144"/>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26" name="Google Shape;298;p37">
            <a:extLst>
              <a:ext uri="{FF2B5EF4-FFF2-40B4-BE49-F238E27FC236}">
                <a16:creationId xmlns:a16="http://schemas.microsoft.com/office/drawing/2014/main" id="{2C324A7B-749A-1E4B-A43B-0F30E8D869C1}"/>
              </a:ext>
            </a:extLst>
          </p:cNvPr>
          <p:cNvSpPr txBox="1"/>
          <p:nvPr/>
        </p:nvSpPr>
        <p:spPr>
          <a:xfrm>
            <a:off x="1307937" y="2713992"/>
            <a:ext cx="2679263"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userExists</a:t>
            </a:r>
            <a:endParaRPr sz="1400" dirty="0">
              <a:solidFill>
                <a:schemeClr val="dk1"/>
              </a:solidFill>
              <a:latin typeface="Calibri"/>
              <a:ea typeface="Calibri"/>
              <a:cs typeface="Calibri"/>
              <a:sym typeface="Calibri"/>
            </a:endParaRPr>
          </a:p>
        </p:txBody>
      </p:sp>
      <p:sp>
        <p:nvSpPr>
          <p:cNvPr id="27" name="Google Shape;298;p37">
            <a:extLst>
              <a:ext uri="{FF2B5EF4-FFF2-40B4-BE49-F238E27FC236}">
                <a16:creationId xmlns:a16="http://schemas.microsoft.com/office/drawing/2014/main" id="{C56E7605-AAD6-1D43-929C-F209514767A7}"/>
              </a:ext>
            </a:extLst>
          </p:cNvPr>
          <p:cNvSpPr txBox="1"/>
          <p:nvPr/>
        </p:nvSpPr>
        <p:spPr>
          <a:xfrm>
            <a:off x="1982093" y="3036991"/>
            <a:ext cx="1439727"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True || False</a:t>
            </a:r>
            <a:endParaRPr sz="1400" dirty="0">
              <a:solidFill>
                <a:schemeClr val="dk1"/>
              </a:solidFill>
              <a:latin typeface="Calibri"/>
              <a:ea typeface="Calibri"/>
              <a:cs typeface="Calibri"/>
              <a:sym typeface="Calibri"/>
            </a:endParaRPr>
          </a:p>
        </p:txBody>
      </p:sp>
      <p:sp>
        <p:nvSpPr>
          <p:cNvPr id="38" name="Google Shape;298;p37">
            <a:extLst>
              <a:ext uri="{FF2B5EF4-FFF2-40B4-BE49-F238E27FC236}">
                <a16:creationId xmlns:a16="http://schemas.microsoft.com/office/drawing/2014/main" id="{03B59385-6BA7-FF45-BD41-195F2F0C7629}"/>
              </a:ext>
            </a:extLst>
          </p:cNvPr>
          <p:cNvSpPr txBox="1"/>
          <p:nvPr/>
        </p:nvSpPr>
        <p:spPr>
          <a:xfrm>
            <a:off x="708022" y="1699187"/>
            <a:ext cx="1119089"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POST</a:t>
            </a:r>
            <a:endParaRPr sz="1400" dirty="0">
              <a:solidFill>
                <a:schemeClr val="dk1"/>
              </a:solidFill>
              <a:latin typeface="Calibri"/>
              <a:ea typeface="Calibri"/>
              <a:cs typeface="Calibri"/>
              <a:sym typeface="Calibri"/>
            </a:endParaRPr>
          </a:p>
        </p:txBody>
      </p:sp>
      <p:grpSp>
        <p:nvGrpSpPr>
          <p:cNvPr id="39" name="Group 61">
            <a:extLst>
              <a:ext uri="{FF2B5EF4-FFF2-40B4-BE49-F238E27FC236}">
                <a16:creationId xmlns:a16="http://schemas.microsoft.com/office/drawing/2014/main" id="{68657E2D-AB3E-A042-B0BF-AB3CBD642AAC}"/>
              </a:ext>
            </a:extLst>
          </p:cNvPr>
          <p:cNvGrpSpPr/>
          <p:nvPr/>
        </p:nvGrpSpPr>
        <p:grpSpPr>
          <a:xfrm>
            <a:off x="1210942" y="3602088"/>
            <a:ext cx="484693" cy="272090"/>
            <a:chOff x="614149" y="4401223"/>
            <a:chExt cx="484693" cy="507248"/>
          </a:xfrm>
        </p:grpSpPr>
        <p:cxnSp>
          <p:nvCxnSpPr>
            <p:cNvPr id="40" name="Straight Connector 51">
              <a:extLst>
                <a:ext uri="{FF2B5EF4-FFF2-40B4-BE49-F238E27FC236}">
                  <a16:creationId xmlns:a16="http://schemas.microsoft.com/office/drawing/2014/main" id="{3EE3424D-42DC-9941-B183-2AB488DCC8C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56">
              <a:extLst>
                <a:ext uri="{FF2B5EF4-FFF2-40B4-BE49-F238E27FC236}">
                  <a16:creationId xmlns:a16="http://schemas.microsoft.com/office/drawing/2014/main" id="{C9AC277E-2FE1-7741-8A19-3FC5A6E99AA3}"/>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60">
              <a:extLst>
                <a:ext uri="{FF2B5EF4-FFF2-40B4-BE49-F238E27FC236}">
                  <a16:creationId xmlns:a16="http://schemas.microsoft.com/office/drawing/2014/main" id="{ECF40826-C812-8E4A-B89E-35A5A0B12A8A}"/>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43" name="Google Shape;298;p37">
            <a:extLst>
              <a:ext uri="{FF2B5EF4-FFF2-40B4-BE49-F238E27FC236}">
                <a16:creationId xmlns:a16="http://schemas.microsoft.com/office/drawing/2014/main" id="{A8CC6BD0-97BA-1341-A7B9-12A68C65E0B3}"/>
              </a:ext>
            </a:extLst>
          </p:cNvPr>
          <p:cNvSpPr txBox="1"/>
          <p:nvPr/>
        </p:nvSpPr>
        <p:spPr>
          <a:xfrm>
            <a:off x="1848845" y="3439632"/>
            <a:ext cx="1439727"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Controllo parametri</a:t>
            </a:r>
            <a:endParaRPr sz="1400" dirty="0">
              <a:solidFill>
                <a:schemeClr val="dk1"/>
              </a:solidFill>
              <a:latin typeface="Calibri"/>
              <a:ea typeface="Calibri"/>
              <a:cs typeface="Calibri"/>
              <a:sym typeface="Calibri"/>
            </a:endParaRPr>
          </a:p>
        </p:txBody>
      </p:sp>
      <p:cxnSp>
        <p:nvCxnSpPr>
          <p:cNvPr id="44" name="Google Shape;300;p37">
            <a:extLst>
              <a:ext uri="{FF2B5EF4-FFF2-40B4-BE49-F238E27FC236}">
                <a16:creationId xmlns:a16="http://schemas.microsoft.com/office/drawing/2014/main" id="{23B082DD-8703-EC46-B9D0-86A8E0BA6568}"/>
              </a:ext>
            </a:extLst>
          </p:cNvPr>
          <p:cNvCxnSpPr>
            <a:cxnSpLocks/>
          </p:cNvCxnSpPr>
          <p:nvPr/>
        </p:nvCxnSpPr>
        <p:spPr>
          <a:xfrm flipV="1">
            <a:off x="2132596" y="5025131"/>
            <a:ext cx="5320501" cy="8803"/>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47" name="Google Shape;298;p37">
            <a:extLst>
              <a:ext uri="{FF2B5EF4-FFF2-40B4-BE49-F238E27FC236}">
                <a16:creationId xmlns:a16="http://schemas.microsoft.com/office/drawing/2014/main" id="{B2ECE1F8-BAD8-DE48-9B4B-7F3538FF5F6E}"/>
              </a:ext>
            </a:extLst>
          </p:cNvPr>
          <p:cNvSpPr txBox="1"/>
          <p:nvPr/>
        </p:nvSpPr>
        <p:spPr>
          <a:xfrm>
            <a:off x="1848845" y="4705730"/>
            <a:ext cx="3187284"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&amp;&amp; </a:t>
            </a:r>
            <a:r>
              <a:rPr lang="it-IT" sz="1400" dirty="0" err="1">
                <a:solidFill>
                  <a:schemeClr val="dk1"/>
                </a:solidFill>
                <a:latin typeface="Calibri"/>
                <a:ea typeface="Calibri"/>
                <a:cs typeface="Calibri"/>
                <a:sym typeface="Calibri"/>
              </a:rPr>
              <a:t>numOfTries</a:t>
            </a:r>
            <a:r>
              <a:rPr lang="it-IT" sz="1400" dirty="0">
                <a:solidFill>
                  <a:schemeClr val="dk1"/>
                </a:solidFill>
                <a:latin typeface="Calibri"/>
                <a:ea typeface="Calibri"/>
                <a:cs typeface="Calibri"/>
                <a:sym typeface="Calibri"/>
              </a:rPr>
              <a:t> &gt;=3] </a:t>
            </a:r>
            <a:r>
              <a:rPr lang="it-IT" sz="1400" dirty="0" err="1">
                <a:solidFill>
                  <a:schemeClr val="dk1"/>
                </a:solidFill>
                <a:latin typeface="Calibri"/>
                <a:ea typeface="Calibri"/>
                <a:cs typeface="Calibri"/>
                <a:sym typeface="Calibri"/>
              </a:rPr>
              <a:t>redirect</a:t>
            </a:r>
            <a:endParaRPr sz="1400" dirty="0">
              <a:solidFill>
                <a:schemeClr val="dk1"/>
              </a:solidFill>
              <a:latin typeface="Calibri"/>
              <a:ea typeface="Calibri"/>
              <a:cs typeface="Calibri"/>
              <a:sym typeface="Calibri"/>
            </a:endParaRPr>
          </a:p>
        </p:txBody>
      </p:sp>
      <p:sp>
        <p:nvSpPr>
          <p:cNvPr id="49" name="Google Shape;282;p37">
            <a:extLst>
              <a:ext uri="{FF2B5EF4-FFF2-40B4-BE49-F238E27FC236}">
                <a16:creationId xmlns:a16="http://schemas.microsoft.com/office/drawing/2014/main" id="{1F07FAC5-4AE4-734F-B3F9-2442638380F0}"/>
              </a:ext>
            </a:extLst>
          </p:cNvPr>
          <p:cNvSpPr/>
          <p:nvPr/>
        </p:nvSpPr>
        <p:spPr>
          <a:xfrm>
            <a:off x="7504330" y="4702733"/>
            <a:ext cx="330200" cy="6870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16" name="Google Shape;282;p37">
            <a:extLst>
              <a:ext uri="{FF2B5EF4-FFF2-40B4-BE49-F238E27FC236}">
                <a16:creationId xmlns:a16="http://schemas.microsoft.com/office/drawing/2014/main" id="{92F00ED6-5A6A-F34A-B572-469A8D856939}"/>
              </a:ext>
            </a:extLst>
          </p:cNvPr>
          <p:cNvSpPr/>
          <p:nvPr/>
        </p:nvSpPr>
        <p:spPr>
          <a:xfrm>
            <a:off x="5161191" y="2899059"/>
            <a:ext cx="330200" cy="59489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12" name="Google Shape;282;p37">
            <a:extLst>
              <a:ext uri="{FF2B5EF4-FFF2-40B4-BE49-F238E27FC236}">
                <a16:creationId xmlns:a16="http://schemas.microsoft.com/office/drawing/2014/main" id="{F28758F9-51EC-E24F-9D58-9F422BC30744}"/>
              </a:ext>
            </a:extLst>
          </p:cNvPr>
          <p:cNvSpPr/>
          <p:nvPr/>
        </p:nvSpPr>
        <p:spPr>
          <a:xfrm>
            <a:off x="9103455" y="1849508"/>
            <a:ext cx="296167" cy="104955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50" name="Google Shape;300;p37">
            <a:extLst>
              <a:ext uri="{FF2B5EF4-FFF2-40B4-BE49-F238E27FC236}">
                <a16:creationId xmlns:a16="http://schemas.microsoft.com/office/drawing/2014/main" id="{5ADF4A1E-ECF1-EC43-A58C-92E8C56FC4B7}"/>
              </a:ext>
            </a:extLst>
          </p:cNvPr>
          <p:cNvCxnSpPr>
            <a:cxnSpLocks/>
          </p:cNvCxnSpPr>
          <p:nvPr/>
        </p:nvCxnSpPr>
        <p:spPr>
          <a:xfrm>
            <a:off x="2087365" y="5566324"/>
            <a:ext cx="1587856"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53" name="Google Shape;298;p37">
            <a:extLst>
              <a:ext uri="{FF2B5EF4-FFF2-40B4-BE49-F238E27FC236}">
                <a16:creationId xmlns:a16="http://schemas.microsoft.com/office/drawing/2014/main" id="{E5CAFA20-780E-894D-937F-8E4302E9C37F}"/>
              </a:ext>
            </a:extLst>
          </p:cNvPr>
          <p:cNvSpPr txBox="1"/>
          <p:nvPr/>
        </p:nvSpPr>
        <p:spPr>
          <a:xfrm>
            <a:off x="1998515" y="5215260"/>
            <a:ext cx="1433811"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CreateMeeting</a:t>
            </a:r>
            <a:endParaRPr sz="1400" dirty="0">
              <a:solidFill>
                <a:schemeClr val="dk1"/>
              </a:solidFill>
              <a:latin typeface="Calibri"/>
              <a:ea typeface="Calibri"/>
              <a:cs typeface="Calibri"/>
              <a:sym typeface="Calibri"/>
            </a:endParaRPr>
          </a:p>
        </p:txBody>
      </p:sp>
      <p:sp>
        <p:nvSpPr>
          <p:cNvPr id="54" name="Google Shape;282;p37">
            <a:extLst>
              <a:ext uri="{FF2B5EF4-FFF2-40B4-BE49-F238E27FC236}">
                <a16:creationId xmlns:a16="http://schemas.microsoft.com/office/drawing/2014/main" id="{2871A6EF-B374-924A-B020-227CD66F31CC}"/>
              </a:ext>
            </a:extLst>
          </p:cNvPr>
          <p:cNvSpPr/>
          <p:nvPr/>
        </p:nvSpPr>
        <p:spPr>
          <a:xfrm>
            <a:off x="3708500" y="5313993"/>
            <a:ext cx="330200" cy="48512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56" name="Google Shape;300;p37">
            <a:extLst>
              <a:ext uri="{FF2B5EF4-FFF2-40B4-BE49-F238E27FC236}">
                <a16:creationId xmlns:a16="http://schemas.microsoft.com/office/drawing/2014/main" id="{96835D59-811C-254A-9587-23CDA1E438BD}"/>
              </a:ext>
            </a:extLst>
          </p:cNvPr>
          <p:cNvCxnSpPr>
            <a:cxnSpLocks/>
          </p:cNvCxnSpPr>
          <p:nvPr/>
        </p:nvCxnSpPr>
        <p:spPr>
          <a:xfrm>
            <a:off x="2135653" y="6165203"/>
            <a:ext cx="4163389"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57" name="Google Shape;298;p37">
            <a:extLst>
              <a:ext uri="{FF2B5EF4-FFF2-40B4-BE49-F238E27FC236}">
                <a16:creationId xmlns:a16="http://schemas.microsoft.com/office/drawing/2014/main" id="{60094275-3AD4-D24B-A511-0120360748DE}"/>
              </a:ext>
            </a:extLst>
          </p:cNvPr>
          <p:cNvSpPr txBox="1"/>
          <p:nvPr/>
        </p:nvSpPr>
        <p:spPr>
          <a:xfrm>
            <a:off x="1980501" y="5799113"/>
            <a:ext cx="980433"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redirect</a:t>
            </a:r>
            <a:endParaRPr sz="1400" dirty="0">
              <a:solidFill>
                <a:schemeClr val="dk1"/>
              </a:solidFill>
              <a:latin typeface="Calibri"/>
              <a:ea typeface="Calibri"/>
              <a:cs typeface="Calibri"/>
              <a:sym typeface="Calibri"/>
            </a:endParaRPr>
          </a:p>
        </p:txBody>
      </p:sp>
      <p:sp>
        <p:nvSpPr>
          <p:cNvPr id="59" name="Google Shape;282;p37">
            <a:extLst>
              <a:ext uri="{FF2B5EF4-FFF2-40B4-BE49-F238E27FC236}">
                <a16:creationId xmlns:a16="http://schemas.microsoft.com/office/drawing/2014/main" id="{F9A887D3-79AC-D741-BAEA-955478A5B289}"/>
              </a:ext>
            </a:extLst>
          </p:cNvPr>
          <p:cNvSpPr/>
          <p:nvPr/>
        </p:nvSpPr>
        <p:spPr>
          <a:xfrm>
            <a:off x="6320965" y="5877889"/>
            <a:ext cx="330200" cy="48512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1" name="Google Shape;298;p37">
            <a:extLst>
              <a:ext uri="{FF2B5EF4-FFF2-40B4-BE49-F238E27FC236}">
                <a16:creationId xmlns:a16="http://schemas.microsoft.com/office/drawing/2014/main" id="{E4D20C84-3279-B240-B78D-5925C89C0C19}"/>
              </a:ext>
            </a:extLst>
          </p:cNvPr>
          <p:cNvSpPr txBox="1"/>
          <p:nvPr/>
        </p:nvSpPr>
        <p:spPr>
          <a:xfrm>
            <a:off x="1561848" y="3934814"/>
            <a:ext cx="3093302"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setVariable</a:t>
            </a: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selectedUser</a:t>
            </a:r>
            <a:r>
              <a:rPr lang="it-IT"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76" name="Rettangolo 75">
            <a:extLst>
              <a:ext uri="{FF2B5EF4-FFF2-40B4-BE49-F238E27FC236}">
                <a16:creationId xmlns:a16="http://schemas.microsoft.com/office/drawing/2014/main" id="{75054338-E6DD-994F-A562-C0A7B04601F9}"/>
              </a:ext>
            </a:extLst>
          </p:cNvPr>
          <p:cNvSpPr/>
          <p:nvPr/>
        </p:nvSpPr>
        <p:spPr>
          <a:xfrm>
            <a:off x="71022" y="3958540"/>
            <a:ext cx="11123714" cy="76059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77" name="Rettangolo 76">
            <a:extLst>
              <a:ext uri="{FF2B5EF4-FFF2-40B4-BE49-F238E27FC236}">
                <a16:creationId xmlns:a16="http://schemas.microsoft.com/office/drawing/2014/main" id="{E8C3F372-A3F5-4048-A8AC-426E131F9636}"/>
              </a:ext>
            </a:extLst>
          </p:cNvPr>
          <p:cNvSpPr/>
          <p:nvPr/>
        </p:nvSpPr>
        <p:spPr>
          <a:xfrm>
            <a:off x="5918" y="4044127"/>
            <a:ext cx="1822102" cy="276999"/>
          </a:xfrm>
          <a:prstGeom prst="rect">
            <a:avLst/>
          </a:prstGeom>
        </p:spPr>
        <p:txBody>
          <a:bodyPr wrap="none">
            <a:spAutoFit/>
          </a:bodyPr>
          <a:lstStyle/>
          <a:p>
            <a:r>
              <a:rPr lang="it-IT" sz="1200" dirty="0">
                <a:solidFill>
                  <a:schemeClr val="dk1"/>
                </a:solidFill>
                <a:ea typeface="Calibri"/>
                <a:cs typeface="Calibri"/>
                <a:sym typeface="Calibri"/>
              </a:rPr>
              <a:t>[</a:t>
            </a:r>
            <a:r>
              <a:rPr lang="it-IT" sz="1200" dirty="0" err="1">
                <a:solidFill>
                  <a:schemeClr val="dk1"/>
                </a:solidFill>
                <a:ea typeface="Calibri"/>
                <a:cs typeface="Calibri"/>
                <a:sym typeface="Calibri"/>
              </a:rPr>
              <a:t>error</a:t>
            </a:r>
            <a:r>
              <a:rPr lang="it-IT" sz="1200" dirty="0">
                <a:solidFill>
                  <a:schemeClr val="dk1"/>
                </a:solidFill>
                <a:ea typeface="Calibri"/>
                <a:cs typeface="Calibri"/>
                <a:sym typeface="Calibri"/>
              </a:rPr>
              <a:t> &amp;&amp; </a:t>
            </a:r>
            <a:r>
              <a:rPr lang="it-IT" sz="1200" dirty="0" err="1">
                <a:solidFill>
                  <a:schemeClr val="dk1"/>
                </a:solidFill>
                <a:ea typeface="Calibri"/>
                <a:cs typeface="Calibri"/>
                <a:sym typeface="Calibri"/>
              </a:rPr>
              <a:t>numOfTries</a:t>
            </a:r>
            <a:r>
              <a:rPr lang="it-IT" sz="1200" dirty="0">
                <a:solidFill>
                  <a:schemeClr val="dk1"/>
                </a:solidFill>
                <a:ea typeface="Calibri"/>
                <a:cs typeface="Calibri"/>
                <a:sym typeface="Calibri"/>
              </a:rPr>
              <a:t> &lt;3] </a:t>
            </a:r>
            <a:endParaRPr lang="it-IT" sz="1200" dirty="0"/>
          </a:p>
        </p:txBody>
      </p:sp>
      <p:sp>
        <p:nvSpPr>
          <p:cNvPr id="78" name="Google Shape;273;p37">
            <a:extLst>
              <a:ext uri="{FF2B5EF4-FFF2-40B4-BE49-F238E27FC236}">
                <a16:creationId xmlns:a16="http://schemas.microsoft.com/office/drawing/2014/main" id="{7300A47C-D450-DC43-B922-D71D2CA544D5}"/>
              </a:ext>
            </a:extLst>
          </p:cNvPr>
          <p:cNvSpPr/>
          <p:nvPr/>
        </p:nvSpPr>
        <p:spPr>
          <a:xfrm>
            <a:off x="10082606" y="103055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CTX</a:t>
            </a:r>
            <a:endParaRPr sz="1200" dirty="0">
              <a:solidFill>
                <a:schemeClr val="dk1"/>
              </a:solidFill>
              <a:latin typeface="Calibri"/>
              <a:ea typeface="Calibri"/>
              <a:cs typeface="Calibri"/>
              <a:sym typeface="Calibri"/>
            </a:endParaRPr>
          </a:p>
        </p:txBody>
      </p:sp>
      <p:cxnSp>
        <p:nvCxnSpPr>
          <p:cNvPr id="79" name="Straight Connector 8">
            <a:extLst>
              <a:ext uri="{FF2B5EF4-FFF2-40B4-BE49-F238E27FC236}">
                <a16:creationId xmlns:a16="http://schemas.microsoft.com/office/drawing/2014/main" id="{156564D2-4CA6-DA46-BCED-830C29DF1807}"/>
              </a:ext>
            </a:extLst>
          </p:cNvPr>
          <p:cNvCxnSpPr>
            <a:cxnSpLocks/>
          </p:cNvCxnSpPr>
          <p:nvPr/>
        </p:nvCxnSpPr>
        <p:spPr>
          <a:xfrm flipH="1">
            <a:off x="10787534" y="1473451"/>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0" name="Google Shape;300;p37">
            <a:extLst>
              <a:ext uri="{FF2B5EF4-FFF2-40B4-BE49-F238E27FC236}">
                <a16:creationId xmlns:a16="http://schemas.microsoft.com/office/drawing/2014/main" id="{D8693F61-5E17-954E-A029-3D54557678F9}"/>
              </a:ext>
            </a:extLst>
          </p:cNvPr>
          <p:cNvCxnSpPr>
            <a:cxnSpLocks/>
          </p:cNvCxnSpPr>
          <p:nvPr/>
        </p:nvCxnSpPr>
        <p:spPr>
          <a:xfrm>
            <a:off x="2182117" y="4259405"/>
            <a:ext cx="846847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82" name="Google Shape;282;p37">
            <a:extLst>
              <a:ext uri="{FF2B5EF4-FFF2-40B4-BE49-F238E27FC236}">
                <a16:creationId xmlns:a16="http://schemas.microsoft.com/office/drawing/2014/main" id="{BB123B1A-5B0E-8D4F-8533-02380C61D1C7}"/>
              </a:ext>
            </a:extLst>
          </p:cNvPr>
          <p:cNvSpPr/>
          <p:nvPr/>
        </p:nvSpPr>
        <p:spPr>
          <a:xfrm>
            <a:off x="10666433" y="4024495"/>
            <a:ext cx="330200" cy="39757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grpSp>
        <p:nvGrpSpPr>
          <p:cNvPr id="83" name="Group 61">
            <a:extLst>
              <a:ext uri="{FF2B5EF4-FFF2-40B4-BE49-F238E27FC236}">
                <a16:creationId xmlns:a16="http://schemas.microsoft.com/office/drawing/2014/main" id="{A57677A3-2C0E-F640-9B87-4278BA32650D}"/>
              </a:ext>
            </a:extLst>
          </p:cNvPr>
          <p:cNvGrpSpPr/>
          <p:nvPr/>
        </p:nvGrpSpPr>
        <p:grpSpPr>
          <a:xfrm>
            <a:off x="1131622" y="4384087"/>
            <a:ext cx="484693" cy="272090"/>
            <a:chOff x="614149" y="4401223"/>
            <a:chExt cx="484693" cy="507248"/>
          </a:xfrm>
        </p:grpSpPr>
        <p:cxnSp>
          <p:nvCxnSpPr>
            <p:cNvPr id="84" name="Straight Connector 51">
              <a:extLst>
                <a:ext uri="{FF2B5EF4-FFF2-40B4-BE49-F238E27FC236}">
                  <a16:creationId xmlns:a16="http://schemas.microsoft.com/office/drawing/2014/main" id="{712909C3-AA9E-3344-A15F-A09E366833F2}"/>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Straight Connector 56">
              <a:extLst>
                <a:ext uri="{FF2B5EF4-FFF2-40B4-BE49-F238E27FC236}">
                  <a16:creationId xmlns:a16="http://schemas.microsoft.com/office/drawing/2014/main" id="{06D5AF1A-EBB4-1F4E-AD4A-96BD77BC6F7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6" name="Straight Arrow Connector 60">
              <a:extLst>
                <a:ext uri="{FF2B5EF4-FFF2-40B4-BE49-F238E27FC236}">
                  <a16:creationId xmlns:a16="http://schemas.microsoft.com/office/drawing/2014/main" id="{7D56D92C-A8ED-8549-AA95-E225CDFB6AD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87" name="Google Shape;298;p37">
            <a:extLst>
              <a:ext uri="{FF2B5EF4-FFF2-40B4-BE49-F238E27FC236}">
                <a16:creationId xmlns:a16="http://schemas.microsoft.com/office/drawing/2014/main" id="{A982F300-5DD8-9141-BE0C-B6B85F1A7F4F}"/>
              </a:ext>
            </a:extLst>
          </p:cNvPr>
          <p:cNvSpPr txBox="1"/>
          <p:nvPr/>
        </p:nvSpPr>
        <p:spPr>
          <a:xfrm>
            <a:off x="2035451" y="4334571"/>
            <a:ext cx="980433"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redirect</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36929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583EF6-2219-634C-9A4A-645A3FCE1B3C}"/>
              </a:ext>
            </a:extLst>
          </p:cNvPr>
          <p:cNvSpPr>
            <a:spLocks noGrp="1"/>
          </p:cNvSpPr>
          <p:nvPr>
            <p:ph type="title"/>
          </p:nvPr>
        </p:nvSpPr>
        <p:spPr/>
        <p:txBody>
          <a:bodyPr>
            <a:normAutofit fontScale="90000"/>
          </a:bodyPr>
          <a:lstStyle/>
          <a:p>
            <a:r>
              <a:rPr lang="it-IT" dirty="0"/>
              <a:t>Evento: </a:t>
            </a:r>
            <a:r>
              <a:rPr lang="it-IT" dirty="0" err="1"/>
              <a:t>Logout</a:t>
            </a:r>
            <a:endParaRPr lang="it-IT" dirty="0"/>
          </a:p>
        </p:txBody>
      </p:sp>
      <p:sp>
        <p:nvSpPr>
          <p:cNvPr id="4" name="Google Shape;460;p43">
            <a:extLst>
              <a:ext uri="{FF2B5EF4-FFF2-40B4-BE49-F238E27FC236}">
                <a16:creationId xmlns:a16="http://schemas.microsoft.com/office/drawing/2014/main" id="{292BD820-1BCE-AA4E-BAAF-087C48C8C552}"/>
              </a:ext>
            </a:extLst>
          </p:cNvPr>
          <p:cNvSpPr/>
          <p:nvPr/>
        </p:nvSpPr>
        <p:spPr>
          <a:xfrm>
            <a:off x="4357105" y="1422106"/>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Logout</a:t>
            </a:r>
            <a:endParaRPr dirty="0">
              <a:solidFill>
                <a:schemeClr val="dk1"/>
              </a:solidFill>
              <a:latin typeface="Calibri"/>
              <a:ea typeface="Calibri"/>
              <a:cs typeface="Calibri"/>
              <a:sym typeface="Calibri"/>
            </a:endParaRPr>
          </a:p>
        </p:txBody>
      </p:sp>
      <p:cxnSp>
        <p:nvCxnSpPr>
          <p:cNvPr id="5" name="Google Shape;461;p43">
            <a:extLst>
              <a:ext uri="{FF2B5EF4-FFF2-40B4-BE49-F238E27FC236}">
                <a16:creationId xmlns:a16="http://schemas.microsoft.com/office/drawing/2014/main" id="{76DDBC36-422E-3D48-9CEB-9D5010E7B60E}"/>
              </a:ext>
            </a:extLst>
          </p:cNvPr>
          <p:cNvCxnSpPr>
            <a:stCxn id="4" idx="2"/>
          </p:cNvCxnSpPr>
          <p:nvPr/>
        </p:nvCxnSpPr>
        <p:spPr>
          <a:xfrm flipH="1">
            <a:off x="5042530" y="1803306"/>
            <a:ext cx="2665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6" name="Google Shape;462;p43">
            <a:extLst>
              <a:ext uri="{FF2B5EF4-FFF2-40B4-BE49-F238E27FC236}">
                <a16:creationId xmlns:a16="http://schemas.microsoft.com/office/drawing/2014/main" id="{01DC71C9-CCB8-5749-8593-986A4178E0F6}"/>
              </a:ext>
            </a:extLst>
          </p:cNvPr>
          <p:cNvCxnSpPr>
            <a:stCxn id="22" idx="3"/>
          </p:cNvCxnSpPr>
          <p:nvPr/>
        </p:nvCxnSpPr>
        <p:spPr>
          <a:xfrm>
            <a:off x="3153874" y="2938844"/>
            <a:ext cx="1677895" cy="2091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 name="Google Shape;463;p43">
            <a:extLst>
              <a:ext uri="{FF2B5EF4-FFF2-40B4-BE49-F238E27FC236}">
                <a16:creationId xmlns:a16="http://schemas.microsoft.com/office/drawing/2014/main" id="{FECDAD8C-BF88-0E42-BA11-6446E00602CA}"/>
              </a:ext>
            </a:extLst>
          </p:cNvPr>
          <p:cNvSpPr txBox="1"/>
          <p:nvPr/>
        </p:nvSpPr>
        <p:spPr>
          <a:xfrm>
            <a:off x="3661446" y="2576774"/>
            <a:ext cx="1130348"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doGet</a:t>
            </a:r>
            <a:endParaRPr sz="2100" dirty="0">
              <a:solidFill>
                <a:schemeClr val="dk1"/>
              </a:solidFill>
              <a:latin typeface="Calibri"/>
              <a:ea typeface="Calibri"/>
              <a:cs typeface="Calibri"/>
              <a:sym typeface="Calibri"/>
            </a:endParaRPr>
          </a:p>
        </p:txBody>
      </p:sp>
      <p:sp>
        <p:nvSpPr>
          <p:cNvPr id="8" name="Google Shape;464;p43">
            <a:extLst>
              <a:ext uri="{FF2B5EF4-FFF2-40B4-BE49-F238E27FC236}">
                <a16:creationId xmlns:a16="http://schemas.microsoft.com/office/drawing/2014/main" id="{59D66970-6D43-044E-AE8A-0488A375E074}"/>
              </a:ext>
            </a:extLst>
          </p:cNvPr>
          <p:cNvSpPr/>
          <p:nvPr/>
        </p:nvSpPr>
        <p:spPr>
          <a:xfrm>
            <a:off x="4871151" y="2019006"/>
            <a:ext cx="355485" cy="28199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9" name="Google Shape;465;p43">
            <a:extLst>
              <a:ext uri="{FF2B5EF4-FFF2-40B4-BE49-F238E27FC236}">
                <a16:creationId xmlns:a16="http://schemas.microsoft.com/office/drawing/2014/main" id="{D3E43A90-352C-D641-8922-E8C79AC20AAA}"/>
              </a:ext>
            </a:extLst>
          </p:cNvPr>
          <p:cNvSpPr/>
          <p:nvPr/>
        </p:nvSpPr>
        <p:spPr>
          <a:xfrm>
            <a:off x="6538428" y="1422106"/>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Session</a:t>
            </a:r>
            <a:endParaRPr dirty="0">
              <a:solidFill>
                <a:schemeClr val="dk1"/>
              </a:solidFill>
              <a:latin typeface="Calibri"/>
              <a:ea typeface="Calibri"/>
              <a:cs typeface="Calibri"/>
              <a:sym typeface="Calibri"/>
            </a:endParaRPr>
          </a:p>
        </p:txBody>
      </p:sp>
      <p:cxnSp>
        <p:nvCxnSpPr>
          <p:cNvPr id="10" name="Google Shape;466;p43">
            <a:extLst>
              <a:ext uri="{FF2B5EF4-FFF2-40B4-BE49-F238E27FC236}">
                <a16:creationId xmlns:a16="http://schemas.microsoft.com/office/drawing/2014/main" id="{0BFDB7A6-FBD1-3F4C-9E16-01C8880BCB49}"/>
              </a:ext>
            </a:extLst>
          </p:cNvPr>
          <p:cNvCxnSpPr/>
          <p:nvPr/>
        </p:nvCxnSpPr>
        <p:spPr>
          <a:xfrm flipH="1">
            <a:off x="7172910" y="1803206"/>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11" name="Google Shape;467;p43">
            <a:extLst>
              <a:ext uri="{FF2B5EF4-FFF2-40B4-BE49-F238E27FC236}">
                <a16:creationId xmlns:a16="http://schemas.microsoft.com/office/drawing/2014/main" id="{A173CA0A-B9AC-734F-B83A-CEA613CCEC08}"/>
              </a:ext>
            </a:extLst>
          </p:cNvPr>
          <p:cNvCxnSpPr/>
          <p:nvPr/>
        </p:nvCxnSpPr>
        <p:spPr>
          <a:xfrm>
            <a:off x="5203243" y="2488906"/>
            <a:ext cx="17286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2" name="Google Shape;468;p43">
            <a:extLst>
              <a:ext uri="{FF2B5EF4-FFF2-40B4-BE49-F238E27FC236}">
                <a16:creationId xmlns:a16="http://schemas.microsoft.com/office/drawing/2014/main" id="{58F0B69C-2323-874F-BF66-34E9866018E7}"/>
              </a:ext>
            </a:extLst>
          </p:cNvPr>
          <p:cNvSpPr/>
          <p:nvPr/>
        </p:nvSpPr>
        <p:spPr>
          <a:xfrm>
            <a:off x="6964613" y="2036072"/>
            <a:ext cx="330200" cy="769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3" name="Google Shape;469;p43">
            <a:extLst>
              <a:ext uri="{FF2B5EF4-FFF2-40B4-BE49-F238E27FC236}">
                <a16:creationId xmlns:a16="http://schemas.microsoft.com/office/drawing/2014/main" id="{488C8171-FBD4-4F48-A5BA-0DA500B15AB6}"/>
              </a:ext>
            </a:extLst>
          </p:cNvPr>
          <p:cNvSpPr/>
          <p:nvPr/>
        </p:nvSpPr>
        <p:spPr>
          <a:xfrm>
            <a:off x="7851267" y="1422006"/>
            <a:ext cx="1309224"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cs typeface="Calibri"/>
                <a:sym typeface="Calibri"/>
              </a:rPr>
              <a:t>Login</a:t>
            </a:r>
            <a:endParaRPr dirty="0">
              <a:solidFill>
                <a:schemeClr val="dk1"/>
              </a:solidFill>
              <a:latin typeface="Calibri"/>
              <a:cs typeface="Calibri"/>
              <a:sym typeface="Calibri"/>
            </a:endParaRPr>
          </a:p>
        </p:txBody>
      </p:sp>
      <p:cxnSp>
        <p:nvCxnSpPr>
          <p:cNvPr id="14" name="Google Shape;470;p43">
            <a:extLst>
              <a:ext uri="{FF2B5EF4-FFF2-40B4-BE49-F238E27FC236}">
                <a16:creationId xmlns:a16="http://schemas.microsoft.com/office/drawing/2014/main" id="{0E4C4F71-4A2C-7C4B-950A-1718C8AF9972}"/>
              </a:ext>
            </a:extLst>
          </p:cNvPr>
          <p:cNvCxnSpPr>
            <a:cxnSpLocks/>
            <a:stCxn id="13" idx="2"/>
          </p:cNvCxnSpPr>
          <p:nvPr/>
        </p:nvCxnSpPr>
        <p:spPr>
          <a:xfrm>
            <a:off x="8505879" y="1803206"/>
            <a:ext cx="77627" cy="43435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5" name="Google Shape;471;p43">
            <a:extLst>
              <a:ext uri="{FF2B5EF4-FFF2-40B4-BE49-F238E27FC236}">
                <a16:creationId xmlns:a16="http://schemas.microsoft.com/office/drawing/2014/main" id="{2C3643D2-1704-EE47-A059-D5A8164BF1AB}"/>
              </a:ext>
            </a:extLst>
          </p:cNvPr>
          <p:cNvSpPr/>
          <p:nvPr/>
        </p:nvSpPr>
        <p:spPr>
          <a:xfrm>
            <a:off x="8379592" y="3307412"/>
            <a:ext cx="330200" cy="8868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cs typeface="Calibri"/>
              <a:sym typeface="Calibri"/>
            </a:endParaRPr>
          </a:p>
        </p:txBody>
      </p:sp>
      <p:cxnSp>
        <p:nvCxnSpPr>
          <p:cNvPr id="16" name="Google Shape;472;p43">
            <a:extLst>
              <a:ext uri="{FF2B5EF4-FFF2-40B4-BE49-F238E27FC236}">
                <a16:creationId xmlns:a16="http://schemas.microsoft.com/office/drawing/2014/main" id="{E5D6A6DE-E47A-2A45-BD5F-9549F86BC83B}"/>
              </a:ext>
            </a:extLst>
          </p:cNvPr>
          <p:cNvCxnSpPr>
            <a:cxnSpLocks/>
          </p:cNvCxnSpPr>
          <p:nvPr/>
        </p:nvCxnSpPr>
        <p:spPr>
          <a:xfrm>
            <a:off x="5226637" y="3862990"/>
            <a:ext cx="315295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7" name="Google Shape;473;p43">
            <a:extLst>
              <a:ext uri="{FF2B5EF4-FFF2-40B4-BE49-F238E27FC236}">
                <a16:creationId xmlns:a16="http://schemas.microsoft.com/office/drawing/2014/main" id="{6D88CC2D-34DF-A54F-96BB-D27C1FA89312}"/>
              </a:ext>
            </a:extLst>
          </p:cNvPr>
          <p:cNvSpPr txBox="1"/>
          <p:nvPr/>
        </p:nvSpPr>
        <p:spPr>
          <a:xfrm>
            <a:off x="3347555" y="3133483"/>
            <a:ext cx="1255587" cy="682621"/>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GET</a:t>
            </a:r>
            <a:endParaRPr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/Logout</a:t>
            </a:r>
            <a:endParaRPr sz="1200" dirty="0"/>
          </a:p>
          <a:p>
            <a:endParaRPr dirty="0">
              <a:solidFill>
                <a:schemeClr val="dk1"/>
              </a:solidFill>
              <a:latin typeface="Calibri"/>
              <a:ea typeface="Calibri"/>
              <a:cs typeface="Calibri"/>
              <a:sym typeface="Calibri"/>
            </a:endParaRPr>
          </a:p>
        </p:txBody>
      </p:sp>
      <p:sp>
        <p:nvSpPr>
          <p:cNvPr id="18" name="Google Shape;474;p43">
            <a:extLst>
              <a:ext uri="{FF2B5EF4-FFF2-40B4-BE49-F238E27FC236}">
                <a16:creationId xmlns:a16="http://schemas.microsoft.com/office/drawing/2014/main" id="{140EFA8B-EA73-9D4F-86A4-3AF41E0A3A5C}"/>
              </a:ext>
            </a:extLst>
          </p:cNvPr>
          <p:cNvSpPr txBox="1"/>
          <p:nvPr/>
        </p:nvSpPr>
        <p:spPr>
          <a:xfrm>
            <a:off x="5395565" y="3477704"/>
            <a:ext cx="2293850" cy="338400"/>
          </a:xfrm>
          <a:prstGeom prst="rect">
            <a:avLst/>
          </a:prstGeom>
          <a:noFill/>
          <a:ln>
            <a:noFill/>
          </a:ln>
        </p:spPr>
        <p:txBody>
          <a:bodyPr spcFirstLastPara="1" wrap="square" lIns="107269" tIns="53620" rIns="107269" bIns="53620" anchor="t" anchorCtr="0">
            <a:noAutofit/>
          </a:bodyPr>
          <a:lstStyle/>
          <a:p>
            <a:pPr algn="ctr"/>
            <a:r>
              <a:rPr lang="es-419">
                <a:solidFill>
                  <a:schemeClr val="dk1"/>
                </a:solidFill>
                <a:latin typeface="Calibri"/>
                <a:ea typeface="Calibri"/>
                <a:cs typeface="Calibri"/>
                <a:sym typeface="Calibri"/>
              </a:rPr>
              <a:t>redirect</a:t>
            </a:r>
            <a:endParaRPr>
              <a:solidFill>
                <a:schemeClr val="dk1"/>
              </a:solidFill>
              <a:latin typeface="Calibri"/>
              <a:ea typeface="Calibri"/>
              <a:cs typeface="Calibri"/>
              <a:sym typeface="Calibri"/>
            </a:endParaRPr>
          </a:p>
        </p:txBody>
      </p:sp>
      <p:sp>
        <p:nvSpPr>
          <p:cNvPr id="19" name="Google Shape;475;p43">
            <a:extLst>
              <a:ext uri="{FF2B5EF4-FFF2-40B4-BE49-F238E27FC236}">
                <a16:creationId xmlns:a16="http://schemas.microsoft.com/office/drawing/2014/main" id="{20A0F7F8-0DA6-6545-92EB-413536055C07}"/>
              </a:ext>
            </a:extLst>
          </p:cNvPr>
          <p:cNvSpPr txBox="1"/>
          <p:nvPr/>
        </p:nvSpPr>
        <p:spPr>
          <a:xfrm>
            <a:off x="5395567" y="2077572"/>
            <a:ext cx="1740050" cy="307600"/>
          </a:xfrm>
          <a:prstGeom prst="rect">
            <a:avLst/>
          </a:prstGeom>
          <a:noFill/>
          <a:ln>
            <a:noFill/>
          </a:ln>
        </p:spPr>
        <p:txBody>
          <a:bodyPr spcFirstLastPara="1" wrap="square" lIns="107269" tIns="53620" rIns="107269" bIns="53620" anchor="t" anchorCtr="0">
            <a:noAutofit/>
          </a:bodyPr>
          <a:lstStyle/>
          <a:p>
            <a:r>
              <a:rPr lang="es-419">
                <a:solidFill>
                  <a:schemeClr val="dk1"/>
                </a:solidFill>
                <a:latin typeface="Calibri"/>
                <a:ea typeface="Calibri"/>
                <a:cs typeface="Calibri"/>
                <a:sym typeface="Calibri"/>
              </a:rPr>
              <a:t>invalidate()</a:t>
            </a:r>
            <a:endParaRPr>
              <a:solidFill>
                <a:schemeClr val="dk1"/>
              </a:solidFill>
              <a:latin typeface="Calibri"/>
              <a:ea typeface="Calibri"/>
              <a:cs typeface="Calibri"/>
              <a:sym typeface="Calibri"/>
            </a:endParaRPr>
          </a:p>
        </p:txBody>
      </p:sp>
      <p:sp>
        <p:nvSpPr>
          <p:cNvPr id="20" name="Google Shape;469;p43">
            <a:extLst>
              <a:ext uri="{FF2B5EF4-FFF2-40B4-BE49-F238E27FC236}">
                <a16:creationId xmlns:a16="http://schemas.microsoft.com/office/drawing/2014/main" id="{DD94606C-1C55-9E48-843F-5079DA5F01F0}"/>
              </a:ext>
            </a:extLst>
          </p:cNvPr>
          <p:cNvSpPr/>
          <p:nvPr/>
        </p:nvSpPr>
        <p:spPr>
          <a:xfrm>
            <a:off x="2439374" y="1422006"/>
            <a:ext cx="1144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cs typeface="Calibri"/>
                <a:sym typeface="Calibri"/>
              </a:rPr>
              <a:t>Home</a:t>
            </a:r>
            <a:endParaRPr dirty="0">
              <a:solidFill>
                <a:schemeClr val="dk1"/>
              </a:solidFill>
              <a:latin typeface="Calibri"/>
              <a:cs typeface="Calibri"/>
              <a:sym typeface="Calibri"/>
            </a:endParaRPr>
          </a:p>
        </p:txBody>
      </p:sp>
      <p:cxnSp>
        <p:nvCxnSpPr>
          <p:cNvPr id="21" name="Google Shape;470;p43">
            <a:extLst>
              <a:ext uri="{FF2B5EF4-FFF2-40B4-BE49-F238E27FC236}">
                <a16:creationId xmlns:a16="http://schemas.microsoft.com/office/drawing/2014/main" id="{9089EEFE-76A6-C047-89D4-941D706AEB7E}"/>
              </a:ext>
            </a:extLst>
          </p:cNvPr>
          <p:cNvCxnSpPr>
            <a:stCxn id="20" idx="2"/>
          </p:cNvCxnSpPr>
          <p:nvPr/>
        </p:nvCxnSpPr>
        <p:spPr>
          <a:xfrm flipH="1">
            <a:off x="2978549" y="1803206"/>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2" name="Google Shape;471;p43">
            <a:extLst>
              <a:ext uri="{FF2B5EF4-FFF2-40B4-BE49-F238E27FC236}">
                <a16:creationId xmlns:a16="http://schemas.microsoft.com/office/drawing/2014/main" id="{B333A6CC-DB4E-2048-805D-C4C87DD1D584}"/>
              </a:ext>
            </a:extLst>
          </p:cNvPr>
          <p:cNvSpPr/>
          <p:nvPr/>
        </p:nvSpPr>
        <p:spPr>
          <a:xfrm>
            <a:off x="2823674" y="2495444"/>
            <a:ext cx="330200" cy="8868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a:solidFill>
                <a:schemeClr val="dk1"/>
              </a:solidFill>
              <a:latin typeface="Calibri"/>
              <a:cs typeface="Calibri"/>
              <a:sym typeface="Calibri"/>
            </a:endParaRPr>
          </a:p>
        </p:txBody>
      </p:sp>
    </p:spTree>
    <p:extLst>
      <p:ext uri="{BB962C8B-B14F-4D97-AF65-F5344CB8AC3E}">
        <p14:creationId xmlns:p14="http://schemas.microsoft.com/office/powerpoint/2010/main" val="310486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C3FE5C-4A9A-4741-B064-B09038660308}"/>
              </a:ext>
            </a:extLst>
          </p:cNvPr>
          <p:cNvSpPr>
            <a:spLocks noGrp="1"/>
          </p:cNvSpPr>
          <p:nvPr>
            <p:ph type="title"/>
          </p:nvPr>
        </p:nvSpPr>
        <p:spPr>
          <a:xfrm>
            <a:off x="2231994" y="131762"/>
            <a:ext cx="10515600" cy="629174"/>
          </a:xfrm>
        </p:spPr>
        <p:txBody>
          <a:bodyPr>
            <a:normAutofit fontScale="90000"/>
          </a:bodyPr>
          <a:lstStyle/>
          <a:p>
            <a:r>
              <a:rPr lang="it-IT" dirty="0">
                <a:solidFill>
                  <a:schemeClr val="bg1"/>
                </a:solidFill>
              </a:rPr>
              <a:t>Gestione riunioni online</a:t>
            </a:r>
          </a:p>
        </p:txBody>
      </p:sp>
      <p:sp>
        <p:nvSpPr>
          <p:cNvPr id="3" name="Segnaposto contenuto 2">
            <a:extLst>
              <a:ext uri="{FF2B5EF4-FFF2-40B4-BE49-F238E27FC236}">
                <a16:creationId xmlns:a16="http://schemas.microsoft.com/office/drawing/2014/main" id="{0F670F91-6A45-4F4F-95C3-DDBA7EA974BC}"/>
              </a:ext>
            </a:extLst>
          </p:cNvPr>
          <p:cNvSpPr>
            <a:spLocks noGrp="1"/>
          </p:cNvSpPr>
          <p:nvPr>
            <p:ph idx="1"/>
          </p:nvPr>
        </p:nvSpPr>
        <p:spPr/>
        <p:txBody>
          <a:bodyPr>
            <a:normAutofit fontScale="77500" lnSpcReduction="20000"/>
          </a:bodyPr>
          <a:lstStyle/>
          <a:p>
            <a:pPr marL="0" indent="0" algn="just">
              <a:buNone/>
            </a:pPr>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a:t>
            </a:r>
          </a:p>
          <a:p>
            <a:pPr marL="0" indent="0" algn="just">
              <a:buNone/>
            </a:pPr>
            <a:endParaRPr lang="it-IT" dirty="0"/>
          </a:p>
        </p:txBody>
      </p:sp>
    </p:spTree>
    <p:extLst>
      <p:ext uri="{BB962C8B-B14F-4D97-AF65-F5344CB8AC3E}">
        <p14:creationId xmlns:p14="http://schemas.microsoft.com/office/powerpoint/2010/main" val="200241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5A7417-DB83-1C4E-A8E9-C540B8994384}"/>
              </a:ext>
            </a:extLst>
          </p:cNvPr>
          <p:cNvSpPr>
            <a:spLocks noGrp="1"/>
          </p:cNvSpPr>
          <p:nvPr>
            <p:ph type="title"/>
          </p:nvPr>
        </p:nvSpPr>
        <p:spPr/>
        <p:txBody>
          <a:bodyPr>
            <a:normAutofit fontScale="90000"/>
          </a:bodyPr>
          <a:lstStyle/>
          <a:p>
            <a:r>
              <a:rPr lang="it-IT" dirty="0"/>
              <a:t>Analisi dei dati</a:t>
            </a:r>
          </a:p>
        </p:txBody>
      </p:sp>
      <p:sp>
        <p:nvSpPr>
          <p:cNvPr id="3" name="Segnaposto contenuto 2">
            <a:extLst>
              <a:ext uri="{FF2B5EF4-FFF2-40B4-BE49-F238E27FC236}">
                <a16:creationId xmlns:a16="http://schemas.microsoft.com/office/drawing/2014/main" id="{23EC8A09-D226-E94F-B4D2-232447A88908}"/>
              </a:ext>
            </a:extLst>
          </p:cNvPr>
          <p:cNvSpPr>
            <a:spLocks noGrp="1"/>
          </p:cNvSpPr>
          <p:nvPr>
            <p:ph idx="1"/>
          </p:nvPr>
        </p:nvSpPr>
        <p:spPr>
          <a:xfrm>
            <a:off x="838200" y="1825625"/>
            <a:ext cx="10515600" cy="4351338"/>
          </a:xfrm>
        </p:spPr>
        <p:txBody>
          <a:bodyPr>
            <a:normAutofit fontScale="77500" lnSpcReduction="20000"/>
          </a:bodyPr>
          <a:lstStyle/>
          <a:p>
            <a:pPr marL="0" indent="0" algn="just">
              <a:buNone/>
            </a:pPr>
            <a:r>
              <a:rPr lang="it-IT" dirty="0"/>
              <a:t>Un’applicazione web consente la gestione di </a:t>
            </a:r>
            <a:r>
              <a:rPr lang="it-IT" dirty="0">
                <a:solidFill>
                  <a:srgbClr val="FF0000"/>
                </a:solidFill>
              </a:rPr>
              <a:t>riunioni</a:t>
            </a:r>
            <a:r>
              <a:rPr lang="it-IT" dirty="0"/>
              <a:t> online. Una riunione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a:t>
            </a:r>
            <a:r>
              <a:rPr lang="it-IT" dirty="0">
                <a:solidFill>
                  <a:srgbClr val="2F90DB"/>
                </a:solidFill>
              </a:rPr>
              <a:t>riunioni indette </a:t>
            </a:r>
            <a:r>
              <a:rPr lang="it-IT" dirty="0"/>
              <a:t>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t>
            </a:r>
            <a:r>
              <a:rPr lang="it-IT" dirty="0">
                <a:solidFill>
                  <a:srgbClr val="2F90DB"/>
                </a:solidFill>
              </a:rPr>
              <a:t>associata</a:t>
            </a:r>
            <a:r>
              <a:rPr lang="it-IT" dirty="0"/>
              <a:t>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a:t>
            </a:r>
          </a:p>
        </p:txBody>
      </p:sp>
      <p:sp>
        <p:nvSpPr>
          <p:cNvPr id="4" name="CasellaDiTesto 3">
            <a:extLst>
              <a:ext uri="{FF2B5EF4-FFF2-40B4-BE49-F238E27FC236}">
                <a16:creationId xmlns:a16="http://schemas.microsoft.com/office/drawing/2014/main" id="{B9A68A86-8A8A-3B4B-B06F-94BAB5C00E48}"/>
              </a:ext>
            </a:extLst>
          </p:cNvPr>
          <p:cNvSpPr txBox="1"/>
          <p:nvPr/>
        </p:nvSpPr>
        <p:spPr>
          <a:xfrm>
            <a:off x="838200" y="6323888"/>
            <a:ext cx="3870533" cy="369332"/>
          </a:xfrm>
          <a:prstGeom prst="rect">
            <a:avLst/>
          </a:prstGeom>
          <a:noFill/>
        </p:spPr>
        <p:txBody>
          <a:bodyPr wrap="square" rtlCol="0">
            <a:spAutoFit/>
          </a:bodyPr>
          <a:lstStyle/>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70C0"/>
                </a:solidFill>
              </a:rPr>
              <a:t>relationship</a:t>
            </a:r>
            <a:endParaRPr lang="it-IT" dirty="0">
              <a:solidFill>
                <a:srgbClr val="0070C0"/>
              </a:solidFill>
            </a:endParaRPr>
          </a:p>
        </p:txBody>
      </p:sp>
    </p:spTree>
    <p:extLst>
      <p:ext uri="{BB962C8B-B14F-4D97-AF65-F5344CB8AC3E}">
        <p14:creationId xmlns:p14="http://schemas.microsoft.com/office/powerpoint/2010/main" val="139753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D4FC46-C9D9-CC49-8C8D-6DAEF86E0106}"/>
              </a:ext>
            </a:extLst>
          </p:cNvPr>
          <p:cNvSpPr>
            <a:spLocks noGrp="1"/>
          </p:cNvSpPr>
          <p:nvPr>
            <p:ph type="title"/>
          </p:nvPr>
        </p:nvSpPr>
        <p:spPr/>
        <p:txBody>
          <a:bodyPr>
            <a:normAutofit fontScale="90000"/>
          </a:bodyPr>
          <a:lstStyle/>
          <a:p>
            <a:r>
              <a:rPr lang="it-IT" dirty="0"/>
              <a:t>Database</a:t>
            </a:r>
          </a:p>
        </p:txBody>
      </p:sp>
      <p:sp>
        <p:nvSpPr>
          <p:cNvPr id="4" name="Rettangolo 3">
            <a:extLst>
              <a:ext uri="{FF2B5EF4-FFF2-40B4-BE49-F238E27FC236}">
                <a16:creationId xmlns:a16="http://schemas.microsoft.com/office/drawing/2014/main" id="{85CB8F2E-48CA-6D4D-8AEF-57D68823F347}"/>
              </a:ext>
            </a:extLst>
          </p:cNvPr>
          <p:cNvSpPr/>
          <p:nvPr/>
        </p:nvSpPr>
        <p:spPr>
          <a:xfrm>
            <a:off x="1692238" y="1690688"/>
            <a:ext cx="1076770" cy="495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user</a:t>
            </a:r>
            <a:endParaRPr lang="it-IT" dirty="0"/>
          </a:p>
        </p:txBody>
      </p:sp>
      <p:sp>
        <p:nvSpPr>
          <p:cNvPr id="5" name="CasellaDiTesto 4">
            <a:extLst>
              <a:ext uri="{FF2B5EF4-FFF2-40B4-BE49-F238E27FC236}">
                <a16:creationId xmlns:a16="http://schemas.microsoft.com/office/drawing/2014/main" id="{F6BCC84F-939E-9541-B7B7-72C1513FF5DF}"/>
              </a:ext>
            </a:extLst>
          </p:cNvPr>
          <p:cNvSpPr txBox="1"/>
          <p:nvPr/>
        </p:nvSpPr>
        <p:spPr>
          <a:xfrm>
            <a:off x="598376" y="1689259"/>
            <a:ext cx="1093862" cy="1077218"/>
          </a:xfrm>
          <a:prstGeom prst="rect">
            <a:avLst/>
          </a:prstGeom>
          <a:noFill/>
        </p:spPr>
        <p:txBody>
          <a:bodyPr wrap="square" rtlCol="0">
            <a:spAutoFit/>
          </a:bodyPr>
          <a:lstStyle/>
          <a:p>
            <a:pPr algn="r"/>
            <a:r>
              <a:rPr lang="it-IT" sz="1600" b="1" dirty="0"/>
              <a:t>ID</a:t>
            </a:r>
          </a:p>
          <a:p>
            <a:pPr algn="r"/>
            <a:r>
              <a:rPr lang="it-IT" sz="1600" dirty="0"/>
              <a:t>username</a:t>
            </a:r>
          </a:p>
          <a:p>
            <a:pPr algn="r"/>
            <a:r>
              <a:rPr lang="it-IT" sz="1600" dirty="0"/>
              <a:t>password</a:t>
            </a:r>
          </a:p>
          <a:p>
            <a:pPr algn="r"/>
            <a:r>
              <a:rPr lang="it-IT" sz="1600" dirty="0" err="1"/>
              <a:t>salt</a:t>
            </a:r>
            <a:endParaRPr lang="it-IT" sz="1600" dirty="0"/>
          </a:p>
        </p:txBody>
      </p:sp>
      <p:sp>
        <p:nvSpPr>
          <p:cNvPr id="6" name="Rettangolo 5">
            <a:extLst>
              <a:ext uri="{FF2B5EF4-FFF2-40B4-BE49-F238E27FC236}">
                <a16:creationId xmlns:a16="http://schemas.microsoft.com/office/drawing/2014/main" id="{E20CAF6D-BA79-1641-89AB-30060A38A1D2}"/>
              </a:ext>
            </a:extLst>
          </p:cNvPr>
          <p:cNvSpPr/>
          <p:nvPr/>
        </p:nvSpPr>
        <p:spPr>
          <a:xfrm>
            <a:off x="1692238" y="4942228"/>
            <a:ext cx="1076770" cy="495656"/>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meetings</a:t>
            </a:r>
            <a:endParaRPr lang="it-IT" dirty="0"/>
          </a:p>
        </p:txBody>
      </p:sp>
      <p:sp>
        <p:nvSpPr>
          <p:cNvPr id="7" name="CasellaDiTesto 6">
            <a:extLst>
              <a:ext uri="{FF2B5EF4-FFF2-40B4-BE49-F238E27FC236}">
                <a16:creationId xmlns:a16="http://schemas.microsoft.com/office/drawing/2014/main" id="{F352E28B-50D1-DD41-B6BA-64955A4B3DF8}"/>
              </a:ext>
            </a:extLst>
          </p:cNvPr>
          <p:cNvSpPr txBox="1"/>
          <p:nvPr/>
        </p:nvSpPr>
        <p:spPr>
          <a:xfrm>
            <a:off x="146703" y="4919484"/>
            <a:ext cx="1562456" cy="1569660"/>
          </a:xfrm>
          <a:prstGeom prst="rect">
            <a:avLst/>
          </a:prstGeom>
          <a:noFill/>
        </p:spPr>
        <p:txBody>
          <a:bodyPr wrap="square" rtlCol="0">
            <a:spAutoFit/>
          </a:bodyPr>
          <a:lstStyle/>
          <a:p>
            <a:pPr algn="r"/>
            <a:r>
              <a:rPr lang="it-IT" sz="1600" b="1" dirty="0"/>
              <a:t>ID</a:t>
            </a:r>
          </a:p>
          <a:p>
            <a:pPr algn="r"/>
            <a:r>
              <a:rPr lang="it-IT" sz="1600" dirty="0" err="1"/>
              <a:t>title</a:t>
            </a:r>
            <a:endParaRPr lang="it-IT" sz="1600" dirty="0"/>
          </a:p>
          <a:p>
            <a:pPr algn="r"/>
            <a:r>
              <a:rPr lang="it-IT" sz="1600" dirty="0" err="1"/>
              <a:t>maxpartecipants</a:t>
            </a:r>
            <a:endParaRPr lang="it-IT" sz="1600" dirty="0"/>
          </a:p>
          <a:p>
            <a:pPr algn="r"/>
            <a:r>
              <a:rPr lang="it-IT" sz="1600" dirty="0" err="1"/>
              <a:t>Timestamp</a:t>
            </a:r>
            <a:endParaRPr lang="it-IT" sz="1600" dirty="0"/>
          </a:p>
          <a:p>
            <a:pPr algn="r"/>
            <a:r>
              <a:rPr lang="it-IT" sz="1600" dirty="0" err="1"/>
              <a:t>duration</a:t>
            </a:r>
            <a:endParaRPr lang="it-IT" sz="1600" dirty="0"/>
          </a:p>
          <a:p>
            <a:pPr algn="r"/>
            <a:r>
              <a:rPr lang="it-IT" sz="1600" dirty="0" err="1"/>
              <a:t>creatorid</a:t>
            </a:r>
            <a:endParaRPr lang="it-IT" sz="1600" dirty="0"/>
          </a:p>
        </p:txBody>
      </p:sp>
      <p:sp>
        <p:nvSpPr>
          <p:cNvPr id="8" name="Rombo 7">
            <a:extLst>
              <a:ext uri="{FF2B5EF4-FFF2-40B4-BE49-F238E27FC236}">
                <a16:creationId xmlns:a16="http://schemas.microsoft.com/office/drawing/2014/main" id="{AAB98E78-2BC5-7146-9285-DEF2FD580BBE}"/>
              </a:ext>
            </a:extLst>
          </p:cNvPr>
          <p:cNvSpPr/>
          <p:nvPr/>
        </p:nvSpPr>
        <p:spPr>
          <a:xfrm>
            <a:off x="1854608" y="3293472"/>
            <a:ext cx="752030" cy="692209"/>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sp>
        <p:nvSpPr>
          <p:cNvPr id="9" name="CasellaDiTesto 8">
            <a:extLst>
              <a:ext uri="{FF2B5EF4-FFF2-40B4-BE49-F238E27FC236}">
                <a16:creationId xmlns:a16="http://schemas.microsoft.com/office/drawing/2014/main" id="{6AB2FBF7-3769-8345-BDA4-1F70F222C620}"/>
              </a:ext>
            </a:extLst>
          </p:cNvPr>
          <p:cNvSpPr txBox="1"/>
          <p:nvPr/>
        </p:nvSpPr>
        <p:spPr>
          <a:xfrm>
            <a:off x="1021434" y="3454910"/>
            <a:ext cx="773353" cy="369332"/>
          </a:xfrm>
          <a:prstGeom prst="rect">
            <a:avLst/>
          </a:prstGeom>
          <a:noFill/>
        </p:spPr>
        <p:txBody>
          <a:bodyPr wrap="none" rtlCol="0">
            <a:spAutoFit/>
          </a:bodyPr>
          <a:lstStyle/>
          <a:p>
            <a:r>
              <a:rPr lang="it-IT" dirty="0"/>
              <a:t>create</a:t>
            </a:r>
          </a:p>
        </p:txBody>
      </p:sp>
      <p:cxnSp>
        <p:nvCxnSpPr>
          <p:cNvPr id="11" name="Connettore 1 10">
            <a:extLst>
              <a:ext uri="{FF2B5EF4-FFF2-40B4-BE49-F238E27FC236}">
                <a16:creationId xmlns:a16="http://schemas.microsoft.com/office/drawing/2014/main" id="{25A8E596-BEA3-6D42-94BD-51B4D2E14EB4}"/>
              </a:ext>
            </a:extLst>
          </p:cNvPr>
          <p:cNvCxnSpPr>
            <a:cxnSpLocks/>
            <a:stCxn id="4" idx="2"/>
            <a:endCxn id="8" idx="0"/>
          </p:cNvCxnSpPr>
          <p:nvPr/>
        </p:nvCxnSpPr>
        <p:spPr>
          <a:xfrm>
            <a:off x="2230623" y="2186344"/>
            <a:ext cx="0" cy="11071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Connettore 1 14">
            <a:extLst>
              <a:ext uri="{FF2B5EF4-FFF2-40B4-BE49-F238E27FC236}">
                <a16:creationId xmlns:a16="http://schemas.microsoft.com/office/drawing/2014/main" id="{57E76F1B-38A3-AB4A-BB92-F67D20B72707}"/>
              </a:ext>
            </a:extLst>
          </p:cNvPr>
          <p:cNvCxnSpPr>
            <a:cxnSpLocks/>
            <a:stCxn id="8" idx="2"/>
            <a:endCxn id="6" idx="0"/>
          </p:cNvCxnSpPr>
          <p:nvPr/>
        </p:nvCxnSpPr>
        <p:spPr>
          <a:xfrm>
            <a:off x="2230623" y="3985681"/>
            <a:ext cx="0" cy="95654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Rombo 17">
            <a:extLst>
              <a:ext uri="{FF2B5EF4-FFF2-40B4-BE49-F238E27FC236}">
                <a16:creationId xmlns:a16="http://schemas.microsoft.com/office/drawing/2014/main" id="{16DDB9B7-DC7D-6741-984A-CF221A8E1668}"/>
              </a:ext>
            </a:extLst>
          </p:cNvPr>
          <p:cNvSpPr/>
          <p:nvPr/>
        </p:nvSpPr>
        <p:spPr>
          <a:xfrm>
            <a:off x="4150093" y="3293472"/>
            <a:ext cx="752030" cy="692209"/>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sp>
        <p:nvSpPr>
          <p:cNvPr id="19" name="CasellaDiTesto 18">
            <a:extLst>
              <a:ext uri="{FF2B5EF4-FFF2-40B4-BE49-F238E27FC236}">
                <a16:creationId xmlns:a16="http://schemas.microsoft.com/office/drawing/2014/main" id="{458D62B2-D89F-CB44-B6DE-2940B1BDA2F3}"/>
              </a:ext>
            </a:extLst>
          </p:cNvPr>
          <p:cNvSpPr txBox="1"/>
          <p:nvPr/>
        </p:nvSpPr>
        <p:spPr>
          <a:xfrm>
            <a:off x="4966257" y="3454910"/>
            <a:ext cx="1629036" cy="369332"/>
          </a:xfrm>
          <a:prstGeom prst="rect">
            <a:avLst/>
          </a:prstGeom>
          <a:noFill/>
        </p:spPr>
        <p:txBody>
          <a:bodyPr wrap="none" rtlCol="0">
            <a:spAutoFit/>
          </a:bodyPr>
          <a:lstStyle/>
          <a:p>
            <a:r>
              <a:rPr lang="it-IT" dirty="0" err="1"/>
              <a:t>hasBeenInvited</a:t>
            </a:r>
            <a:endParaRPr lang="it-IT" dirty="0"/>
          </a:p>
        </p:txBody>
      </p:sp>
      <p:cxnSp>
        <p:nvCxnSpPr>
          <p:cNvPr id="20" name="Connettore 1 19">
            <a:extLst>
              <a:ext uri="{FF2B5EF4-FFF2-40B4-BE49-F238E27FC236}">
                <a16:creationId xmlns:a16="http://schemas.microsoft.com/office/drawing/2014/main" id="{7B0CE7E8-CC5E-C341-BC38-4DA91FBD94EE}"/>
              </a:ext>
            </a:extLst>
          </p:cNvPr>
          <p:cNvCxnSpPr>
            <a:cxnSpLocks/>
            <a:stCxn id="4" idx="3"/>
          </p:cNvCxnSpPr>
          <p:nvPr/>
        </p:nvCxnSpPr>
        <p:spPr>
          <a:xfrm>
            <a:off x="2769008" y="1938516"/>
            <a:ext cx="17571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Connettore 1 20">
            <a:extLst>
              <a:ext uri="{FF2B5EF4-FFF2-40B4-BE49-F238E27FC236}">
                <a16:creationId xmlns:a16="http://schemas.microsoft.com/office/drawing/2014/main" id="{07BBE2D6-AD8A-EE42-A3FD-AD8B3436665E}"/>
              </a:ext>
            </a:extLst>
          </p:cNvPr>
          <p:cNvCxnSpPr>
            <a:cxnSpLocks/>
          </p:cNvCxnSpPr>
          <p:nvPr/>
        </p:nvCxnSpPr>
        <p:spPr>
          <a:xfrm>
            <a:off x="4526108" y="1938516"/>
            <a:ext cx="6266" cy="13549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Connettore 1 26">
            <a:extLst>
              <a:ext uri="{FF2B5EF4-FFF2-40B4-BE49-F238E27FC236}">
                <a16:creationId xmlns:a16="http://schemas.microsoft.com/office/drawing/2014/main" id="{FA98D3E1-B11D-8648-8C6B-272D1DCE7262}"/>
              </a:ext>
            </a:extLst>
          </p:cNvPr>
          <p:cNvCxnSpPr>
            <a:cxnSpLocks/>
            <a:stCxn id="6" idx="3"/>
          </p:cNvCxnSpPr>
          <p:nvPr/>
        </p:nvCxnSpPr>
        <p:spPr>
          <a:xfrm>
            <a:off x="2769008" y="5190056"/>
            <a:ext cx="17836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Connettore 1 28">
            <a:extLst>
              <a:ext uri="{FF2B5EF4-FFF2-40B4-BE49-F238E27FC236}">
                <a16:creationId xmlns:a16="http://schemas.microsoft.com/office/drawing/2014/main" id="{FC43FDE0-6B88-2842-9AC7-24FACCBFB482}"/>
              </a:ext>
            </a:extLst>
          </p:cNvPr>
          <p:cNvCxnSpPr>
            <a:cxnSpLocks/>
          </p:cNvCxnSpPr>
          <p:nvPr/>
        </p:nvCxnSpPr>
        <p:spPr>
          <a:xfrm>
            <a:off x="4552621" y="3985680"/>
            <a:ext cx="6266" cy="120437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0C8B97DB-373A-C643-AEDB-FA954FA81C19}"/>
              </a:ext>
            </a:extLst>
          </p:cNvPr>
          <p:cNvSpPr txBox="1"/>
          <p:nvPr/>
        </p:nvSpPr>
        <p:spPr>
          <a:xfrm>
            <a:off x="2796450" y="1591562"/>
            <a:ext cx="513282" cy="369332"/>
          </a:xfrm>
          <a:prstGeom prst="rect">
            <a:avLst/>
          </a:prstGeom>
          <a:noFill/>
        </p:spPr>
        <p:txBody>
          <a:bodyPr wrap="none" rtlCol="0">
            <a:spAutoFit/>
          </a:bodyPr>
          <a:lstStyle/>
          <a:p>
            <a:r>
              <a:rPr lang="it-IT" dirty="0"/>
              <a:t>0:N</a:t>
            </a:r>
          </a:p>
        </p:txBody>
      </p:sp>
      <p:sp>
        <p:nvSpPr>
          <p:cNvPr id="35" name="CasellaDiTesto 34">
            <a:extLst>
              <a:ext uri="{FF2B5EF4-FFF2-40B4-BE49-F238E27FC236}">
                <a16:creationId xmlns:a16="http://schemas.microsoft.com/office/drawing/2014/main" id="{3835A2BC-A082-9944-B347-7F07F4C51E1F}"/>
              </a:ext>
            </a:extLst>
          </p:cNvPr>
          <p:cNvSpPr txBox="1"/>
          <p:nvPr/>
        </p:nvSpPr>
        <p:spPr>
          <a:xfrm>
            <a:off x="2823646" y="4897106"/>
            <a:ext cx="513282" cy="369332"/>
          </a:xfrm>
          <a:prstGeom prst="rect">
            <a:avLst/>
          </a:prstGeom>
          <a:noFill/>
        </p:spPr>
        <p:txBody>
          <a:bodyPr wrap="none" rtlCol="0">
            <a:spAutoFit/>
          </a:bodyPr>
          <a:lstStyle/>
          <a:p>
            <a:r>
              <a:rPr lang="it-IT" dirty="0"/>
              <a:t>1:N</a:t>
            </a:r>
          </a:p>
        </p:txBody>
      </p:sp>
      <p:sp>
        <p:nvSpPr>
          <p:cNvPr id="36" name="CasellaDiTesto 35">
            <a:extLst>
              <a:ext uri="{FF2B5EF4-FFF2-40B4-BE49-F238E27FC236}">
                <a16:creationId xmlns:a16="http://schemas.microsoft.com/office/drawing/2014/main" id="{20958048-58D8-5C49-B546-550214F2175D}"/>
              </a:ext>
            </a:extLst>
          </p:cNvPr>
          <p:cNvSpPr txBox="1"/>
          <p:nvPr/>
        </p:nvSpPr>
        <p:spPr>
          <a:xfrm>
            <a:off x="2185237" y="3985680"/>
            <a:ext cx="481222" cy="369332"/>
          </a:xfrm>
          <a:prstGeom prst="rect">
            <a:avLst/>
          </a:prstGeom>
          <a:noFill/>
        </p:spPr>
        <p:txBody>
          <a:bodyPr wrap="none" rtlCol="0">
            <a:spAutoFit/>
          </a:bodyPr>
          <a:lstStyle/>
          <a:p>
            <a:r>
              <a:rPr lang="it-IT" dirty="0"/>
              <a:t>1:1</a:t>
            </a:r>
          </a:p>
        </p:txBody>
      </p:sp>
      <p:sp>
        <p:nvSpPr>
          <p:cNvPr id="37" name="CasellaDiTesto 36">
            <a:extLst>
              <a:ext uri="{FF2B5EF4-FFF2-40B4-BE49-F238E27FC236}">
                <a16:creationId xmlns:a16="http://schemas.microsoft.com/office/drawing/2014/main" id="{630DC8B6-63C2-4742-8CC0-137C8A21BAD2}"/>
              </a:ext>
            </a:extLst>
          </p:cNvPr>
          <p:cNvSpPr txBox="1"/>
          <p:nvPr/>
        </p:nvSpPr>
        <p:spPr>
          <a:xfrm>
            <a:off x="2283168" y="2294628"/>
            <a:ext cx="513282" cy="369332"/>
          </a:xfrm>
          <a:prstGeom prst="rect">
            <a:avLst/>
          </a:prstGeom>
          <a:noFill/>
        </p:spPr>
        <p:txBody>
          <a:bodyPr wrap="none" rtlCol="0">
            <a:spAutoFit/>
          </a:bodyPr>
          <a:lstStyle/>
          <a:p>
            <a:r>
              <a:rPr lang="it-IT" dirty="0"/>
              <a:t>1:N</a:t>
            </a:r>
          </a:p>
        </p:txBody>
      </p:sp>
      <p:sp>
        <p:nvSpPr>
          <p:cNvPr id="38" name="CasellaDiTesto 37">
            <a:extLst>
              <a:ext uri="{FF2B5EF4-FFF2-40B4-BE49-F238E27FC236}">
                <a16:creationId xmlns:a16="http://schemas.microsoft.com/office/drawing/2014/main" id="{303BD932-8DA2-B942-A8E2-E45FF616543F}"/>
              </a:ext>
            </a:extLst>
          </p:cNvPr>
          <p:cNvSpPr txBox="1"/>
          <p:nvPr/>
        </p:nvSpPr>
        <p:spPr>
          <a:xfrm>
            <a:off x="5291498" y="5588464"/>
            <a:ext cx="6524186" cy="923330"/>
          </a:xfrm>
          <a:prstGeom prst="rect">
            <a:avLst/>
          </a:prstGeom>
          <a:noFill/>
        </p:spPr>
        <p:txBody>
          <a:bodyPr wrap="square" rtlCol="0">
            <a:spAutoFit/>
          </a:bodyPr>
          <a:lstStyle/>
          <a:p>
            <a:r>
              <a:rPr lang="it-IT" dirty="0"/>
              <a:t>User(</a:t>
            </a:r>
            <a:r>
              <a:rPr lang="it-IT" u="sng" dirty="0"/>
              <a:t>id</a:t>
            </a:r>
            <a:r>
              <a:rPr lang="it-IT" dirty="0"/>
              <a:t>, username, password, </a:t>
            </a:r>
            <a:r>
              <a:rPr lang="it-IT" dirty="0" err="1"/>
              <a:t>salt</a:t>
            </a:r>
            <a:r>
              <a:rPr lang="it-IT" dirty="0"/>
              <a:t>)</a:t>
            </a:r>
          </a:p>
          <a:p>
            <a:r>
              <a:rPr lang="it-IT" dirty="0" err="1"/>
              <a:t>Meetings</a:t>
            </a:r>
            <a:r>
              <a:rPr lang="it-IT" dirty="0"/>
              <a:t>(</a:t>
            </a:r>
            <a:r>
              <a:rPr lang="it-IT" u="sng" dirty="0"/>
              <a:t>id</a:t>
            </a:r>
            <a:r>
              <a:rPr lang="it-IT" dirty="0"/>
              <a:t>, </a:t>
            </a:r>
            <a:r>
              <a:rPr lang="it-IT" u="sng" dirty="0" err="1"/>
              <a:t>creatorid</a:t>
            </a:r>
            <a:r>
              <a:rPr lang="it-IT" dirty="0"/>
              <a:t>, </a:t>
            </a:r>
            <a:r>
              <a:rPr lang="it-IT" dirty="0" err="1"/>
              <a:t>title</a:t>
            </a:r>
            <a:r>
              <a:rPr lang="it-IT" dirty="0"/>
              <a:t>, </a:t>
            </a:r>
            <a:r>
              <a:rPr lang="it-IT" dirty="0" err="1"/>
              <a:t>maxpartecipants</a:t>
            </a:r>
            <a:r>
              <a:rPr lang="it-IT" dirty="0"/>
              <a:t>, </a:t>
            </a:r>
            <a:r>
              <a:rPr lang="it-IT" dirty="0" err="1"/>
              <a:t>timestamp</a:t>
            </a:r>
            <a:r>
              <a:rPr lang="it-IT" dirty="0"/>
              <a:t>, </a:t>
            </a:r>
            <a:r>
              <a:rPr lang="it-IT" dirty="0" err="1"/>
              <a:t>duration</a:t>
            </a:r>
            <a:r>
              <a:rPr lang="it-IT" dirty="0"/>
              <a:t>)</a:t>
            </a:r>
          </a:p>
          <a:p>
            <a:r>
              <a:rPr lang="it-IT" dirty="0" err="1"/>
              <a:t>Invitations</a:t>
            </a:r>
            <a:r>
              <a:rPr lang="it-IT" dirty="0"/>
              <a:t>(</a:t>
            </a:r>
            <a:r>
              <a:rPr lang="it-IT" u="sng" dirty="0" err="1"/>
              <a:t>meetingid</a:t>
            </a:r>
            <a:r>
              <a:rPr lang="it-IT" dirty="0"/>
              <a:t>, </a:t>
            </a:r>
            <a:r>
              <a:rPr lang="it-IT" u="sng" dirty="0" err="1"/>
              <a:t>userid</a:t>
            </a:r>
            <a:r>
              <a:rPr lang="it-IT" dirty="0"/>
              <a:t>)</a:t>
            </a:r>
          </a:p>
        </p:txBody>
      </p:sp>
    </p:spTree>
    <p:extLst>
      <p:ext uri="{BB962C8B-B14F-4D97-AF65-F5344CB8AC3E}">
        <p14:creationId xmlns:p14="http://schemas.microsoft.com/office/powerpoint/2010/main" val="256615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9A1CE0-618D-F04A-B328-B45B97D49E03}"/>
              </a:ext>
            </a:extLst>
          </p:cNvPr>
          <p:cNvSpPr>
            <a:spLocks noGrp="1"/>
          </p:cNvSpPr>
          <p:nvPr>
            <p:ph type="title"/>
          </p:nvPr>
        </p:nvSpPr>
        <p:spPr/>
        <p:txBody>
          <a:bodyPr>
            <a:normAutofit fontScale="90000"/>
          </a:bodyPr>
          <a:lstStyle/>
          <a:p>
            <a:r>
              <a:rPr lang="it-IT" dirty="0"/>
              <a:t>Database schema</a:t>
            </a:r>
          </a:p>
        </p:txBody>
      </p:sp>
      <p:sp>
        <p:nvSpPr>
          <p:cNvPr id="4" name="Rettangolo 3">
            <a:extLst>
              <a:ext uri="{FF2B5EF4-FFF2-40B4-BE49-F238E27FC236}">
                <a16:creationId xmlns:a16="http://schemas.microsoft.com/office/drawing/2014/main" id="{F2DC5D7E-3D9B-A44B-85C5-85FA25B6E99E}"/>
              </a:ext>
            </a:extLst>
          </p:cNvPr>
          <p:cNvSpPr/>
          <p:nvPr/>
        </p:nvSpPr>
        <p:spPr>
          <a:xfrm>
            <a:off x="5946648" y="3837842"/>
            <a:ext cx="6096000" cy="2585323"/>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t>invitations</a:t>
            </a:r>
            <a:r>
              <a:rPr lang="it-IT" dirty="0"/>
              <a:t> (</a:t>
            </a:r>
            <a:br>
              <a:rPr lang="it-IT" dirty="0"/>
            </a:br>
            <a:r>
              <a:rPr lang="it-IT" dirty="0"/>
              <a:t>    </a:t>
            </a:r>
            <a:r>
              <a:rPr lang="it-IT" dirty="0" err="1">
                <a:solidFill>
                  <a:srgbClr val="9876AA"/>
                </a:solidFill>
                <a:effectLst/>
              </a:rPr>
              <a:t>meetingid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userid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meetingid</a:t>
            </a:r>
            <a:r>
              <a:rPr lang="it-IT" dirty="0">
                <a:solidFill>
                  <a:srgbClr val="CC7832"/>
                </a:solidFill>
                <a:effectLst/>
              </a:rPr>
              <a:t>, </a:t>
            </a:r>
            <a:r>
              <a:rPr lang="it-IT" dirty="0" err="1">
                <a:solidFill>
                  <a:srgbClr val="9876AA"/>
                </a:solidFill>
                <a:effectLst/>
              </a:rPr>
              <a:t>userid</a:t>
            </a:r>
            <a:r>
              <a:rPr lang="it-IT" dirty="0"/>
              <a:t>)</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meetingid</a:t>
            </a:r>
            <a:r>
              <a:rPr lang="it-IT" dirty="0"/>
              <a:t>) </a:t>
            </a:r>
            <a:r>
              <a:rPr lang="it-IT" dirty="0" err="1">
                <a:solidFill>
                  <a:srgbClr val="CC7832"/>
                </a:solidFill>
                <a:effectLst/>
              </a:rPr>
              <a:t>references</a:t>
            </a:r>
            <a:r>
              <a:rPr lang="it-IT" dirty="0">
                <a:solidFill>
                  <a:srgbClr val="CC7832"/>
                </a:solidFill>
                <a:effectLst/>
              </a:rPr>
              <a:t> </a:t>
            </a:r>
            <a:r>
              <a:rPr lang="it-IT" dirty="0" err="1"/>
              <a:t>meetings</a:t>
            </a:r>
            <a:r>
              <a:rPr lang="it-IT" dirty="0"/>
              <a:t> (</a:t>
            </a:r>
            <a:r>
              <a:rPr lang="it-IT" dirty="0">
                <a:solidFill>
                  <a:srgbClr val="9876AA"/>
                </a:solidFill>
                <a:effectLst/>
              </a:rPr>
              <a:t>id</a:t>
            </a:r>
            <a:r>
              <a:rPr lang="it-IT" dirty="0"/>
              <a:t>)</a:t>
            </a:r>
            <a:br>
              <a:rPr lang="it-IT" dirty="0"/>
            </a:br>
            <a:r>
              <a:rPr lang="it-IT" dirty="0"/>
              <a:t>            </a:t>
            </a:r>
            <a:r>
              <a:rPr lang="it-IT" dirty="0">
                <a:solidFill>
                  <a:srgbClr val="CC7832"/>
                </a:solidFill>
                <a:effectLst/>
              </a:rPr>
              <a:t>on update </a:t>
            </a:r>
            <a:r>
              <a:rPr lang="it-IT" dirty="0" err="1">
                <a:solidFill>
                  <a:srgbClr val="CC7832"/>
                </a:solidFill>
                <a:effectLst/>
              </a:rPr>
              <a:t>cascade</a:t>
            </a:r>
            <a:r>
              <a:rPr lang="it-IT" dirty="0">
                <a:solidFill>
                  <a:srgbClr val="CC7832"/>
                </a:solidFill>
                <a:effectLst/>
              </a:rPr>
              <a:t> on delete </a:t>
            </a:r>
            <a:r>
              <a:rPr lang="it-IT" dirty="0" err="1">
                <a:solidFill>
                  <a:srgbClr val="CC7832"/>
                </a:solidFill>
                <a:effectLst/>
              </a:rPr>
              <a:t>cascade</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userid</a:t>
            </a:r>
            <a:r>
              <a:rPr lang="it-IT" dirty="0"/>
              <a:t>) </a:t>
            </a:r>
            <a:r>
              <a:rPr lang="it-IT" dirty="0" err="1">
                <a:solidFill>
                  <a:srgbClr val="CC7832"/>
                </a:solidFill>
                <a:effectLst/>
              </a:rPr>
              <a:t>references</a:t>
            </a:r>
            <a:r>
              <a:rPr lang="it-IT" dirty="0">
                <a:solidFill>
                  <a:srgbClr val="CC7832"/>
                </a:solidFill>
                <a:effectLst/>
              </a:rPr>
              <a:t> </a:t>
            </a:r>
            <a:r>
              <a:rPr lang="it-IT" dirty="0" err="1">
                <a:solidFill>
                  <a:srgbClr val="CC7832"/>
                </a:solidFill>
                <a:effectLst/>
              </a:rPr>
              <a:t>user</a:t>
            </a:r>
            <a:r>
              <a:rPr lang="it-IT" dirty="0">
                <a:solidFill>
                  <a:srgbClr val="CC7832"/>
                </a:solidFill>
                <a:effectLst/>
              </a:rPr>
              <a:t> </a:t>
            </a:r>
            <a:r>
              <a:rPr lang="it-IT" dirty="0"/>
              <a:t>(</a:t>
            </a:r>
            <a:r>
              <a:rPr lang="it-IT" dirty="0">
                <a:solidFill>
                  <a:srgbClr val="9876AA"/>
                </a:solidFill>
                <a:effectLst/>
              </a:rPr>
              <a:t>id</a:t>
            </a:r>
            <a:r>
              <a:rPr lang="it-IT" dirty="0"/>
              <a:t>)</a:t>
            </a:r>
            <a:br>
              <a:rPr lang="it-IT" dirty="0"/>
            </a:br>
            <a:r>
              <a:rPr lang="it-IT" dirty="0"/>
              <a:t>            </a:t>
            </a:r>
            <a:r>
              <a:rPr lang="it-IT" dirty="0">
                <a:solidFill>
                  <a:srgbClr val="CC7832"/>
                </a:solidFill>
                <a:effectLst/>
              </a:rPr>
              <a:t>on update </a:t>
            </a:r>
            <a:r>
              <a:rPr lang="it-IT" dirty="0" err="1">
                <a:solidFill>
                  <a:srgbClr val="CC7832"/>
                </a:solidFill>
                <a:effectLst/>
              </a:rPr>
              <a:t>cascade</a:t>
            </a:r>
            <a:br>
              <a:rPr lang="it-IT" dirty="0">
                <a:solidFill>
                  <a:srgbClr val="CC7832"/>
                </a:solidFill>
                <a:effectLst/>
              </a:rPr>
            </a:br>
            <a:r>
              <a:rPr lang="it-IT" dirty="0"/>
              <a:t>);</a:t>
            </a:r>
          </a:p>
        </p:txBody>
      </p:sp>
      <p:sp>
        <p:nvSpPr>
          <p:cNvPr id="5" name="Rettangolo 4">
            <a:extLst>
              <a:ext uri="{FF2B5EF4-FFF2-40B4-BE49-F238E27FC236}">
                <a16:creationId xmlns:a16="http://schemas.microsoft.com/office/drawing/2014/main" id="{1D84F017-8BD7-8A4A-AE44-1F93D2CD0973}"/>
              </a:ext>
            </a:extLst>
          </p:cNvPr>
          <p:cNvSpPr/>
          <p:nvPr/>
        </p:nvSpPr>
        <p:spPr>
          <a:xfrm>
            <a:off x="335280" y="1910185"/>
            <a:ext cx="6096000" cy="3139321"/>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t>meetings</a:t>
            </a:r>
            <a:br>
              <a:rPr lang="it-IT" dirty="0"/>
            </a:br>
            <a:r>
              <a:rPr lang="it-IT" dirty="0"/>
              <a:t>(</a:t>
            </a:r>
            <a:br>
              <a:rPr lang="it-IT" dirty="0"/>
            </a:br>
            <a:r>
              <a:rPr lang="it-IT" dirty="0"/>
              <a:t>    </a:t>
            </a:r>
            <a:r>
              <a:rPr lang="it-IT" dirty="0">
                <a:solidFill>
                  <a:srgbClr val="9876AA"/>
                </a:solidFill>
                <a:effectLst/>
              </a:rPr>
              <a:t>id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auto_increment</a:t>
            </a: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title</a:t>
            </a:r>
            <a:r>
              <a:rPr lang="it-IT" dirty="0">
                <a:solidFill>
                  <a:srgbClr val="9876AA"/>
                </a:solidFill>
                <a:effectLst/>
              </a:rPr>
              <a:t>  </a:t>
            </a:r>
            <a:r>
              <a:rPr lang="it-IT" dirty="0" err="1">
                <a:solidFill>
                  <a:srgbClr val="CC7832"/>
                </a:solidFill>
                <a:effectLst/>
              </a:rPr>
              <a:t>varchar</a:t>
            </a:r>
            <a:r>
              <a:rPr lang="it-IT" dirty="0"/>
              <a:t>(</a:t>
            </a:r>
            <a:r>
              <a:rPr lang="it-IT" dirty="0">
                <a:solidFill>
                  <a:srgbClr val="6897BB"/>
                </a:solidFill>
                <a:effectLst/>
              </a:rPr>
              <a:t>255</a:t>
            </a:r>
            <a:r>
              <a:rPr lang="it-IT" dirty="0"/>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maxparticipants</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timestamp</a:t>
            </a:r>
            <a:r>
              <a:rPr lang="it-IT" dirty="0">
                <a:solidFill>
                  <a:srgbClr val="9876AA"/>
                </a:solidFill>
                <a:effectLst/>
              </a:rPr>
              <a:t>  </a:t>
            </a:r>
            <a:r>
              <a:rPr lang="it-IT" dirty="0" err="1">
                <a:solidFill>
                  <a:srgbClr val="CC7832"/>
                </a:solidFill>
                <a:effectLst/>
              </a:rPr>
              <a:t>datetime</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duration</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creatorid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br>
            <a:r>
              <a:rPr lang="it-IT" dirty="0"/>
              <a:t>    </a:t>
            </a:r>
            <a:r>
              <a:rPr lang="it-IT" dirty="0" err="1">
                <a:solidFill>
                  <a:srgbClr val="CC7832"/>
                </a:solidFill>
                <a:effectLst/>
              </a:rPr>
              <a:t>unique</a:t>
            </a:r>
            <a:r>
              <a:rPr lang="it-IT" dirty="0">
                <a:solidFill>
                  <a:srgbClr val="CC7832"/>
                </a:solidFill>
                <a:effectLst/>
              </a:rPr>
              <a:t> </a:t>
            </a:r>
            <a:r>
              <a:rPr lang="it-IT" dirty="0"/>
              <a:t>(</a:t>
            </a:r>
            <a:r>
              <a:rPr lang="it-IT" dirty="0" err="1">
                <a:solidFill>
                  <a:srgbClr val="9876AA"/>
                </a:solidFill>
                <a:effectLst/>
              </a:rPr>
              <a:t>maxparticipants</a:t>
            </a:r>
            <a:r>
              <a:rPr lang="it-IT" dirty="0">
                <a:solidFill>
                  <a:srgbClr val="CC7832"/>
                </a:solidFill>
                <a:effectLst/>
              </a:rPr>
              <a:t>, </a:t>
            </a:r>
            <a:r>
              <a:rPr lang="it-IT" dirty="0" err="1">
                <a:solidFill>
                  <a:srgbClr val="9876AA"/>
                </a:solidFill>
                <a:effectLst/>
              </a:rPr>
              <a:t>creatorid</a:t>
            </a:r>
            <a:r>
              <a:rPr lang="it-IT" dirty="0">
                <a:solidFill>
                  <a:srgbClr val="CC7832"/>
                </a:solidFill>
                <a:effectLst/>
              </a:rPr>
              <a:t>, </a:t>
            </a:r>
            <a:r>
              <a:rPr lang="it-IT" dirty="0" err="1">
                <a:solidFill>
                  <a:srgbClr val="9876AA"/>
                </a:solidFill>
                <a:effectLst/>
              </a:rPr>
              <a:t>duration</a:t>
            </a:r>
            <a:r>
              <a:rPr lang="it-IT" dirty="0">
                <a:solidFill>
                  <a:srgbClr val="CC7832"/>
                </a:solidFill>
                <a:effectLst/>
              </a:rPr>
              <a:t>, </a:t>
            </a:r>
            <a:r>
              <a:rPr lang="it-IT" dirty="0" err="1">
                <a:solidFill>
                  <a:srgbClr val="9876AA"/>
                </a:solidFill>
                <a:effectLst/>
              </a:rPr>
              <a:t>title</a:t>
            </a:r>
            <a:r>
              <a:rPr lang="it-IT" dirty="0"/>
              <a:t>)</a:t>
            </a:r>
            <a:r>
              <a:rPr lang="it-IT" dirty="0">
                <a:solidFill>
                  <a:srgbClr val="CC7832"/>
                </a:solidFill>
                <a:effectLst/>
              </a:rPr>
              <a:t>,</a:t>
            </a:r>
            <a:br>
              <a:rPr lang="it-IT" dirty="0"/>
            </a:br>
            <a:r>
              <a:rPr lang="it-IT" dirty="0"/>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creatorid</a:t>
            </a:r>
            <a:r>
              <a:rPr lang="it-IT" dirty="0"/>
              <a:t>) </a:t>
            </a:r>
            <a:r>
              <a:rPr lang="it-IT" dirty="0" err="1">
                <a:solidFill>
                  <a:srgbClr val="CC7832"/>
                </a:solidFill>
                <a:effectLst/>
              </a:rPr>
              <a:t>references</a:t>
            </a:r>
            <a:r>
              <a:rPr lang="it-IT" dirty="0">
                <a:solidFill>
                  <a:srgbClr val="CC7832"/>
                </a:solidFill>
                <a:effectLst/>
              </a:rPr>
              <a:t> </a:t>
            </a:r>
            <a:r>
              <a:rPr lang="it-IT" dirty="0" err="1">
                <a:solidFill>
                  <a:srgbClr val="CC7832"/>
                </a:solidFill>
                <a:effectLst/>
              </a:rPr>
              <a:t>user</a:t>
            </a:r>
            <a:r>
              <a:rPr lang="it-IT" dirty="0">
                <a:solidFill>
                  <a:srgbClr val="CC7832"/>
                </a:solidFill>
                <a:effectLst/>
              </a:rPr>
              <a:t> </a:t>
            </a:r>
            <a:r>
              <a:rPr lang="it-IT" dirty="0"/>
              <a:t>(</a:t>
            </a:r>
            <a:r>
              <a:rPr lang="it-IT" dirty="0">
                <a:solidFill>
                  <a:srgbClr val="9876AA"/>
                </a:solidFill>
                <a:effectLst/>
              </a:rPr>
              <a:t>id</a:t>
            </a:r>
            <a:r>
              <a:rPr lang="it-IT" dirty="0"/>
              <a:t>)</a:t>
            </a:r>
            <a:br>
              <a:rPr lang="it-IT" dirty="0"/>
            </a:br>
            <a:r>
              <a:rPr lang="it-IT" dirty="0"/>
              <a:t>);</a:t>
            </a:r>
          </a:p>
        </p:txBody>
      </p:sp>
      <p:sp>
        <p:nvSpPr>
          <p:cNvPr id="6" name="Rettangolo 5">
            <a:extLst>
              <a:ext uri="{FF2B5EF4-FFF2-40B4-BE49-F238E27FC236}">
                <a16:creationId xmlns:a16="http://schemas.microsoft.com/office/drawing/2014/main" id="{3C740E6D-D321-C144-9BAB-7234CB9938D6}"/>
              </a:ext>
            </a:extLst>
          </p:cNvPr>
          <p:cNvSpPr/>
          <p:nvPr/>
        </p:nvSpPr>
        <p:spPr>
          <a:xfrm>
            <a:off x="5946648" y="1696768"/>
            <a:ext cx="6096000" cy="2031325"/>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solidFill>
                  <a:srgbClr val="CC7832"/>
                </a:solidFill>
                <a:effectLst/>
              </a:rPr>
              <a:t>user</a:t>
            </a:r>
            <a:r>
              <a:rPr lang="it-IT" dirty="0">
                <a:solidFill>
                  <a:srgbClr val="CC7832"/>
                </a:solidFill>
              </a:rPr>
              <a:t> </a:t>
            </a:r>
            <a:r>
              <a:rPr lang="it-IT" dirty="0"/>
              <a:t>(</a:t>
            </a:r>
            <a:br>
              <a:rPr lang="it-IT" dirty="0"/>
            </a:br>
            <a:r>
              <a:rPr lang="it-IT" dirty="0"/>
              <a:t>    </a:t>
            </a:r>
            <a:r>
              <a:rPr lang="it-IT" dirty="0">
                <a:solidFill>
                  <a:srgbClr val="9876AA"/>
                </a:solidFill>
                <a:effectLst/>
              </a:rPr>
              <a:t>id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auto_increment</a:t>
            </a: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a:solidFill>
                  <a:srgbClr val="9876AA"/>
                </a:solidFill>
                <a:effectLst/>
              </a:rPr>
              <a:t>username </a:t>
            </a:r>
            <a:r>
              <a:rPr lang="it-IT" dirty="0" err="1">
                <a:solidFill>
                  <a:srgbClr val="CC7832"/>
                </a:solidFill>
                <a:effectLst/>
              </a:rPr>
              <a:t>varchar</a:t>
            </a:r>
            <a:r>
              <a:rPr lang="it-IT" dirty="0"/>
              <a:t>(</a:t>
            </a:r>
            <a:r>
              <a:rPr lang="it-IT" dirty="0">
                <a:solidFill>
                  <a:srgbClr val="6897BB"/>
                </a:solidFill>
                <a:effectLst/>
              </a:rPr>
              <a:t>100</a:t>
            </a:r>
            <a:r>
              <a:rPr lang="it-IT" dirty="0"/>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a:solidFill>
                  <a:srgbClr val="9876AA"/>
                </a:solidFill>
                <a:effectLst/>
              </a:rPr>
              <a:t>password </a:t>
            </a:r>
            <a:r>
              <a:rPr lang="it-IT" dirty="0" err="1">
                <a:solidFill>
                  <a:srgbClr val="CC7832"/>
                </a:solidFill>
                <a:effectLst/>
              </a:rPr>
              <a:t>varchar</a:t>
            </a:r>
            <a:r>
              <a:rPr lang="it-IT" dirty="0"/>
              <a:t>(</a:t>
            </a:r>
            <a:r>
              <a:rPr lang="it-IT" dirty="0">
                <a:solidFill>
                  <a:srgbClr val="6897BB"/>
                </a:solidFill>
                <a:effectLst/>
              </a:rPr>
              <a:t>400</a:t>
            </a:r>
            <a:r>
              <a:rPr lang="it-IT" dirty="0"/>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salt</a:t>
            </a:r>
            <a:r>
              <a:rPr lang="it-IT" dirty="0">
                <a:solidFill>
                  <a:srgbClr val="9876AA"/>
                </a:solidFill>
                <a:effectLst/>
              </a:rPr>
              <a:t>  </a:t>
            </a:r>
            <a:r>
              <a:rPr lang="it-IT" dirty="0" err="1">
                <a:solidFill>
                  <a:srgbClr val="CC7832"/>
                </a:solidFill>
                <a:effectLst/>
              </a:rPr>
              <a:t>char</a:t>
            </a:r>
            <a:r>
              <a:rPr lang="it-IT" dirty="0"/>
              <a:t>(</a:t>
            </a:r>
            <a:r>
              <a:rPr lang="it-IT" dirty="0">
                <a:solidFill>
                  <a:srgbClr val="6897BB"/>
                </a:solidFill>
                <a:effectLst/>
              </a:rPr>
              <a:t>100</a:t>
            </a:r>
            <a:r>
              <a:rPr lang="it-IT" dirty="0"/>
              <a:t>) </a:t>
            </a:r>
            <a:r>
              <a:rPr lang="it-IT" dirty="0" err="1">
                <a:solidFill>
                  <a:srgbClr val="CC7832"/>
                </a:solidFill>
                <a:effectLst/>
              </a:rPr>
              <a:t>null</a:t>
            </a:r>
            <a:r>
              <a:rPr lang="it-IT" dirty="0">
                <a:solidFill>
                  <a:srgbClr val="CC7832"/>
                </a:solidFill>
                <a:effectLst/>
              </a:rPr>
              <a:t>,</a:t>
            </a:r>
            <a:br>
              <a:rPr lang="it-IT" dirty="0"/>
            </a:br>
            <a:r>
              <a:rPr lang="it-IT" dirty="0"/>
              <a:t>    </a:t>
            </a:r>
            <a:r>
              <a:rPr lang="it-IT" dirty="0" err="1">
                <a:solidFill>
                  <a:srgbClr val="CC7832"/>
                </a:solidFill>
                <a:effectLst/>
              </a:rPr>
              <a:t>unique</a:t>
            </a:r>
            <a:r>
              <a:rPr lang="it-IT" dirty="0">
                <a:solidFill>
                  <a:srgbClr val="CC7832"/>
                </a:solidFill>
                <a:effectLst/>
              </a:rPr>
              <a:t> </a:t>
            </a:r>
            <a:r>
              <a:rPr lang="it-IT" dirty="0"/>
              <a:t>(</a:t>
            </a:r>
            <a:r>
              <a:rPr lang="it-IT" dirty="0">
                <a:solidFill>
                  <a:srgbClr val="9876AA"/>
                </a:solidFill>
                <a:effectLst/>
              </a:rPr>
              <a:t>username</a:t>
            </a:r>
            <a:r>
              <a:rPr lang="it-IT" dirty="0"/>
              <a:t>)</a:t>
            </a:r>
            <a:br>
              <a:rPr lang="it-IT" dirty="0"/>
            </a:br>
            <a:r>
              <a:rPr lang="it-IT" dirty="0"/>
              <a:t>)</a:t>
            </a:r>
          </a:p>
        </p:txBody>
      </p:sp>
    </p:spTree>
    <p:extLst>
      <p:ext uri="{BB962C8B-B14F-4D97-AF65-F5344CB8AC3E}">
        <p14:creationId xmlns:p14="http://schemas.microsoft.com/office/powerpoint/2010/main" val="7607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C3FE5C-4A9A-4741-B064-B09038660308}"/>
              </a:ext>
            </a:extLst>
          </p:cNvPr>
          <p:cNvSpPr>
            <a:spLocks noGrp="1"/>
          </p:cNvSpPr>
          <p:nvPr>
            <p:ph type="title"/>
          </p:nvPr>
        </p:nvSpPr>
        <p:spPr/>
        <p:txBody>
          <a:bodyPr>
            <a:normAutofit fontScale="90000"/>
          </a:bodyPr>
          <a:lstStyle/>
          <a:p>
            <a:r>
              <a:rPr lang="it-IT" dirty="0"/>
              <a:t>Analisi dei requisiti</a:t>
            </a:r>
          </a:p>
        </p:txBody>
      </p:sp>
      <p:sp>
        <p:nvSpPr>
          <p:cNvPr id="3" name="Segnaposto contenuto 2">
            <a:extLst>
              <a:ext uri="{FF2B5EF4-FFF2-40B4-BE49-F238E27FC236}">
                <a16:creationId xmlns:a16="http://schemas.microsoft.com/office/drawing/2014/main" id="{0F670F91-6A45-4F4F-95C3-DDBA7EA974BC}"/>
              </a:ext>
            </a:extLst>
          </p:cNvPr>
          <p:cNvSpPr>
            <a:spLocks noGrp="1"/>
          </p:cNvSpPr>
          <p:nvPr>
            <p:ph idx="1"/>
          </p:nvPr>
        </p:nvSpPr>
        <p:spPr/>
        <p:txBody>
          <a:bodyPr>
            <a:normAutofit fontScale="77500" lnSpcReduction="20000"/>
          </a:bodyPr>
          <a:lstStyle/>
          <a:p>
            <a:pPr marL="0" indent="0">
              <a:buNone/>
            </a:pPr>
            <a:r>
              <a:rPr lang="it-IT" dirty="0"/>
              <a:t>Un’applicazione web consente la gestione di riunioni online. Una riunione ha un titolo, una data, un’ora, una durata e un numero massimo di partecipanti. L’utente fa il </a:t>
            </a:r>
            <a:r>
              <a:rPr lang="it-IT" dirty="0">
                <a:solidFill>
                  <a:srgbClr val="2F90DB"/>
                </a:solidFill>
              </a:rPr>
              <a:t>login</a:t>
            </a:r>
            <a:r>
              <a:rPr lang="it-IT" dirty="0"/>
              <a:t> e, se autenticato, accede </a:t>
            </a:r>
            <a:r>
              <a:rPr lang="it-IT" dirty="0">
                <a:solidFill>
                  <a:srgbClr val="FF0000"/>
                </a:solidFill>
              </a:rPr>
              <a:t>all’HOME page </a:t>
            </a:r>
            <a:r>
              <a:rPr lang="it-IT" dirty="0"/>
              <a:t>che mostra </a:t>
            </a:r>
            <a:r>
              <a:rPr lang="it-IT" dirty="0">
                <a:solidFill>
                  <a:srgbClr val="00B050"/>
                </a:solidFill>
              </a:rPr>
              <a:t>l’elenco delle riunioni indette </a:t>
            </a:r>
            <a:r>
              <a:rPr lang="it-IT" dirty="0"/>
              <a:t>da lui 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t> per </a:t>
            </a:r>
            <a:r>
              <a:rPr lang="it-IT" dirty="0">
                <a:solidFill>
                  <a:srgbClr val="7030A0"/>
                </a:solidFill>
              </a:rPr>
              <a:t>creare una nuova riunione</a:t>
            </a:r>
            <a:r>
              <a:rPr lang="it-IT" dirty="0"/>
              <a:t>. Quando l’utente </a:t>
            </a:r>
            <a:r>
              <a:rPr lang="it-IT" dirty="0">
                <a:solidFill>
                  <a:srgbClr val="2F90DB"/>
                </a:solidFill>
              </a:rPr>
              <a:t>inoltra la </a:t>
            </a:r>
            <a:r>
              <a:rPr lang="it-IT" dirty="0" err="1">
                <a:solidFill>
                  <a:srgbClr val="2F90DB"/>
                </a:solidFill>
              </a:rPr>
              <a:t>form</a:t>
            </a:r>
            <a:r>
              <a:rPr lang="it-IT" dirty="0">
                <a:solidFill>
                  <a:srgbClr val="2F90DB"/>
                </a:solidFill>
              </a:rPr>
              <a:t> con il bottone INVIA</a:t>
            </a:r>
            <a:r>
              <a:rPr lang="it-IT" dirty="0"/>
              <a:t>, appare una </a:t>
            </a:r>
            <a:r>
              <a:rPr lang="it-IT" dirty="0">
                <a:solidFill>
                  <a:srgbClr val="FF0000"/>
                </a:solidFill>
              </a:rPr>
              <a:t>pagina ANAGRAFICA </a:t>
            </a:r>
            <a:r>
              <a:rPr lang="it-IT" dirty="0"/>
              <a:t>con </a:t>
            </a:r>
            <a:r>
              <a:rPr lang="it-IT" dirty="0">
                <a:solidFill>
                  <a:srgbClr val="00B050"/>
                </a:solidFill>
              </a:rPr>
              <a:t>l’elenco degli utenti registrati</a:t>
            </a:r>
            <a:r>
              <a:rPr lang="it-IT" dirty="0"/>
              <a:t>. L’utente può </a:t>
            </a:r>
            <a:r>
              <a:rPr lang="it-IT" dirty="0">
                <a:solidFill>
                  <a:srgbClr val="7030A0"/>
                </a:solidFill>
              </a:rPr>
              <a:t>scegliere uno o più partecipanti</a:t>
            </a:r>
            <a:r>
              <a:rPr lang="it-IT" dirty="0"/>
              <a:t> dall’elenco e </a:t>
            </a:r>
            <a:r>
              <a:rPr lang="it-IT" dirty="0">
                <a:solidFill>
                  <a:srgbClr val="2F90DB"/>
                </a:solidFill>
              </a:rPr>
              <a:t>premere il bottone INVITA </a:t>
            </a:r>
            <a:r>
              <a:rPr lang="it-IT" dirty="0"/>
              <a:t>per </a:t>
            </a:r>
            <a:r>
              <a:rPr lang="it-IT" dirty="0">
                <a:solidFill>
                  <a:srgbClr val="7030A0"/>
                </a:solidFill>
              </a:rPr>
              <a:t>invitarli alla riunione</a:t>
            </a:r>
            <a:r>
              <a:rPr lang="it-IT" dirty="0"/>
              <a:t>. Se il numero d’invitati è superiore al massimo ammissibile di X unità, appare di nuovo la pagina ANAGRAFICA con un </a:t>
            </a:r>
            <a:r>
              <a:rPr lang="it-IT" dirty="0">
                <a:solidFill>
                  <a:srgbClr val="00B050"/>
                </a:solidFill>
              </a:rPr>
              <a:t>messaggio</a:t>
            </a:r>
            <a:r>
              <a:rPr lang="it-IT" dirty="0"/>
              <a:t> “Troppi utenti selezionati, eliminane almeno X”. La pagina evidenzia nell’elenco gli utenti scelti in precedenza come preselezionati, in modo che l’utente possa </a:t>
            </a:r>
            <a:r>
              <a:rPr lang="it-IT" dirty="0">
                <a:solidFill>
                  <a:srgbClr val="7030A0"/>
                </a:solidFill>
              </a:rPr>
              <a:t>deselezionarne alcuni</a:t>
            </a:r>
            <a:r>
              <a:rPr lang="it-IT" dirty="0"/>
              <a:t>. Se alla </a:t>
            </a:r>
            <a:r>
              <a:rPr lang="it-IT" dirty="0">
                <a:solidFill>
                  <a:srgbClr val="2F90DB"/>
                </a:solidFill>
              </a:rPr>
              <a:t>pressione del bottone INVITA </a:t>
            </a:r>
            <a:r>
              <a:rPr lang="it-IT" dirty="0"/>
              <a:t>il numero d’invitati è inferiore al massimo ammissibile, la riunione è memorizzata nella base di dati e associata agli utenti invitati. Al terzo tentativo scorretto di assegnare troppi invitati a una riunione appare una </a:t>
            </a:r>
            <a:r>
              <a:rPr lang="it-IT" dirty="0">
                <a:solidFill>
                  <a:srgbClr val="FF0000"/>
                </a:solidFill>
              </a:rPr>
              <a:t>pagina CANCELLAZIONE </a:t>
            </a:r>
            <a:r>
              <a:rPr lang="it-IT" dirty="0"/>
              <a:t>con un messaggio “Tre tentativi di definire una riunione con troppi partecipanti, la riunione non sarà creata” e un </a:t>
            </a:r>
            <a:r>
              <a:rPr lang="it-IT" dirty="0">
                <a:solidFill>
                  <a:srgbClr val="00B050"/>
                </a:solidFill>
              </a:rPr>
              <a:t>link per tornare all’HOME</a:t>
            </a:r>
            <a:r>
              <a:rPr lang="it-IT" dirty="0"/>
              <a:t> page. In questo caso la riunione NON è memorizzata nella base di dati. L’applicazione non deve registrare nella base di dati riunioni con numero eccessivo di partecipanti. </a:t>
            </a:r>
          </a:p>
        </p:txBody>
      </p:sp>
      <p:sp>
        <p:nvSpPr>
          <p:cNvPr id="4" name="CasellaDiTesto 3">
            <a:extLst>
              <a:ext uri="{FF2B5EF4-FFF2-40B4-BE49-F238E27FC236}">
                <a16:creationId xmlns:a16="http://schemas.microsoft.com/office/drawing/2014/main" id="{5BDBBB05-6002-B441-AD7A-6DE550591C35}"/>
              </a:ext>
            </a:extLst>
          </p:cNvPr>
          <p:cNvSpPr txBox="1"/>
          <p:nvPr/>
        </p:nvSpPr>
        <p:spPr>
          <a:xfrm>
            <a:off x="838200" y="6176963"/>
            <a:ext cx="4831080" cy="369332"/>
          </a:xfrm>
          <a:prstGeom prst="rect">
            <a:avLst/>
          </a:prstGeom>
          <a:noFill/>
        </p:spPr>
        <p:txBody>
          <a:bodyPr wrap="square" rtlCol="0">
            <a:spAutoFit/>
          </a:bodyPr>
          <a:lstStyle/>
          <a:p>
            <a:r>
              <a:rPr lang="it-IT" dirty="0" err="1">
                <a:solidFill>
                  <a:srgbClr val="FF0000"/>
                </a:solidFill>
              </a:rPr>
              <a:t>Pages</a:t>
            </a:r>
            <a:r>
              <a:rPr lang="it-IT" dirty="0">
                <a:solidFill>
                  <a:srgbClr val="FF0000"/>
                </a:solidFill>
              </a:rPr>
              <a:t> (</a:t>
            </a:r>
            <a:r>
              <a:rPr lang="it-IT" dirty="0" err="1">
                <a:solidFill>
                  <a:srgbClr val="FF0000"/>
                </a:solidFill>
              </a:rPr>
              <a:t>view</a:t>
            </a:r>
            <a:r>
              <a:rPr lang="it-IT" dirty="0">
                <a:solidFill>
                  <a:srgbClr val="FF0000"/>
                </a:solidFill>
              </a:rPr>
              <a:t>)</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err="1">
                <a:solidFill>
                  <a:srgbClr val="0070C0"/>
                </a:solidFill>
              </a:rPr>
              <a:t>events</a:t>
            </a:r>
            <a:r>
              <a:rPr lang="it-IT" dirty="0"/>
              <a:t>,</a:t>
            </a:r>
            <a:r>
              <a:rPr lang="it-IT" dirty="0">
                <a:solidFill>
                  <a:srgbClr val="0070C0"/>
                </a:solidFill>
              </a:rPr>
              <a:t> </a:t>
            </a:r>
            <a:r>
              <a:rPr lang="it-IT" dirty="0" err="1">
                <a:solidFill>
                  <a:srgbClr val="7030A0"/>
                </a:solidFill>
              </a:rPr>
              <a:t>actions</a:t>
            </a:r>
            <a:endParaRPr lang="it-IT" dirty="0">
              <a:solidFill>
                <a:srgbClr val="7030A0"/>
              </a:solidFill>
            </a:endParaRPr>
          </a:p>
        </p:txBody>
      </p:sp>
    </p:spTree>
    <p:extLst>
      <p:ext uri="{BB962C8B-B14F-4D97-AF65-F5344CB8AC3E}">
        <p14:creationId xmlns:p14="http://schemas.microsoft.com/office/powerpoint/2010/main" val="269818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578A8D-76F8-584F-A010-8BF520464CC2}"/>
              </a:ext>
            </a:extLst>
          </p:cNvPr>
          <p:cNvSpPr>
            <a:spLocks noGrp="1"/>
          </p:cNvSpPr>
          <p:nvPr>
            <p:ph type="title"/>
          </p:nvPr>
        </p:nvSpPr>
        <p:spPr/>
        <p:txBody>
          <a:bodyPr>
            <a:normAutofit fontScale="90000"/>
          </a:bodyPr>
          <a:lstStyle/>
          <a:p>
            <a:r>
              <a:rPr lang="it-IT" dirty="0"/>
              <a:t>Completamento specifiche</a:t>
            </a:r>
          </a:p>
        </p:txBody>
      </p:sp>
      <p:sp>
        <p:nvSpPr>
          <p:cNvPr id="3" name="Segnaposto contenuto 2">
            <a:extLst>
              <a:ext uri="{FF2B5EF4-FFF2-40B4-BE49-F238E27FC236}">
                <a16:creationId xmlns:a16="http://schemas.microsoft.com/office/drawing/2014/main" id="{A6A446CD-8B86-274A-9C3E-765AD148AAE7}"/>
              </a:ext>
            </a:extLst>
          </p:cNvPr>
          <p:cNvSpPr>
            <a:spLocks noGrp="1"/>
          </p:cNvSpPr>
          <p:nvPr>
            <p:ph idx="1"/>
          </p:nvPr>
        </p:nvSpPr>
        <p:spPr/>
        <p:txBody>
          <a:bodyPr/>
          <a:lstStyle/>
          <a:p>
            <a:r>
              <a:rPr lang="it-IT" dirty="0"/>
              <a:t>La </a:t>
            </a:r>
            <a:r>
              <a:rPr lang="it-IT" dirty="0">
                <a:solidFill>
                  <a:srgbClr val="FF0000"/>
                </a:solidFill>
              </a:rPr>
              <a:t>pagina di </a:t>
            </a:r>
            <a:r>
              <a:rPr lang="it-IT" dirty="0" err="1">
                <a:solidFill>
                  <a:srgbClr val="FF0000"/>
                </a:solidFill>
              </a:rPr>
              <a:t>dafault</a:t>
            </a:r>
            <a:r>
              <a:rPr lang="it-IT" dirty="0">
                <a:solidFill>
                  <a:srgbClr val="FF0000"/>
                </a:solidFill>
              </a:rPr>
              <a:t> </a:t>
            </a:r>
            <a:r>
              <a:rPr lang="it-IT" dirty="0"/>
              <a:t>contiene la </a:t>
            </a:r>
            <a:r>
              <a:rPr lang="it-IT" dirty="0" err="1">
                <a:solidFill>
                  <a:srgbClr val="00B050"/>
                </a:solidFill>
              </a:rPr>
              <a:t>form</a:t>
            </a:r>
            <a:r>
              <a:rPr lang="it-IT" dirty="0">
                <a:solidFill>
                  <a:srgbClr val="00B050"/>
                </a:solidFill>
              </a:rPr>
              <a:t> di login</a:t>
            </a:r>
          </a:p>
          <a:p>
            <a:r>
              <a:rPr lang="it-IT" dirty="0"/>
              <a:t>Tutti i dati per creare una riunione sono obbligatori</a:t>
            </a:r>
          </a:p>
          <a:p>
            <a:r>
              <a:rPr lang="it-IT" dirty="0"/>
              <a:t>Non è possibile creare una riunione con data e ora antecedenti</a:t>
            </a:r>
          </a:p>
          <a:p>
            <a:r>
              <a:rPr lang="it-IT" dirty="0"/>
              <a:t>Il creatore di una riunione è considerato un partecipante</a:t>
            </a:r>
          </a:p>
          <a:p>
            <a:r>
              <a:rPr lang="it-IT" dirty="0"/>
              <a:t>A seguito della creazione di una riunione, è visualizzata nell’elenco ’Mie riunioni’</a:t>
            </a:r>
          </a:p>
          <a:p>
            <a:r>
              <a:rPr lang="it-IT" dirty="0"/>
              <a:t>In tutti i contesti del </a:t>
            </a:r>
            <a:r>
              <a:rPr lang="it-IT" dirty="0" err="1"/>
              <a:t>template</a:t>
            </a:r>
            <a:r>
              <a:rPr lang="it-IT" dirty="0"/>
              <a:t> </a:t>
            </a:r>
            <a:r>
              <a:rPr lang="it-IT" dirty="0" err="1"/>
              <a:t>engine</a:t>
            </a:r>
            <a:r>
              <a:rPr lang="it-IT" dirty="0"/>
              <a:t> e in tutti i </a:t>
            </a:r>
            <a:r>
              <a:rPr lang="it-IT" dirty="0" err="1"/>
              <a:t>template</a:t>
            </a:r>
            <a:r>
              <a:rPr lang="it-IT" dirty="0"/>
              <a:t> è presente una variabile </a:t>
            </a:r>
            <a:r>
              <a:rPr lang="it-IT" dirty="0" err="1"/>
              <a:t>meetingAlert</a:t>
            </a:r>
            <a:r>
              <a:rPr lang="it-IT" dirty="0"/>
              <a:t> e non viene quindi più riportata.</a:t>
            </a:r>
          </a:p>
          <a:p>
            <a:endParaRPr lang="it-IT" dirty="0"/>
          </a:p>
        </p:txBody>
      </p:sp>
    </p:spTree>
    <p:extLst>
      <p:ext uri="{BB962C8B-B14F-4D97-AF65-F5344CB8AC3E}">
        <p14:creationId xmlns:p14="http://schemas.microsoft.com/office/powerpoint/2010/main" val="224776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(1)</a:t>
            </a:r>
          </a:p>
        </p:txBody>
      </p:sp>
      <p:sp>
        <p:nvSpPr>
          <p:cNvPr id="4" name="Rettangolo 3">
            <a:extLst>
              <a:ext uri="{FF2B5EF4-FFF2-40B4-BE49-F238E27FC236}">
                <a16:creationId xmlns:a16="http://schemas.microsoft.com/office/drawing/2014/main" id="{A7DF5A0C-099F-9B46-84D1-F3C7D5A7E1D9}"/>
              </a:ext>
            </a:extLst>
          </p:cNvPr>
          <p:cNvSpPr/>
          <p:nvPr/>
        </p:nvSpPr>
        <p:spPr>
          <a:xfrm>
            <a:off x="2420112" y="2253519"/>
            <a:ext cx="3157728" cy="310486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 name="CasellaDiTesto 4">
            <a:extLst>
              <a:ext uri="{FF2B5EF4-FFF2-40B4-BE49-F238E27FC236}">
                <a16:creationId xmlns:a16="http://schemas.microsoft.com/office/drawing/2014/main" id="{CC182E7B-7CB6-2148-974A-A549D4C2F13E}"/>
              </a:ext>
            </a:extLst>
          </p:cNvPr>
          <p:cNvSpPr txBox="1"/>
          <p:nvPr/>
        </p:nvSpPr>
        <p:spPr>
          <a:xfrm>
            <a:off x="2420112" y="2327624"/>
            <a:ext cx="1326325" cy="369332"/>
          </a:xfrm>
          <a:prstGeom prst="rect">
            <a:avLst/>
          </a:prstGeom>
          <a:noFill/>
        </p:spPr>
        <p:txBody>
          <a:bodyPr wrap="none" rtlCol="0">
            <a:spAutoFit/>
          </a:bodyPr>
          <a:lstStyle/>
          <a:p>
            <a:r>
              <a:rPr lang="it-IT" dirty="0"/>
              <a:t>LOGIN PAGE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2587752" y="2793492"/>
            <a:ext cx="2029968" cy="1261872"/>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Login </a:t>
            </a:r>
            <a:r>
              <a:rPr lang="it-IT" dirty="0" err="1"/>
              <a:t>form</a:t>
            </a:r>
            <a:endParaRPr lang="it-IT" dirty="0"/>
          </a:p>
          <a:p>
            <a:pPr algn="ctr"/>
            <a:r>
              <a:rPr lang="it-IT" dirty="0"/>
              <a:t>[</a:t>
            </a:r>
            <a:r>
              <a:rPr lang="it-IT" dirty="0" err="1"/>
              <a:t>field</a:t>
            </a:r>
            <a:r>
              <a:rPr lang="it-IT" dirty="0"/>
              <a:t>: email</a:t>
            </a:r>
          </a:p>
          <a:p>
            <a:pPr algn="ctr"/>
            <a:r>
              <a:rPr lang="it-IT" dirty="0" err="1"/>
              <a:t>field</a:t>
            </a:r>
            <a:r>
              <a:rPr lang="it-IT" dirty="0"/>
              <a:t>: password]</a:t>
            </a:r>
          </a:p>
        </p:txBody>
      </p:sp>
      <p:sp>
        <p:nvSpPr>
          <p:cNvPr id="7" name="Ovale 6">
            <a:extLst>
              <a:ext uri="{FF2B5EF4-FFF2-40B4-BE49-F238E27FC236}">
                <a16:creationId xmlns:a16="http://schemas.microsoft.com/office/drawing/2014/main" id="{FE308591-5386-9240-B683-FC0AD854E303}"/>
              </a:ext>
            </a:extLst>
          </p:cNvPr>
          <p:cNvSpPr/>
          <p:nvPr/>
        </p:nvSpPr>
        <p:spPr>
          <a:xfrm>
            <a:off x="4475988" y="2990088"/>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Parallelogramma 7">
            <a:extLst>
              <a:ext uri="{FF2B5EF4-FFF2-40B4-BE49-F238E27FC236}">
                <a16:creationId xmlns:a16="http://schemas.microsoft.com/office/drawing/2014/main" id="{5FEA6C5F-1C57-7142-93F7-72269F158C24}"/>
              </a:ext>
            </a:extLst>
          </p:cNvPr>
          <p:cNvSpPr/>
          <p:nvPr/>
        </p:nvSpPr>
        <p:spPr>
          <a:xfrm>
            <a:off x="6291072" y="2923556"/>
            <a:ext cx="1645920"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Login</a:t>
            </a:r>
          </a:p>
        </p:txBody>
      </p:sp>
      <p:cxnSp>
        <p:nvCxnSpPr>
          <p:cNvPr id="10" name="Connettore 2 9">
            <a:extLst>
              <a:ext uri="{FF2B5EF4-FFF2-40B4-BE49-F238E27FC236}">
                <a16:creationId xmlns:a16="http://schemas.microsoft.com/office/drawing/2014/main" id="{B44D9D1C-D321-D040-9E0A-E41239C6659B}"/>
              </a:ext>
            </a:extLst>
          </p:cNvPr>
          <p:cNvCxnSpPr>
            <a:cxnSpLocks/>
            <a:stCxn id="7" idx="6"/>
          </p:cNvCxnSpPr>
          <p:nvPr/>
        </p:nvCxnSpPr>
        <p:spPr>
          <a:xfrm>
            <a:off x="4759452" y="3136392"/>
            <a:ext cx="16322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E728DC7F-7359-8743-8772-76E200595BD5}"/>
              </a:ext>
            </a:extLst>
          </p:cNvPr>
          <p:cNvSpPr txBox="1"/>
          <p:nvPr/>
        </p:nvSpPr>
        <p:spPr>
          <a:xfrm>
            <a:off x="4699929" y="2825020"/>
            <a:ext cx="832279" cy="369332"/>
          </a:xfrm>
          <a:prstGeom prst="rect">
            <a:avLst/>
          </a:prstGeom>
          <a:noFill/>
        </p:spPr>
        <p:txBody>
          <a:bodyPr wrap="none" rtlCol="0">
            <a:spAutoFit/>
          </a:bodyPr>
          <a:lstStyle/>
          <a:p>
            <a:r>
              <a:rPr lang="it-IT" dirty="0" err="1"/>
              <a:t>submit</a:t>
            </a:r>
            <a:endParaRPr lang="it-IT" dirty="0"/>
          </a:p>
        </p:txBody>
      </p:sp>
      <p:sp>
        <p:nvSpPr>
          <p:cNvPr id="13" name="CasellaDiTesto 12">
            <a:extLst>
              <a:ext uri="{FF2B5EF4-FFF2-40B4-BE49-F238E27FC236}">
                <a16:creationId xmlns:a16="http://schemas.microsoft.com/office/drawing/2014/main" id="{335E2895-B1E5-2645-9738-3C45E75FC438}"/>
              </a:ext>
            </a:extLst>
          </p:cNvPr>
          <p:cNvSpPr txBox="1"/>
          <p:nvPr/>
        </p:nvSpPr>
        <p:spPr>
          <a:xfrm>
            <a:off x="5724144" y="2082356"/>
            <a:ext cx="1705916" cy="369332"/>
          </a:xfrm>
          <a:prstGeom prst="rect">
            <a:avLst/>
          </a:prstGeom>
          <a:noFill/>
        </p:spPr>
        <p:txBody>
          <a:bodyPr wrap="none" rtlCol="0">
            <a:spAutoFit/>
          </a:bodyPr>
          <a:lstStyle/>
          <a:p>
            <a:r>
              <a:rPr lang="it-IT" dirty="0"/>
              <a:t>email, password</a:t>
            </a:r>
          </a:p>
        </p:txBody>
      </p:sp>
      <p:cxnSp>
        <p:nvCxnSpPr>
          <p:cNvPr id="15" name="Connettore 1 14">
            <a:extLst>
              <a:ext uri="{FF2B5EF4-FFF2-40B4-BE49-F238E27FC236}">
                <a16:creationId xmlns:a16="http://schemas.microsoft.com/office/drawing/2014/main" id="{7BBA708B-68CF-8F42-84A5-AB2B93BB64E9}"/>
              </a:ext>
            </a:extLst>
          </p:cNvPr>
          <p:cNvCxnSpPr>
            <a:stCxn id="13" idx="2"/>
          </p:cNvCxnSpPr>
          <p:nvPr/>
        </p:nvCxnSpPr>
        <p:spPr>
          <a:xfrm flipH="1">
            <a:off x="5852160" y="2451688"/>
            <a:ext cx="724942" cy="68470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FCF9D17D-9493-A740-863C-71F59D9FBD90}"/>
              </a:ext>
            </a:extLst>
          </p:cNvPr>
          <p:cNvSpPr/>
          <p:nvPr/>
        </p:nvSpPr>
        <p:spPr>
          <a:xfrm>
            <a:off x="6400800" y="3517916"/>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8F6D2814-6011-DF4B-B036-3FB70A4E8871}"/>
              </a:ext>
            </a:extLst>
          </p:cNvPr>
          <p:cNvSpPr/>
          <p:nvPr/>
        </p:nvSpPr>
        <p:spPr>
          <a:xfrm>
            <a:off x="7795260" y="2992184"/>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 name="Connettore 2 17">
            <a:extLst>
              <a:ext uri="{FF2B5EF4-FFF2-40B4-BE49-F238E27FC236}">
                <a16:creationId xmlns:a16="http://schemas.microsoft.com/office/drawing/2014/main" id="{988D67BB-E52D-D949-9FEB-F14AF68B23CC}"/>
              </a:ext>
            </a:extLst>
          </p:cNvPr>
          <p:cNvCxnSpPr>
            <a:cxnSpLocks/>
          </p:cNvCxnSpPr>
          <p:nvPr/>
        </p:nvCxnSpPr>
        <p:spPr>
          <a:xfrm>
            <a:off x="7936992" y="3136392"/>
            <a:ext cx="1179576"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F6C6811E-5568-5B4B-A9CF-BBA8B506976C}"/>
              </a:ext>
            </a:extLst>
          </p:cNvPr>
          <p:cNvCxnSpPr>
            <a:cxnSpLocks/>
          </p:cNvCxnSpPr>
          <p:nvPr/>
        </p:nvCxnSpPr>
        <p:spPr>
          <a:xfrm>
            <a:off x="9116568" y="3136392"/>
            <a:ext cx="0" cy="9189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ttangolo 21">
            <a:extLst>
              <a:ext uri="{FF2B5EF4-FFF2-40B4-BE49-F238E27FC236}">
                <a16:creationId xmlns:a16="http://schemas.microsoft.com/office/drawing/2014/main" id="{E3B4BDDC-81F2-FA4E-B689-AFB571FC391C}"/>
              </a:ext>
            </a:extLst>
          </p:cNvPr>
          <p:cNvSpPr/>
          <p:nvPr/>
        </p:nvSpPr>
        <p:spPr>
          <a:xfrm>
            <a:off x="8196075" y="4055364"/>
            <a:ext cx="1840986" cy="137063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3" name="CasellaDiTesto 22">
            <a:extLst>
              <a:ext uri="{FF2B5EF4-FFF2-40B4-BE49-F238E27FC236}">
                <a16:creationId xmlns:a16="http://schemas.microsoft.com/office/drawing/2014/main" id="{73871817-DF10-ED44-B1CC-5AC969830E0D}"/>
              </a:ext>
            </a:extLst>
          </p:cNvPr>
          <p:cNvSpPr txBox="1"/>
          <p:nvPr/>
        </p:nvSpPr>
        <p:spPr>
          <a:xfrm>
            <a:off x="8196075" y="4181888"/>
            <a:ext cx="1271015" cy="369332"/>
          </a:xfrm>
          <a:prstGeom prst="rect">
            <a:avLst/>
          </a:prstGeom>
          <a:noFill/>
        </p:spPr>
        <p:txBody>
          <a:bodyPr wrap="square" rtlCol="0">
            <a:spAutoFit/>
          </a:bodyPr>
          <a:lstStyle/>
          <a:p>
            <a:r>
              <a:rPr lang="it-IT" dirty="0"/>
              <a:t>HOME</a:t>
            </a:r>
          </a:p>
        </p:txBody>
      </p:sp>
      <p:sp>
        <p:nvSpPr>
          <p:cNvPr id="24" name="CasellaDiTesto 23">
            <a:extLst>
              <a:ext uri="{FF2B5EF4-FFF2-40B4-BE49-F238E27FC236}">
                <a16:creationId xmlns:a16="http://schemas.microsoft.com/office/drawing/2014/main" id="{96B76ABA-77B0-D14B-8800-0FE49D126322}"/>
              </a:ext>
            </a:extLst>
          </p:cNvPr>
          <p:cNvSpPr txBox="1"/>
          <p:nvPr/>
        </p:nvSpPr>
        <p:spPr>
          <a:xfrm>
            <a:off x="9116568" y="3686033"/>
            <a:ext cx="1049070" cy="369332"/>
          </a:xfrm>
          <a:prstGeom prst="rect">
            <a:avLst/>
          </a:prstGeom>
          <a:noFill/>
        </p:spPr>
        <p:txBody>
          <a:bodyPr wrap="none" rtlCol="0">
            <a:spAutoFit/>
          </a:bodyPr>
          <a:lstStyle/>
          <a:p>
            <a:r>
              <a:rPr lang="it-IT" dirty="0" err="1"/>
              <a:t>meetings</a:t>
            </a:r>
            <a:endParaRPr lang="it-IT" dirty="0"/>
          </a:p>
        </p:txBody>
      </p:sp>
      <p:sp>
        <p:nvSpPr>
          <p:cNvPr id="25" name="CasellaDiTesto 24">
            <a:extLst>
              <a:ext uri="{FF2B5EF4-FFF2-40B4-BE49-F238E27FC236}">
                <a16:creationId xmlns:a16="http://schemas.microsoft.com/office/drawing/2014/main" id="{758C23A7-4CDB-2741-85E2-B0CDA903A01A}"/>
              </a:ext>
            </a:extLst>
          </p:cNvPr>
          <p:cNvSpPr txBox="1"/>
          <p:nvPr/>
        </p:nvSpPr>
        <p:spPr>
          <a:xfrm>
            <a:off x="7849207" y="3251529"/>
            <a:ext cx="1125629" cy="276999"/>
          </a:xfrm>
          <a:prstGeom prst="rect">
            <a:avLst/>
          </a:prstGeom>
          <a:noFill/>
        </p:spPr>
        <p:txBody>
          <a:bodyPr wrap="none" rtlCol="0">
            <a:spAutoFit/>
          </a:bodyPr>
          <a:lstStyle/>
          <a:p>
            <a:r>
              <a:rPr lang="it-IT" sz="1200" dirty="0"/>
              <a:t>User -&gt; session</a:t>
            </a:r>
          </a:p>
        </p:txBody>
      </p:sp>
      <p:cxnSp>
        <p:nvCxnSpPr>
          <p:cNvPr id="26" name="Connettore 2 25">
            <a:extLst>
              <a:ext uri="{FF2B5EF4-FFF2-40B4-BE49-F238E27FC236}">
                <a16:creationId xmlns:a16="http://schemas.microsoft.com/office/drawing/2014/main" id="{B5FA4CA0-BA2F-D148-A5BA-667975E42E84}"/>
              </a:ext>
            </a:extLst>
          </p:cNvPr>
          <p:cNvCxnSpPr>
            <a:cxnSpLocks/>
          </p:cNvCxnSpPr>
          <p:nvPr/>
        </p:nvCxnSpPr>
        <p:spPr>
          <a:xfrm flipH="1">
            <a:off x="6542532" y="3774424"/>
            <a:ext cx="2566" cy="227576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06572606-F8E6-E544-9600-69DD711079F6}"/>
              </a:ext>
            </a:extLst>
          </p:cNvPr>
          <p:cNvCxnSpPr>
            <a:cxnSpLocks/>
          </p:cNvCxnSpPr>
          <p:nvPr/>
        </p:nvCxnSpPr>
        <p:spPr>
          <a:xfrm flipH="1" flipV="1">
            <a:off x="3743871" y="5358382"/>
            <a:ext cx="2565" cy="7143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8C9D80E0-DA12-C147-ADC3-35A9337090A5}"/>
              </a:ext>
            </a:extLst>
          </p:cNvPr>
          <p:cNvCxnSpPr>
            <a:cxnSpLocks/>
          </p:cNvCxnSpPr>
          <p:nvPr/>
        </p:nvCxnSpPr>
        <p:spPr>
          <a:xfrm>
            <a:off x="3746437" y="6072734"/>
            <a:ext cx="2796095"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A003246C-9825-484C-BD9E-DFF01092CD77}"/>
              </a:ext>
            </a:extLst>
          </p:cNvPr>
          <p:cNvSpPr txBox="1"/>
          <p:nvPr/>
        </p:nvSpPr>
        <p:spPr>
          <a:xfrm>
            <a:off x="3910428" y="5680852"/>
            <a:ext cx="2468112" cy="369332"/>
          </a:xfrm>
          <a:prstGeom prst="rect">
            <a:avLst/>
          </a:prstGeom>
          <a:noFill/>
        </p:spPr>
        <p:txBody>
          <a:bodyPr wrap="none" rtlCol="0">
            <a:spAutoFit/>
          </a:bodyPr>
          <a:lstStyle/>
          <a:p>
            <a:r>
              <a:rPr lang="it-IT" dirty="0" err="1"/>
              <a:t>Wrong</a:t>
            </a:r>
            <a:r>
              <a:rPr lang="it-IT" dirty="0"/>
              <a:t> mail or password</a:t>
            </a:r>
          </a:p>
        </p:txBody>
      </p:sp>
      <p:sp>
        <p:nvSpPr>
          <p:cNvPr id="41" name="Rettangolo con angoli arrotondati 40">
            <a:extLst>
              <a:ext uri="{FF2B5EF4-FFF2-40B4-BE49-F238E27FC236}">
                <a16:creationId xmlns:a16="http://schemas.microsoft.com/office/drawing/2014/main" id="{2CE73929-DA8C-8A46-8ECB-7BED50A7D50A}"/>
              </a:ext>
            </a:extLst>
          </p:cNvPr>
          <p:cNvSpPr/>
          <p:nvPr/>
        </p:nvSpPr>
        <p:spPr>
          <a:xfrm>
            <a:off x="2614254" y="4128231"/>
            <a:ext cx="2029968" cy="658368"/>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it-IT" dirty="0" err="1"/>
              <a:t>Register</a:t>
            </a:r>
            <a:r>
              <a:rPr lang="it-IT" dirty="0"/>
              <a:t> link</a:t>
            </a:r>
          </a:p>
        </p:txBody>
      </p:sp>
      <p:sp>
        <p:nvSpPr>
          <p:cNvPr id="42" name="Ovale 41">
            <a:extLst>
              <a:ext uri="{FF2B5EF4-FFF2-40B4-BE49-F238E27FC236}">
                <a16:creationId xmlns:a16="http://schemas.microsoft.com/office/drawing/2014/main" id="{C7416B8D-57E5-FA48-B6BB-001E49EEE7B6}"/>
              </a:ext>
            </a:extLst>
          </p:cNvPr>
          <p:cNvSpPr/>
          <p:nvPr/>
        </p:nvSpPr>
        <p:spPr>
          <a:xfrm>
            <a:off x="2807802" y="4640295"/>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3" name="Connettore 2 42">
            <a:extLst>
              <a:ext uri="{FF2B5EF4-FFF2-40B4-BE49-F238E27FC236}">
                <a16:creationId xmlns:a16="http://schemas.microsoft.com/office/drawing/2014/main" id="{A4FAB3FB-9F10-8C43-A87D-F67FE7DA421C}"/>
              </a:ext>
            </a:extLst>
          </p:cNvPr>
          <p:cNvCxnSpPr>
            <a:cxnSpLocks/>
            <a:stCxn id="42" idx="4"/>
          </p:cNvCxnSpPr>
          <p:nvPr/>
        </p:nvCxnSpPr>
        <p:spPr>
          <a:xfrm>
            <a:off x="2949534" y="4932903"/>
            <a:ext cx="0" cy="111728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44" name="Connettore 2 43">
            <a:extLst>
              <a:ext uri="{FF2B5EF4-FFF2-40B4-BE49-F238E27FC236}">
                <a16:creationId xmlns:a16="http://schemas.microsoft.com/office/drawing/2014/main" id="{A8990A2A-DC1A-B348-8486-FC3A1118E2B8}"/>
              </a:ext>
            </a:extLst>
          </p:cNvPr>
          <p:cNvCxnSpPr>
            <a:cxnSpLocks/>
          </p:cNvCxnSpPr>
          <p:nvPr/>
        </p:nvCxnSpPr>
        <p:spPr>
          <a:xfrm flipH="1">
            <a:off x="1927683" y="6050184"/>
            <a:ext cx="10218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CasellaDiTesto 44">
            <a:extLst>
              <a:ext uri="{FF2B5EF4-FFF2-40B4-BE49-F238E27FC236}">
                <a16:creationId xmlns:a16="http://schemas.microsoft.com/office/drawing/2014/main" id="{7A826406-42DB-BB47-8C5F-EF4D5606BC49}"/>
              </a:ext>
            </a:extLst>
          </p:cNvPr>
          <p:cNvSpPr txBox="1"/>
          <p:nvPr/>
        </p:nvSpPr>
        <p:spPr>
          <a:xfrm>
            <a:off x="2402360" y="4884200"/>
            <a:ext cx="590226" cy="369332"/>
          </a:xfrm>
          <a:prstGeom prst="rect">
            <a:avLst/>
          </a:prstGeom>
          <a:noFill/>
        </p:spPr>
        <p:txBody>
          <a:bodyPr wrap="none" rtlCol="0">
            <a:spAutoFit/>
          </a:bodyPr>
          <a:lstStyle/>
          <a:p>
            <a:r>
              <a:rPr lang="it-IT" dirty="0"/>
              <a:t>click</a:t>
            </a:r>
          </a:p>
        </p:txBody>
      </p:sp>
      <p:sp>
        <p:nvSpPr>
          <p:cNvPr id="46" name="Rettangolo 45">
            <a:extLst>
              <a:ext uri="{FF2B5EF4-FFF2-40B4-BE49-F238E27FC236}">
                <a16:creationId xmlns:a16="http://schemas.microsoft.com/office/drawing/2014/main" id="{9DE676E3-C525-9B43-8E43-8E1876387B83}"/>
              </a:ext>
            </a:extLst>
          </p:cNvPr>
          <p:cNvSpPr/>
          <p:nvPr/>
        </p:nvSpPr>
        <p:spPr>
          <a:xfrm>
            <a:off x="703304" y="5474234"/>
            <a:ext cx="1181328" cy="11519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7" name="CasellaDiTesto 46">
            <a:extLst>
              <a:ext uri="{FF2B5EF4-FFF2-40B4-BE49-F238E27FC236}">
                <a16:creationId xmlns:a16="http://schemas.microsoft.com/office/drawing/2014/main" id="{37B4F42C-433A-284F-8319-FC6365F8C346}"/>
              </a:ext>
            </a:extLst>
          </p:cNvPr>
          <p:cNvSpPr txBox="1"/>
          <p:nvPr/>
        </p:nvSpPr>
        <p:spPr>
          <a:xfrm>
            <a:off x="755743" y="5727018"/>
            <a:ext cx="1076449" cy="646331"/>
          </a:xfrm>
          <a:prstGeom prst="rect">
            <a:avLst/>
          </a:prstGeom>
          <a:noFill/>
        </p:spPr>
        <p:txBody>
          <a:bodyPr wrap="none" rtlCol="0">
            <a:spAutoFit/>
          </a:bodyPr>
          <a:lstStyle/>
          <a:p>
            <a:pPr algn="ctr"/>
            <a:r>
              <a:rPr lang="it-IT" dirty="0"/>
              <a:t>REGISTER</a:t>
            </a:r>
          </a:p>
          <a:p>
            <a:pPr algn="ctr"/>
            <a:r>
              <a:rPr lang="it-IT" dirty="0"/>
              <a:t>PAGE</a:t>
            </a:r>
          </a:p>
        </p:txBody>
      </p:sp>
    </p:spTree>
    <p:extLst>
      <p:ext uri="{BB962C8B-B14F-4D97-AF65-F5344CB8AC3E}">
        <p14:creationId xmlns:p14="http://schemas.microsoft.com/office/powerpoint/2010/main" val="248886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(2)</a:t>
            </a:r>
          </a:p>
        </p:txBody>
      </p:sp>
      <p:sp>
        <p:nvSpPr>
          <p:cNvPr id="4" name="Rettangolo 3">
            <a:extLst>
              <a:ext uri="{FF2B5EF4-FFF2-40B4-BE49-F238E27FC236}">
                <a16:creationId xmlns:a16="http://schemas.microsoft.com/office/drawing/2014/main" id="{A7DF5A0C-099F-9B46-84D1-F3C7D5A7E1D9}"/>
              </a:ext>
            </a:extLst>
          </p:cNvPr>
          <p:cNvSpPr/>
          <p:nvPr/>
        </p:nvSpPr>
        <p:spPr>
          <a:xfrm>
            <a:off x="2840736" y="1889466"/>
            <a:ext cx="3157728" cy="307906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 name="CasellaDiTesto 4">
            <a:extLst>
              <a:ext uri="{FF2B5EF4-FFF2-40B4-BE49-F238E27FC236}">
                <a16:creationId xmlns:a16="http://schemas.microsoft.com/office/drawing/2014/main" id="{CC182E7B-7CB6-2148-974A-A549D4C2F13E}"/>
              </a:ext>
            </a:extLst>
          </p:cNvPr>
          <p:cNvSpPr txBox="1"/>
          <p:nvPr/>
        </p:nvSpPr>
        <p:spPr>
          <a:xfrm>
            <a:off x="2840736" y="1892593"/>
            <a:ext cx="1620444" cy="369332"/>
          </a:xfrm>
          <a:prstGeom prst="rect">
            <a:avLst/>
          </a:prstGeom>
          <a:noFill/>
        </p:spPr>
        <p:txBody>
          <a:bodyPr wrap="none" rtlCol="0">
            <a:spAutoFit/>
          </a:bodyPr>
          <a:lstStyle/>
          <a:p>
            <a:r>
              <a:rPr lang="it-IT" dirty="0"/>
              <a:t>REGISTER PAGE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3018291" y="2267044"/>
            <a:ext cx="2029968" cy="144901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Register</a:t>
            </a:r>
            <a:r>
              <a:rPr lang="it-IT" dirty="0"/>
              <a:t> </a:t>
            </a:r>
            <a:r>
              <a:rPr lang="it-IT" dirty="0" err="1"/>
              <a:t>form</a:t>
            </a:r>
            <a:endParaRPr lang="it-IT" dirty="0"/>
          </a:p>
          <a:p>
            <a:pPr algn="ctr"/>
            <a:r>
              <a:rPr lang="it-IT" dirty="0"/>
              <a:t>[</a:t>
            </a:r>
            <a:r>
              <a:rPr lang="it-IT" dirty="0" err="1"/>
              <a:t>field</a:t>
            </a:r>
            <a:r>
              <a:rPr lang="it-IT" dirty="0"/>
              <a:t>: email</a:t>
            </a:r>
          </a:p>
          <a:p>
            <a:pPr algn="ctr"/>
            <a:r>
              <a:rPr lang="it-IT" dirty="0" err="1"/>
              <a:t>field</a:t>
            </a:r>
            <a:r>
              <a:rPr lang="it-IT" dirty="0"/>
              <a:t>: password</a:t>
            </a:r>
          </a:p>
          <a:p>
            <a:pPr algn="ctr"/>
            <a:r>
              <a:rPr lang="it-IT" dirty="0" err="1"/>
              <a:t>field</a:t>
            </a:r>
            <a:r>
              <a:rPr lang="it-IT" dirty="0"/>
              <a:t>: password </a:t>
            </a:r>
            <a:r>
              <a:rPr lang="it-IT" dirty="0" err="1"/>
              <a:t>confirm</a:t>
            </a:r>
            <a:r>
              <a:rPr lang="it-IT" dirty="0"/>
              <a:t>]</a:t>
            </a:r>
          </a:p>
        </p:txBody>
      </p:sp>
      <p:sp>
        <p:nvSpPr>
          <p:cNvPr id="7" name="Ovale 6">
            <a:extLst>
              <a:ext uri="{FF2B5EF4-FFF2-40B4-BE49-F238E27FC236}">
                <a16:creationId xmlns:a16="http://schemas.microsoft.com/office/drawing/2014/main" id="{FE308591-5386-9240-B683-FC0AD854E303}"/>
              </a:ext>
            </a:extLst>
          </p:cNvPr>
          <p:cNvSpPr/>
          <p:nvPr/>
        </p:nvSpPr>
        <p:spPr>
          <a:xfrm>
            <a:off x="4906527" y="2413343"/>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Parallelogramma 7">
            <a:extLst>
              <a:ext uri="{FF2B5EF4-FFF2-40B4-BE49-F238E27FC236}">
                <a16:creationId xmlns:a16="http://schemas.microsoft.com/office/drawing/2014/main" id="{5FEA6C5F-1C57-7142-93F7-72269F158C24}"/>
              </a:ext>
            </a:extLst>
          </p:cNvPr>
          <p:cNvSpPr/>
          <p:nvPr/>
        </p:nvSpPr>
        <p:spPr>
          <a:xfrm>
            <a:off x="6715087" y="2238868"/>
            <a:ext cx="1645920"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Register</a:t>
            </a:r>
            <a:endParaRPr lang="it-IT" dirty="0"/>
          </a:p>
        </p:txBody>
      </p:sp>
      <p:cxnSp>
        <p:nvCxnSpPr>
          <p:cNvPr id="10" name="Connettore 2 9">
            <a:extLst>
              <a:ext uri="{FF2B5EF4-FFF2-40B4-BE49-F238E27FC236}">
                <a16:creationId xmlns:a16="http://schemas.microsoft.com/office/drawing/2014/main" id="{B44D9D1C-D321-D040-9E0A-E41239C6659B}"/>
              </a:ext>
            </a:extLst>
          </p:cNvPr>
          <p:cNvCxnSpPr>
            <a:cxnSpLocks/>
            <a:stCxn id="7" idx="6"/>
          </p:cNvCxnSpPr>
          <p:nvPr/>
        </p:nvCxnSpPr>
        <p:spPr>
          <a:xfrm>
            <a:off x="5189991" y="2559647"/>
            <a:ext cx="16322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E728DC7F-7359-8743-8772-76E200595BD5}"/>
              </a:ext>
            </a:extLst>
          </p:cNvPr>
          <p:cNvSpPr txBox="1"/>
          <p:nvPr/>
        </p:nvSpPr>
        <p:spPr>
          <a:xfrm>
            <a:off x="5125510" y="2228676"/>
            <a:ext cx="832279" cy="369332"/>
          </a:xfrm>
          <a:prstGeom prst="rect">
            <a:avLst/>
          </a:prstGeom>
          <a:noFill/>
        </p:spPr>
        <p:txBody>
          <a:bodyPr wrap="none" rtlCol="0">
            <a:spAutoFit/>
          </a:bodyPr>
          <a:lstStyle/>
          <a:p>
            <a:r>
              <a:rPr lang="it-IT" dirty="0" err="1"/>
              <a:t>submit</a:t>
            </a:r>
            <a:endParaRPr lang="it-IT" dirty="0"/>
          </a:p>
        </p:txBody>
      </p:sp>
      <p:sp>
        <p:nvSpPr>
          <p:cNvPr id="13" name="CasellaDiTesto 12">
            <a:extLst>
              <a:ext uri="{FF2B5EF4-FFF2-40B4-BE49-F238E27FC236}">
                <a16:creationId xmlns:a16="http://schemas.microsoft.com/office/drawing/2014/main" id="{335E2895-B1E5-2645-9738-3C45E75FC438}"/>
              </a:ext>
            </a:extLst>
          </p:cNvPr>
          <p:cNvSpPr txBox="1"/>
          <p:nvPr/>
        </p:nvSpPr>
        <p:spPr>
          <a:xfrm>
            <a:off x="6128008" y="1525870"/>
            <a:ext cx="3489994" cy="369332"/>
          </a:xfrm>
          <a:prstGeom prst="rect">
            <a:avLst/>
          </a:prstGeom>
          <a:noFill/>
        </p:spPr>
        <p:txBody>
          <a:bodyPr wrap="none" rtlCol="0">
            <a:spAutoFit/>
          </a:bodyPr>
          <a:lstStyle/>
          <a:p>
            <a:r>
              <a:rPr lang="it-IT" dirty="0"/>
              <a:t>email, password, password </a:t>
            </a:r>
            <a:r>
              <a:rPr lang="it-IT" dirty="0" err="1"/>
              <a:t>confirm</a:t>
            </a:r>
            <a:endParaRPr lang="it-IT" dirty="0"/>
          </a:p>
        </p:txBody>
      </p:sp>
      <p:cxnSp>
        <p:nvCxnSpPr>
          <p:cNvPr id="15" name="Connettore 1 14">
            <a:extLst>
              <a:ext uri="{FF2B5EF4-FFF2-40B4-BE49-F238E27FC236}">
                <a16:creationId xmlns:a16="http://schemas.microsoft.com/office/drawing/2014/main" id="{7BBA708B-68CF-8F42-84A5-AB2B93BB64E9}"/>
              </a:ext>
            </a:extLst>
          </p:cNvPr>
          <p:cNvCxnSpPr>
            <a:cxnSpLocks/>
          </p:cNvCxnSpPr>
          <p:nvPr/>
        </p:nvCxnSpPr>
        <p:spPr>
          <a:xfrm flipH="1">
            <a:off x="6128008" y="1886324"/>
            <a:ext cx="1616974" cy="68470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FCF9D17D-9493-A740-863C-71F59D9FBD90}"/>
              </a:ext>
            </a:extLst>
          </p:cNvPr>
          <p:cNvSpPr/>
          <p:nvPr/>
        </p:nvSpPr>
        <p:spPr>
          <a:xfrm>
            <a:off x="7388352" y="2840263"/>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6" name="Connettore 2 25">
            <a:extLst>
              <a:ext uri="{FF2B5EF4-FFF2-40B4-BE49-F238E27FC236}">
                <a16:creationId xmlns:a16="http://schemas.microsoft.com/office/drawing/2014/main" id="{B5FA4CA0-BA2F-D148-A5BA-667975E42E84}"/>
              </a:ext>
            </a:extLst>
          </p:cNvPr>
          <p:cNvCxnSpPr>
            <a:cxnSpLocks/>
            <a:stCxn id="16" idx="4"/>
          </p:cNvCxnSpPr>
          <p:nvPr/>
        </p:nvCxnSpPr>
        <p:spPr>
          <a:xfrm>
            <a:off x="7530084" y="3132871"/>
            <a:ext cx="0" cy="2948966"/>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06572606-F8E6-E544-9600-69DD711079F6}"/>
              </a:ext>
            </a:extLst>
          </p:cNvPr>
          <p:cNvCxnSpPr>
            <a:cxnSpLocks/>
          </p:cNvCxnSpPr>
          <p:nvPr/>
        </p:nvCxnSpPr>
        <p:spPr>
          <a:xfrm flipV="1">
            <a:off x="4029901" y="4968533"/>
            <a:ext cx="0" cy="11050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8C9D80E0-DA12-C147-ADC3-35A9337090A5}"/>
              </a:ext>
            </a:extLst>
          </p:cNvPr>
          <p:cNvCxnSpPr>
            <a:cxnSpLocks/>
          </p:cNvCxnSpPr>
          <p:nvPr/>
        </p:nvCxnSpPr>
        <p:spPr>
          <a:xfrm>
            <a:off x="4029901" y="6073558"/>
            <a:ext cx="3500183"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A003246C-9825-484C-BD9E-DFF01092CD77}"/>
              </a:ext>
            </a:extLst>
          </p:cNvPr>
          <p:cNvSpPr txBox="1"/>
          <p:nvPr/>
        </p:nvSpPr>
        <p:spPr>
          <a:xfrm>
            <a:off x="4692962" y="5712505"/>
            <a:ext cx="1891415" cy="369332"/>
          </a:xfrm>
          <a:prstGeom prst="rect">
            <a:avLst/>
          </a:prstGeom>
          <a:noFill/>
        </p:spPr>
        <p:txBody>
          <a:bodyPr wrap="none" rtlCol="0">
            <a:spAutoFit/>
          </a:bodyPr>
          <a:lstStyle/>
          <a:p>
            <a:r>
              <a:rPr lang="it-IT" dirty="0" err="1"/>
              <a:t>Registration</a:t>
            </a:r>
            <a:r>
              <a:rPr lang="it-IT" dirty="0"/>
              <a:t> </a:t>
            </a:r>
            <a:r>
              <a:rPr lang="it-IT" dirty="0" err="1"/>
              <a:t>result</a:t>
            </a:r>
            <a:endParaRPr lang="it-IT" dirty="0"/>
          </a:p>
        </p:txBody>
      </p:sp>
      <p:sp>
        <p:nvSpPr>
          <p:cNvPr id="19" name="Rettangolo con angoli arrotondati 18">
            <a:extLst>
              <a:ext uri="{FF2B5EF4-FFF2-40B4-BE49-F238E27FC236}">
                <a16:creationId xmlns:a16="http://schemas.microsoft.com/office/drawing/2014/main" id="{7F08D830-CAE7-5B47-A4EC-6CA8D051B334}"/>
              </a:ext>
            </a:extLst>
          </p:cNvPr>
          <p:cNvSpPr/>
          <p:nvPr/>
        </p:nvSpPr>
        <p:spPr>
          <a:xfrm>
            <a:off x="3018291" y="3891935"/>
            <a:ext cx="2029968" cy="658368"/>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it-IT" dirty="0"/>
              <a:t>Login link</a:t>
            </a:r>
          </a:p>
        </p:txBody>
      </p:sp>
      <p:sp>
        <p:nvSpPr>
          <p:cNvPr id="29" name="Ovale 28">
            <a:extLst>
              <a:ext uri="{FF2B5EF4-FFF2-40B4-BE49-F238E27FC236}">
                <a16:creationId xmlns:a16="http://schemas.microsoft.com/office/drawing/2014/main" id="{BD227B85-BEF2-9F44-9220-6DC24D4B8D23}"/>
              </a:ext>
            </a:extLst>
          </p:cNvPr>
          <p:cNvSpPr/>
          <p:nvPr/>
        </p:nvSpPr>
        <p:spPr>
          <a:xfrm>
            <a:off x="3211839" y="4403999"/>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0" name="Connettore 2 29">
            <a:extLst>
              <a:ext uri="{FF2B5EF4-FFF2-40B4-BE49-F238E27FC236}">
                <a16:creationId xmlns:a16="http://schemas.microsoft.com/office/drawing/2014/main" id="{6477A445-3226-6047-950B-18BDACF4F858}"/>
              </a:ext>
            </a:extLst>
          </p:cNvPr>
          <p:cNvCxnSpPr>
            <a:cxnSpLocks/>
            <a:stCxn id="29" idx="4"/>
          </p:cNvCxnSpPr>
          <p:nvPr/>
        </p:nvCxnSpPr>
        <p:spPr>
          <a:xfrm>
            <a:off x="3353571" y="4696607"/>
            <a:ext cx="0" cy="111728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33" name="Connettore 2 32">
            <a:extLst>
              <a:ext uri="{FF2B5EF4-FFF2-40B4-BE49-F238E27FC236}">
                <a16:creationId xmlns:a16="http://schemas.microsoft.com/office/drawing/2014/main" id="{4DDF8044-5142-6540-B827-BC876D95CAF2}"/>
              </a:ext>
            </a:extLst>
          </p:cNvPr>
          <p:cNvCxnSpPr>
            <a:cxnSpLocks/>
          </p:cNvCxnSpPr>
          <p:nvPr/>
        </p:nvCxnSpPr>
        <p:spPr>
          <a:xfrm flipH="1">
            <a:off x="2331720" y="5813888"/>
            <a:ext cx="10218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17664ADE-7A3F-1E46-BE34-EF37B3B511F6}"/>
              </a:ext>
            </a:extLst>
          </p:cNvPr>
          <p:cNvSpPr txBox="1"/>
          <p:nvPr/>
        </p:nvSpPr>
        <p:spPr>
          <a:xfrm>
            <a:off x="2806397" y="4647904"/>
            <a:ext cx="590226" cy="369332"/>
          </a:xfrm>
          <a:prstGeom prst="rect">
            <a:avLst/>
          </a:prstGeom>
          <a:noFill/>
        </p:spPr>
        <p:txBody>
          <a:bodyPr wrap="none" rtlCol="0">
            <a:spAutoFit/>
          </a:bodyPr>
          <a:lstStyle/>
          <a:p>
            <a:r>
              <a:rPr lang="it-IT" dirty="0"/>
              <a:t>click</a:t>
            </a:r>
          </a:p>
        </p:txBody>
      </p:sp>
      <p:sp>
        <p:nvSpPr>
          <p:cNvPr id="37" name="Rettangolo 36">
            <a:extLst>
              <a:ext uri="{FF2B5EF4-FFF2-40B4-BE49-F238E27FC236}">
                <a16:creationId xmlns:a16="http://schemas.microsoft.com/office/drawing/2014/main" id="{E62493BA-EB8A-A24D-92D0-18D0A8516B7D}"/>
              </a:ext>
            </a:extLst>
          </p:cNvPr>
          <p:cNvSpPr/>
          <p:nvPr/>
        </p:nvSpPr>
        <p:spPr>
          <a:xfrm>
            <a:off x="1107341" y="5237938"/>
            <a:ext cx="1181328" cy="11519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8" name="CasellaDiTesto 37">
            <a:extLst>
              <a:ext uri="{FF2B5EF4-FFF2-40B4-BE49-F238E27FC236}">
                <a16:creationId xmlns:a16="http://schemas.microsoft.com/office/drawing/2014/main" id="{B9FC71BB-6862-3E45-8C11-4FD2A3F6EF12}"/>
              </a:ext>
            </a:extLst>
          </p:cNvPr>
          <p:cNvSpPr txBox="1"/>
          <p:nvPr/>
        </p:nvSpPr>
        <p:spPr>
          <a:xfrm>
            <a:off x="1279009" y="5490722"/>
            <a:ext cx="782330" cy="646331"/>
          </a:xfrm>
          <a:prstGeom prst="rect">
            <a:avLst/>
          </a:prstGeom>
          <a:noFill/>
        </p:spPr>
        <p:txBody>
          <a:bodyPr wrap="none" rtlCol="0">
            <a:spAutoFit/>
          </a:bodyPr>
          <a:lstStyle/>
          <a:p>
            <a:pPr algn="ctr"/>
            <a:r>
              <a:rPr lang="it-IT" dirty="0"/>
              <a:t>LOGIN</a:t>
            </a:r>
          </a:p>
          <a:p>
            <a:pPr algn="ctr"/>
            <a:r>
              <a:rPr lang="it-IT" dirty="0"/>
              <a:t>PAGE</a:t>
            </a:r>
          </a:p>
        </p:txBody>
      </p:sp>
    </p:spTree>
    <p:extLst>
      <p:ext uri="{BB962C8B-B14F-4D97-AF65-F5344CB8AC3E}">
        <p14:creationId xmlns:p14="http://schemas.microsoft.com/office/powerpoint/2010/main" val="31649574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1663</Words>
  <Application>Microsoft Macintosh PowerPoint</Application>
  <PresentationFormat>Widescreen</PresentationFormat>
  <Paragraphs>242</Paragraphs>
  <Slides>19</Slides>
  <Notes>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19</vt:i4>
      </vt:variant>
    </vt:vector>
  </HeadingPairs>
  <TitlesOfParts>
    <vt:vector size="23" baseType="lpstr">
      <vt:lpstr>Arial</vt:lpstr>
      <vt:lpstr>Calibri</vt:lpstr>
      <vt:lpstr>Calibri Light</vt:lpstr>
      <vt:lpstr>Tema di Office</vt:lpstr>
      <vt:lpstr>Gestione di Riunioni Versione architettura pure HTML</vt:lpstr>
      <vt:lpstr>Gestione riunioni online</vt:lpstr>
      <vt:lpstr>Analisi dei dati</vt:lpstr>
      <vt:lpstr>Database</vt:lpstr>
      <vt:lpstr>Database schema</vt:lpstr>
      <vt:lpstr>Analisi dei requisiti</vt:lpstr>
      <vt:lpstr>Completamento specifiche</vt:lpstr>
      <vt:lpstr>Application design (1)</vt:lpstr>
      <vt:lpstr>Application design (2)</vt:lpstr>
      <vt:lpstr>Application design (3)</vt:lpstr>
      <vt:lpstr>Application design (4)</vt:lpstr>
      <vt:lpstr>Server side DAO &amp; Model Objects</vt:lpstr>
      <vt:lpstr>Evento: Login</vt:lpstr>
      <vt:lpstr>Evento: Register</vt:lpstr>
      <vt:lpstr>Evento: Caricamento home page</vt:lpstr>
      <vt:lpstr>Evento: Create Meeting</vt:lpstr>
      <vt:lpstr>Evento: Add partecipants (1)</vt:lpstr>
      <vt:lpstr>Evento: Add partecipants (2)</vt:lpstr>
      <vt:lpstr>Evento: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Gestione di Riunioni Versione architettura client-server</dc:title>
  <dc:creator>Matteo Visotto</dc:creator>
  <cp:lastModifiedBy>Matteo Visotto</cp:lastModifiedBy>
  <cp:revision>51</cp:revision>
  <dcterms:created xsi:type="dcterms:W3CDTF">2020-06-19T13:14:34Z</dcterms:created>
  <dcterms:modified xsi:type="dcterms:W3CDTF">2020-06-20T09:51:02Z</dcterms:modified>
</cp:coreProperties>
</file>