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2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0000"/>
    <a:srgbClr val="FFFFFF"/>
    <a:srgbClr val="3F51C3"/>
    <a:srgbClr val="3F3C53"/>
    <a:srgbClr val="E6E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30"/>
    <p:restoredTop sz="94715"/>
  </p:normalViewPr>
  <p:slideViewPr>
    <p:cSldViewPr snapToGrid="0" snapToObjects="1">
      <p:cViewPr varScale="1">
        <p:scale>
          <a:sx n="165" d="100"/>
          <a:sy n="165" d="100"/>
        </p:scale>
        <p:origin x="2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71163-4F93-9544-967C-41CE9E9A3E47}" type="datetimeFigureOut">
              <a:rPr lang="it-IT" smtClean="0"/>
              <a:t>04/09/22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D37E0-8943-9746-B7FE-8F0BF24C4F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526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D37E0-8943-9746-B7FE-8F0BF24C4FD4}" type="slidenum">
              <a:rPr lang="it-IT" smtClean="0"/>
              <a:t>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7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D37E0-8943-9746-B7FE-8F0BF24C4FD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413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D37E0-8943-9746-B7FE-8F0BF24C4FD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036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512D5A-1C59-597F-33B8-ABE349191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8285"/>
            <a:ext cx="9144000" cy="200909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A52029D-B5AA-C108-D9F4-91B98B5BD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B5C975-6E1E-DF50-DA83-46295D11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4DE5DA-EFA0-E621-F043-5A7E8865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511F63-6B86-96A6-B9BD-9A5C4860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119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28FE3-306B-53CF-D509-FCE276FF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8345" y="6524766"/>
            <a:ext cx="565941" cy="299480"/>
          </a:xfrm>
        </p:spPr>
        <p:txBody>
          <a:bodyPr/>
          <a:lstStyle>
            <a:lvl1pPr algn="ctr">
              <a:defRPr sz="1200" b="1">
                <a:solidFill>
                  <a:srgbClr val="3F3C53"/>
                </a:solidFill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478A66D8-D47A-0092-E4EE-65789A0E8D7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602" y="6473371"/>
            <a:ext cx="11872684" cy="0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103D0CAE-07A5-05BE-EBA9-8F035C3A06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7293" y="155485"/>
            <a:ext cx="11062786" cy="507996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3F3C53"/>
                </a:solidFill>
              </a:defRPr>
            </a:lvl1pPr>
          </a:lstStyle>
          <a:p>
            <a:r>
              <a:rPr lang="it-IT" dirty="0"/>
              <a:t>Click per titolo</a:t>
            </a:r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108C68B2-61FB-2AF5-0DA1-8BAB3C74C949}"/>
              </a:ext>
            </a:extLst>
          </p:cNvPr>
          <p:cNvCxnSpPr>
            <a:cxnSpLocks/>
          </p:cNvCxnSpPr>
          <p:nvPr userDrawn="1"/>
        </p:nvCxnSpPr>
        <p:spPr>
          <a:xfrm>
            <a:off x="399143" y="232229"/>
            <a:ext cx="0" cy="6506028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2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387677-ADD2-52F3-2EDF-BB8F41E081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7293" y="155485"/>
            <a:ext cx="11062786" cy="507996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3F3C53"/>
                </a:solidFill>
              </a:defRPr>
            </a:lvl1pPr>
          </a:lstStyle>
          <a:p>
            <a:r>
              <a:rPr lang="it-IT" dirty="0"/>
              <a:t>Click per titolo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28FE3-306B-53CF-D509-FCE276FF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8345" y="6524766"/>
            <a:ext cx="565941" cy="299480"/>
          </a:xfrm>
        </p:spPr>
        <p:txBody>
          <a:bodyPr/>
          <a:lstStyle>
            <a:lvl1pPr algn="ctr">
              <a:defRPr sz="1200" b="1">
                <a:solidFill>
                  <a:srgbClr val="3F3C53"/>
                </a:solidFill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C3D275A2-80D1-4E82-E53D-577BE879C336}"/>
              </a:ext>
            </a:extLst>
          </p:cNvPr>
          <p:cNvCxnSpPr>
            <a:cxnSpLocks/>
          </p:cNvCxnSpPr>
          <p:nvPr userDrawn="1"/>
        </p:nvCxnSpPr>
        <p:spPr>
          <a:xfrm>
            <a:off x="399143" y="232229"/>
            <a:ext cx="0" cy="6506028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478A66D8-D47A-0092-E4EE-65789A0E8D7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602" y="6473371"/>
            <a:ext cx="11872684" cy="0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5C4AC70B-4E48-C782-AB6E-D91D2185A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8063" y="670833"/>
            <a:ext cx="11061700" cy="299480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SF Pro Text Light" pitchFamily="2" charset="0"/>
                <a:ea typeface="SF Pro Text Light" pitchFamily="2" charset="0"/>
                <a:cs typeface="SF Pro Text Light" pitchFamily="2" charset="0"/>
              </a:defRPr>
            </a:lvl1pPr>
          </a:lstStyle>
          <a:p>
            <a:pPr lvl="0"/>
            <a:r>
              <a:rPr lang="it-IT" dirty="0"/>
              <a:t>Click per sottotitolo</a:t>
            </a:r>
          </a:p>
        </p:txBody>
      </p:sp>
    </p:spTree>
    <p:extLst>
      <p:ext uri="{BB962C8B-B14F-4D97-AF65-F5344CB8AC3E}">
        <p14:creationId xmlns:p14="http://schemas.microsoft.com/office/powerpoint/2010/main" val="222155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602887C-9805-39B0-636D-6993FB3B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8E153B-C85C-153B-A127-7FBA350ED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D035AA-1BD6-4D4A-4E41-785D781CB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B352C7-5DE6-A16B-1A3E-2F34B52BA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76944B-FE71-3681-FA77-8AA568344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640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55C1D5-8190-28D4-45D8-592EF7C70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8325"/>
            <a:ext cx="9144000" cy="1380675"/>
          </a:xfrm>
        </p:spPr>
        <p:txBody>
          <a:bodyPr/>
          <a:lstStyle/>
          <a:p>
            <a:r>
              <a:rPr lang="it-IT" b="1" dirty="0">
                <a:solidFill>
                  <a:srgbClr val="3F51C3"/>
                </a:solidFill>
              </a:rPr>
              <a:t>Project Presentation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B88A15-6C7E-60D3-7B26-7B60DC4D5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738913"/>
            <a:ext cx="12191999" cy="1305785"/>
          </a:xfrm>
        </p:spPr>
        <p:txBody>
          <a:bodyPr>
            <a:normAutofit lnSpcReduction="10000"/>
          </a:bodyPr>
          <a:lstStyle/>
          <a:p>
            <a:r>
              <a:rPr lang="it-IT" dirty="0"/>
              <a:t>Daniele Sinigaglia (10574224)</a:t>
            </a:r>
          </a:p>
          <a:p>
            <a:r>
              <a:rPr lang="it-IT" dirty="0"/>
              <a:t>Mattia Siriani (10571322)</a:t>
            </a:r>
          </a:p>
          <a:p>
            <a:r>
              <a:rPr lang="it-IT" dirty="0"/>
              <a:t>Matteo </a:t>
            </a:r>
            <a:r>
              <a:rPr lang="it-IT" dirty="0" err="1"/>
              <a:t>Visotto</a:t>
            </a:r>
            <a:r>
              <a:rPr lang="it-IT" dirty="0"/>
              <a:t> (10608623)</a:t>
            </a:r>
          </a:p>
        </p:txBody>
      </p:sp>
    </p:spTree>
    <p:extLst>
      <p:ext uri="{BB962C8B-B14F-4D97-AF65-F5344CB8AC3E}">
        <p14:creationId xmlns:p14="http://schemas.microsoft.com/office/powerpoint/2010/main" val="692737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112F15A-AF2D-0315-6EB5-CF4F8393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A28CAE8F-84DF-0DA8-64E1-64708D12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High </a:t>
            </a:r>
            <a:r>
              <a:rPr lang="it-IT" dirty="0" err="1"/>
              <a:t>level</a:t>
            </a:r>
            <a:r>
              <a:rPr lang="it-IT" dirty="0"/>
              <a:t> flow</a:t>
            </a:r>
          </a:p>
        </p:txBody>
      </p:sp>
    </p:spTree>
    <p:extLst>
      <p:ext uri="{BB962C8B-B14F-4D97-AF65-F5344CB8AC3E}">
        <p14:creationId xmlns:p14="http://schemas.microsoft.com/office/powerpoint/2010/main" val="2065719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C44AB29-1B85-EE06-C4B6-782D7B07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0FFF5EFA-8A11-2573-E9C1-400C65263EFD}"/>
              </a:ext>
            </a:extLst>
          </p:cNvPr>
          <p:cNvSpPr/>
          <p:nvPr/>
        </p:nvSpPr>
        <p:spPr>
          <a:xfrm>
            <a:off x="829279" y="3587858"/>
            <a:ext cx="2293630" cy="2293630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7B83F0FC-3087-73BF-9D2A-1FFD847B9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8732" y="3981739"/>
            <a:ext cx="1503766" cy="1503766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FD62E58-230D-6BD8-2C99-BEEB24736136}"/>
              </a:ext>
            </a:extLst>
          </p:cNvPr>
          <p:cNvSpPr/>
          <p:nvPr/>
        </p:nvSpPr>
        <p:spPr>
          <a:xfrm>
            <a:off x="3122909" y="1270861"/>
            <a:ext cx="8477572" cy="2316997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DEMO TIME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A32630C0-F7A9-4F4C-CA0E-38783665105A}"/>
              </a:ext>
            </a:extLst>
          </p:cNvPr>
          <p:cNvSpPr/>
          <p:nvPr/>
        </p:nvSpPr>
        <p:spPr>
          <a:xfrm>
            <a:off x="2949858" y="1124835"/>
            <a:ext cx="8790107" cy="2618005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7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57FB5C-5023-4A36-28F5-5E1AC8A0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project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783A39-08DA-C6C5-2E02-9CD18EC7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1</a:t>
            </a:fld>
            <a:endParaRPr lang="it-IT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EE822F5-13E5-AD8F-C5CA-4C10AD5BA3FF}"/>
              </a:ext>
            </a:extLst>
          </p:cNvPr>
          <p:cNvSpPr/>
          <p:nvPr/>
        </p:nvSpPr>
        <p:spPr>
          <a:xfrm>
            <a:off x="1924372" y="1495585"/>
            <a:ext cx="8343255" cy="3866830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Smart Buildings and </a:t>
            </a:r>
            <a:r>
              <a:rPr lang="it-IT" sz="28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Neighborhoods</a:t>
            </a:r>
            <a:r>
              <a:rPr lang="it-IT" sz="28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</a:p>
          <a:p>
            <a:endParaRPr lang="en-US" sz="2800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Introduction of the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06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0CD6A1-9756-0040-146F-CE682A18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293" y="122798"/>
            <a:ext cx="11062786" cy="626984"/>
          </a:xfrm>
        </p:spPr>
        <p:txBody>
          <a:bodyPr>
            <a:normAutofit/>
          </a:bodyPr>
          <a:lstStyle/>
          <a:p>
            <a:r>
              <a:rPr lang="it-IT" dirty="0"/>
              <a:t>Technologies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8FA316-E878-3ECE-6237-2C87427579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9595" t="-10518" r="19595" b="-11173"/>
          <a:stretch/>
        </p:blipFill>
        <p:spPr bwMode="auto">
          <a:xfrm>
            <a:off x="5298655" y="1428997"/>
            <a:ext cx="1348079" cy="134888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6246CB3-B4DA-278C-6701-1438726ED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9393458" y="1428996"/>
            <a:ext cx="1348079" cy="1348079"/>
          </a:xfrm>
          <a:prstGeom prst="ellipse">
            <a:avLst/>
          </a:prstGeom>
          <a:solidFill>
            <a:srgbClr val="8F0000"/>
          </a:solidFill>
          <a:ln w="12700">
            <a:solidFill>
              <a:srgbClr val="3F3C53"/>
            </a:solidFill>
          </a:ln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55BAA20-15C4-281E-9EA8-D2BF2A4AD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 l="-8025" t="-19620" r="-8025" b="-19483"/>
          <a:stretch/>
        </p:blipFill>
        <p:spPr bwMode="auto">
          <a:xfrm>
            <a:off x="1863423" y="1428997"/>
            <a:ext cx="1347827" cy="134807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475EC90-6A66-B027-C4DD-8108A4D55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/>
          <a:srcRect l="16795" t="-13990" r="16795" b="-13328"/>
          <a:stretch/>
        </p:blipFill>
        <p:spPr bwMode="auto">
          <a:xfrm>
            <a:off x="3598732" y="4304443"/>
            <a:ext cx="1348598" cy="134807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3B1797A-231E-6958-0BE0-0C8F7EAB4A29}"/>
              </a:ext>
            </a:extLst>
          </p:cNvPr>
          <p:cNvSpPr txBox="1"/>
          <p:nvPr/>
        </p:nvSpPr>
        <p:spPr>
          <a:xfrm>
            <a:off x="4978351" y="1028831"/>
            <a:ext cx="198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Communication</a:t>
            </a:r>
            <a:endParaRPr lang="it-IT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3EA0DAD-1C14-11AD-E8D4-580BE67B4B47}"/>
              </a:ext>
            </a:extLst>
          </p:cNvPr>
          <p:cNvSpPr txBox="1"/>
          <p:nvPr/>
        </p:nvSpPr>
        <p:spPr>
          <a:xfrm>
            <a:off x="5225372" y="2876096"/>
            <a:ext cx="1494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Mosquitto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MQTT Broker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4F48922-DACB-E61F-6666-061AFB938DAB}"/>
              </a:ext>
            </a:extLst>
          </p:cNvPr>
          <p:cNvSpPr txBox="1"/>
          <p:nvPr/>
        </p:nvSpPr>
        <p:spPr>
          <a:xfrm>
            <a:off x="1367257" y="1028831"/>
            <a:ext cx="234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IoT </a:t>
            </a:r>
            <a:r>
              <a:rPr lang="it-IT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Motes</a:t>
            </a:r>
            <a:r>
              <a:rPr lang="it-IT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Sensors</a:t>
            </a:r>
            <a:endParaRPr lang="it-IT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BE836FD-FFD9-154E-A111-38BD742F636B}"/>
              </a:ext>
            </a:extLst>
          </p:cNvPr>
          <p:cNvSpPr txBox="1"/>
          <p:nvPr/>
        </p:nvSpPr>
        <p:spPr>
          <a:xfrm>
            <a:off x="1567618" y="2873617"/>
            <a:ext cx="1939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Contiki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-NG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B7618-AA7F-418C-6737-06F0C3C62F59}"/>
              </a:ext>
            </a:extLst>
          </p:cNvPr>
          <p:cNvSpPr txBox="1"/>
          <p:nvPr/>
        </p:nvSpPr>
        <p:spPr>
          <a:xfrm>
            <a:off x="9185108" y="1028831"/>
            <a:ext cx="176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Backend</a:t>
            </a:r>
            <a:r>
              <a:rPr lang="it-IT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flow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5AF499D-F77A-6907-E654-2ACD0DB634FC}"/>
              </a:ext>
            </a:extLst>
          </p:cNvPr>
          <p:cNvSpPr txBox="1"/>
          <p:nvPr/>
        </p:nvSpPr>
        <p:spPr>
          <a:xfrm>
            <a:off x="9449353" y="2873617"/>
            <a:ext cx="1236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Node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-Red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92F21D5-48C3-29E0-0E42-D8A337B2DD07}"/>
              </a:ext>
            </a:extLst>
          </p:cNvPr>
          <p:cNvSpPr txBox="1"/>
          <p:nvPr/>
        </p:nvSpPr>
        <p:spPr>
          <a:xfrm>
            <a:off x="3498623" y="5717904"/>
            <a:ext cx="1548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Apache Spark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DA910AA-2661-2C01-DDA1-C32ED12F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2</a:t>
            </a:fld>
            <a:endParaRPr lang="it-IT" dirty="0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295FE892-7B63-3215-1EF9-8BF577A4D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 l="9" r="9"/>
          <a:stretch/>
        </p:blipFill>
        <p:spPr bwMode="auto">
          <a:xfrm>
            <a:off x="7583413" y="4304443"/>
            <a:ext cx="1347827" cy="134807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4AEFCAB-B51E-D988-8367-E914E3F5D8F8}"/>
              </a:ext>
            </a:extLst>
          </p:cNvPr>
          <p:cNvSpPr txBox="1"/>
          <p:nvPr/>
        </p:nvSpPr>
        <p:spPr>
          <a:xfrm>
            <a:off x="7287609" y="5717904"/>
            <a:ext cx="1939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Python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E79CCB0-5722-8093-3B07-38B6F8CDE812}"/>
              </a:ext>
            </a:extLst>
          </p:cNvPr>
          <p:cNvSpPr txBox="1"/>
          <p:nvPr/>
        </p:nvSpPr>
        <p:spPr>
          <a:xfrm>
            <a:off x="3598732" y="3869729"/>
            <a:ext cx="134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Statistics</a:t>
            </a:r>
            <a:endParaRPr lang="it-IT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C367017-F63F-29DB-8371-47A0BB342C93}"/>
              </a:ext>
            </a:extLst>
          </p:cNvPr>
          <p:cNvSpPr txBox="1"/>
          <p:nvPr/>
        </p:nvSpPr>
        <p:spPr>
          <a:xfrm>
            <a:off x="7579059" y="3869729"/>
            <a:ext cx="134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Actuators</a:t>
            </a:r>
            <a:endParaRPr lang="it-IT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49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33F62617-49A1-AD24-532B-FC4F4546E4B7}"/>
              </a:ext>
            </a:extLst>
          </p:cNvPr>
          <p:cNvSpPr/>
          <p:nvPr/>
        </p:nvSpPr>
        <p:spPr>
          <a:xfrm>
            <a:off x="1150019" y="1349085"/>
            <a:ext cx="1659680" cy="4631042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BA180BE6-40E0-6C1A-6DC1-DB6C78CD2433}"/>
              </a:ext>
            </a:extLst>
          </p:cNvPr>
          <p:cNvSpPr/>
          <p:nvPr/>
        </p:nvSpPr>
        <p:spPr>
          <a:xfrm>
            <a:off x="1007293" y="1191885"/>
            <a:ext cx="1945133" cy="4945443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FE89D3D4-9CA0-ED98-CF8B-8A767160C60D}"/>
              </a:ext>
            </a:extLst>
          </p:cNvPr>
          <p:cNvSpPr/>
          <p:nvPr/>
        </p:nvSpPr>
        <p:spPr>
          <a:xfrm>
            <a:off x="2549470" y="1655662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9D902341-8272-F68D-9301-30488CD18310}"/>
              </a:ext>
            </a:extLst>
          </p:cNvPr>
          <p:cNvSpPr/>
          <p:nvPr/>
        </p:nvSpPr>
        <p:spPr>
          <a:xfrm>
            <a:off x="2549470" y="2727409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E041F5E8-5699-5D70-99DB-33E96CAD4280}"/>
              </a:ext>
            </a:extLst>
          </p:cNvPr>
          <p:cNvSpPr/>
          <p:nvPr/>
        </p:nvSpPr>
        <p:spPr>
          <a:xfrm>
            <a:off x="2549470" y="3799156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7461AF3F-393F-619C-F79F-A7E671DE7D2E}"/>
              </a:ext>
            </a:extLst>
          </p:cNvPr>
          <p:cNvSpPr/>
          <p:nvPr/>
        </p:nvSpPr>
        <p:spPr>
          <a:xfrm>
            <a:off x="2549470" y="4870903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2A02218-6C6F-112E-F8EF-B3D5F7CC4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4D7553B-667D-7C74-3C16-445CE007B55E}"/>
              </a:ext>
            </a:extLst>
          </p:cNvPr>
          <p:cNvSpPr txBox="1"/>
          <p:nvPr/>
        </p:nvSpPr>
        <p:spPr>
          <a:xfrm>
            <a:off x="3516035" y="1655662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sampling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Description</a:t>
            </a:r>
          </a:p>
        </p:txBody>
      </p:sp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85253182-9526-7780-6538-CF4A5F804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0123" y="1817430"/>
            <a:ext cx="484606" cy="484606"/>
          </a:xfrm>
          <a:prstGeom prst="rect">
            <a:avLst/>
          </a:prstGeom>
        </p:spPr>
      </p:pic>
      <p:pic>
        <p:nvPicPr>
          <p:cNvPr id="32" name="Elemento grafico 31">
            <a:extLst>
              <a:ext uri="{FF2B5EF4-FFF2-40B4-BE49-F238E27FC236}">
                <a16:creationId xmlns:a16="http://schemas.microsoft.com/office/drawing/2014/main" id="{BCCD7A27-0D10-3E03-F761-3B6B23DBDA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108215" y="2771836"/>
            <a:ext cx="1638554" cy="1638554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5598B97E-5AB2-B126-80E5-E51543C08C86}"/>
              </a:ext>
            </a:extLst>
          </p:cNvPr>
          <p:cNvSpPr txBox="1"/>
          <p:nvPr/>
        </p:nvSpPr>
        <p:spPr>
          <a:xfrm>
            <a:off x="3516035" y="3894335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analysis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Description</a:t>
            </a:r>
          </a:p>
        </p:txBody>
      </p:sp>
      <p:pic>
        <p:nvPicPr>
          <p:cNvPr id="37" name="Elemento grafico 36">
            <a:extLst>
              <a:ext uri="{FF2B5EF4-FFF2-40B4-BE49-F238E27FC236}">
                <a16:creationId xmlns:a16="http://schemas.microsoft.com/office/drawing/2014/main" id="{FD48E28F-3662-45A7-AF8B-9E8ABE6D90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8982" y="3974974"/>
            <a:ext cx="454274" cy="454274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5E3C27E-F785-6F26-E7EA-46BCF4D46EDE}"/>
              </a:ext>
            </a:extLst>
          </p:cNvPr>
          <p:cNvSpPr txBox="1"/>
          <p:nvPr/>
        </p:nvSpPr>
        <p:spPr>
          <a:xfrm>
            <a:off x="3516035" y="2803729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storage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Description</a:t>
            </a:r>
          </a:p>
        </p:txBody>
      </p:sp>
      <p:pic>
        <p:nvPicPr>
          <p:cNvPr id="43" name="Elemento grafico 42">
            <a:extLst>
              <a:ext uri="{FF2B5EF4-FFF2-40B4-BE49-F238E27FC236}">
                <a16:creationId xmlns:a16="http://schemas.microsoft.com/office/drawing/2014/main" id="{A23E1DEC-4ED2-6CC1-F038-D0471DA066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18123" y="2887277"/>
            <a:ext cx="468604" cy="468604"/>
          </a:xfrm>
          <a:prstGeom prst="rect">
            <a:avLst/>
          </a:prstGeom>
        </p:spPr>
      </p:pic>
      <p:pic>
        <p:nvPicPr>
          <p:cNvPr id="45" name="Elemento grafico 44">
            <a:extLst>
              <a:ext uri="{FF2B5EF4-FFF2-40B4-BE49-F238E27FC236}">
                <a16:creationId xmlns:a16="http://schemas.microsoft.com/office/drawing/2014/main" id="{92CB6EDF-2E74-B9B7-76C2-57222E1332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76003" y="4987068"/>
            <a:ext cx="552843" cy="552843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32F48D70-52DA-C5B9-A49C-249F65FFE077}"/>
              </a:ext>
            </a:extLst>
          </p:cNvPr>
          <p:cNvSpPr txBox="1"/>
          <p:nvPr/>
        </p:nvSpPr>
        <p:spPr>
          <a:xfrm>
            <a:off x="3481915" y="4984941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on-demand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Description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FE896AD-EE4B-D4C3-81C5-311F5DB2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453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5A54448-1436-7BC6-503C-4B54A504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6978928-391D-AECF-C362-9F92E8CB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Sensor State Machine</a:t>
            </a:r>
          </a:p>
        </p:txBody>
      </p:sp>
    </p:spTree>
    <p:extLst>
      <p:ext uri="{BB962C8B-B14F-4D97-AF65-F5344CB8AC3E}">
        <p14:creationId xmlns:p14="http://schemas.microsoft.com/office/powerpoint/2010/main" val="1010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377DAF4-AB89-6CF0-0E08-95E4024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9844C63-5E62-8A51-AE34-813263A4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Node</a:t>
            </a:r>
            <a:r>
              <a:rPr lang="it-IT" dirty="0"/>
              <a:t>-Red Flows</a:t>
            </a:r>
          </a:p>
        </p:txBody>
      </p:sp>
    </p:spTree>
    <p:extLst>
      <p:ext uri="{BB962C8B-B14F-4D97-AF65-F5344CB8AC3E}">
        <p14:creationId xmlns:p14="http://schemas.microsoft.com/office/powerpoint/2010/main" val="50422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1303757-A3B3-190E-86DC-9302C028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A0706494-7128-994E-63F3-7ECC2160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MQTT </a:t>
            </a:r>
            <a:r>
              <a:rPr lang="it-IT" dirty="0" err="1"/>
              <a:t>Topics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266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4DA0108-62F0-2793-A2A9-2E42906C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3A9EED48-AE87-8823-6B85-6A11D5E6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Spark </a:t>
            </a:r>
            <a:r>
              <a:rPr lang="it-IT" dirty="0" err="1"/>
              <a:t>analysis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084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84DD8DA-0D96-74B3-D3D6-50D54A9B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1CE2E52-7F3A-AAF4-73A7-395E5799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Actuators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6821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Personalizzati 1">
      <a:dk1>
        <a:srgbClr val="000000"/>
      </a:dk1>
      <a:lt1>
        <a:srgbClr val="E6ECF7"/>
      </a:lt1>
      <a:dk2>
        <a:srgbClr val="3F3C53"/>
      </a:dk2>
      <a:lt2>
        <a:srgbClr val="E6ECF7"/>
      </a:lt2>
      <a:accent1>
        <a:srgbClr val="3F51C3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3F51C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85</Words>
  <Application>Microsoft Macintosh PowerPoint</Application>
  <PresentationFormat>Widescreen</PresentationFormat>
  <Paragraphs>48</Paragraphs>
  <Slides>11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SF Pro Text</vt:lpstr>
      <vt:lpstr>SF Pro Text Light</vt:lpstr>
      <vt:lpstr>Tema di Office</vt:lpstr>
      <vt:lpstr>Project Presentation</vt:lpstr>
      <vt:lpstr>The project</vt:lpstr>
      <vt:lpstr>Technologies</vt:lpstr>
      <vt:lpstr>Functionalities</vt:lpstr>
      <vt:lpstr>Sensor State Machine</vt:lpstr>
      <vt:lpstr>Node-Red Flows</vt:lpstr>
      <vt:lpstr>MQTT Topics</vt:lpstr>
      <vt:lpstr>Spark analysis</vt:lpstr>
      <vt:lpstr>Actuators</vt:lpstr>
      <vt:lpstr>High level flow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Matteo Visotto</dc:creator>
  <cp:lastModifiedBy>Matteo Visotto</cp:lastModifiedBy>
  <cp:revision>33</cp:revision>
  <dcterms:created xsi:type="dcterms:W3CDTF">2022-05-31T15:23:15Z</dcterms:created>
  <dcterms:modified xsi:type="dcterms:W3CDTF">2022-09-04T19:52:00Z</dcterms:modified>
</cp:coreProperties>
</file>