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63" r:id="rId7"/>
    <p:sldId id="265" r:id="rId8"/>
    <p:sldId id="264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07/09/2022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709174"/>
            <a:ext cx="285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 and a Telegram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210994" y="1131721"/>
            <a:ext cx="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 Border Router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configurator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5606196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605419" y="4944025"/>
            <a:ext cx="5595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5732040" y="3115460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350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High level flow</vt:lpstr>
      <vt:lpstr>Sensor State Machine</vt:lpstr>
      <vt:lpstr>MQTT Topics</vt:lpstr>
      <vt:lpstr>Node-Red Flows</vt:lpstr>
      <vt:lpstr>Spark analysis</vt:lpstr>
      <vt:lpstr>Actuators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46</cp:revision>
  <dcterms:created xsi:type="dcterms:W3CDTF">2022-05-31T15:23:15Z</dcterms:created>
  <dcterms:modified xsi:type="dcterms:W3CDTF">2022-09-07T16:12:41Z</dcterms:modified>
</cp:coreProperties>
</file>