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3"/>
  </p:normalViewPr>
  <p:slide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06/09/22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2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995613" y="1326748"/>
            <a:ext cx="64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Motes Sensors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847674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344</Words>
  <Application>Microsoft Macintosh PowerPoint</Application>
  <PresentationFormat>Widescreen</PresentationFormat>
  <Paragraphs>103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Sensor State Machine</vt:lpstr>
      <vt:lpstr>Node-Red Flows</vt:lpstr>
      <vt:lpstr>MQTT Topics</vt:lpstr>
      <vt:lpstr>Spark analysis</vt:lpstr>
      <vt:lpstr>Actuators</vt:lpstr>
      <vt:lpstr>High level flow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42</cp:revision>
  <dcterms:created xsi:type="dcterms:W3CDTF">2022-05-31T15:23:15Z</dcterms:created>
  <dcterms:modified xsi:type="dcterms:W3CDTF">2022-09-06T08:00:05Z</dcterms:modified>
</cp:coreProperties>
</file>