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29"/>
  </p:normalViewPr>
  <p:slideViewPr>
    <p:cSldViewPr snapToGrid="0">
      <p:cViewPr varScale="1">
        <p:scale>
          <a:sx n="103" d="100"/>
          <a:sy n="103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/>
            <a:t>MangiaTranquillo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MangiaTranquillo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09/09/22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09/09/22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the list of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>
                <a:latin typeface="Gill Sans MT" panose="020B0502020104020203" pitchFamily="34" charset="0"/>
              </a:rPr>
              <a:t> derives the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needed by the patient and 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8" y="490961"/>
            <a:ext cx="7566008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334585"/>
            <a:ext cx="10652449" cy="5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2423984"/>
            <a:ext cx="10652449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427</Words>
  <Application>Microsoft Macintosh PowerPoint</Application>
  <PresentationFormat>Widescreen</PresentationFormat>
  <Paragraphs>42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10</cp:revision>
  <dcterms:created xsi:type="dcterms:W3CDTF">2022-09-04T07:37:59Z</dcterms:created>
  <dcterms:modified xsi:type="dcterms:W3CDTF">2022-09-09T07:49:57Z</dcterms:modified>
</cp:coreProperties>
</file>